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32" r:id="rId5"/>
    <p:sldMasterId id="2147483744" r:id="rId6"/>
  </p:sldMasterIdLst>
  <p:notesMasterIdLst>
    <p:notesMasterId r:id="rId34"/>
  </p:notesMasterIdLst>
  <p:handoutMasterIdLst>
    <p:handoutMasterId r:id="rId35"/>
  </p:handoutMasterIdLst>
  <p:sldIdLst>
    <p:sldId id="660" r:id="rId7"/>
    <p:sldId id="511" r:id="rId8"/>
    <p:sldId id="663" r:id="rId9"/>
    <p:sldId id="686" r:id="rId10"/>
    <p:sldId id="744" r:id="rId11"/>
    <p:sldId id="756" r:id="rId12"/>
    <p:sldId id="256" r:id="rId13"/>
    <p:sldId id="746" r:id="rId14"/>
    <p:sldId id="767" r:id="rId15"/>
    <p:sldId id="770" r:id="rId16"/>
    <p:sldId id="771" r:id="rId17"/>
    <p:sldId id="768" r:id="rId18"/>
    <p:sldId id="772" r:id="rId19"/>
    <p:sldId id="757" r:id="rId20"/>
    <p:sldId id="759" r:id="rId21"/>
    <p:sldId id="773" r:id="rId22"/>
    <p:sldId id="762" r:id="rId23"/>
    <p:sldId id="775" r:id="rId24"/>
    <p:sldId id="774" r:id="rId25"/>
    <p:sldId id="769" r:id="rId26"/>
    <p:sldId id="763" r:id="rId27"/>
    <p:sldId id="765" r:id="rId28"/>
    <p:sldId id="766" r:id="rId29"/>
    <p:sldId id="758" r:id="rId30"/>
    <p:sldId id="760" r:id="rId31"/>
    <p:sldId id="761" r:id="rId32"/>
    <p:sldId id="524" r:id="rId33"/>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75"/>
    <a:srgbClr val="00FF00"/>
    <a:srgbClr val="66FF99"/>
    <a:srgbClr val="99FFCC"/>
    <a:srgbClr val="66FF66"/>
    <a:srgbClr val="FF99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970149-AE6E-4DCB-8B33-79A25957699F}" v="115" dt="2020-10-16T16:07:52.1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6392" autoAdjust="0"/>
  </p:normalViewPr>
  <p:slideViewPr>
    <p:cSldViewPr>
      <p:cViewPr varScale="1">
        <p:scale>
          <a:sx n="62" d="100"/>
          <a:sy n="62" d="100"/>
        </p:scale>
        <p:origin x="696" y="48"/>
      </p:cViewPr>
      <p:guideLst>
        <p:guide orient="horz" pos="2160"/>
        <p:guide pos="2880"/>
      </p:guideLst>
    </p:cSldViewPr>
  </p:slideViewPr>
  <p:outlineViewPr>
    <p:cViewPr>
      <p:scale>
        <a:sx n="33" d="100"/>
        <a:sy n="33" d="100"/>
      </p:scale>
      <p:origin x="0" y="-10364"/>
    </p:cViewPr>
  </p:outlineViewPr>
  <p:notesTextViewPr>
    <p:cViewPr>
      <p:scale>
        <a:sx n="100" d="100"/>
        <a:sy n="100" d="100"/>
      </p:scale>
      <p:origin x="0" y="0"/>
    </p:cViewPr>
  </p:notesTextViewPr>
  <p:sorterViewPr>
    <p:cViewPr>
      <p:scale>
        <a:sx n="75" d="100"/>
        <a:sy n="75" d="100"/>
      </p:scale>
      <p:origin x="0" y="-72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s, Matthew" userId="087d18ff-1beb-4fda-86b6-983ed5be9e0a" providerId="ADAL" clId="{5D2132D6-442B-4E40-B559-F7D276AE74DF}"/>
    <pc:docChg chg="custSel modSld">
      <pc:chgData name="Harris, Matthew" userId="087d18ff-1beb-4fda-86b6-983ed5be9e0a" providerId="ADAL" clId="{5D2132D6-442B-4E40-B559-F7D276AE74DF}" dt="2020-09-24T15:55:43.408" v="259" actId="20577"/>
      <pc:docMkLst>
        <pc:docMk/>
      </pc:docMkLst>
      <pc:sldChg chg="modSp">
        <pc:chgData name="Harris, Matthew" userId="087d18ff-1beb-4fda-86b6-983ed5be9e0a" providerId="ADAL" clId="{5D2132D6-442B-4E40-B559-F7D276AE74DF}" dt="2020-09-24T15:52:39.145" v="39" actId="20577"/>
        <pc:sldMkLst>
          <pc:docMk/>
          <pc:sldMk cId="0" sldId="511"/>
        </pc:sldMkLst>
        <pc:spChg chg="mod">
          <ac:chgData name="Harris, Matthew" userId="087d18ff-1beb-4fda-86b6-983ed5be9e0a" providerId="ADAL" clId="{5D2132D6-442B-4E40-B559-F7D276AE74DF}" dt="2020-09-24T15:52:34.311" v="37" actId="20577"/>
          <ac:spMkLst>
            <pc:docMk/>
            <pc:sldMk cId="0" sldId="511"/>
            <ac:spMk id="2" creationId="{26A76BFC-AD6C-472E-9524-5EDD59EDC1D1}"/>
          </ac:spMkLst>
        </pc:spChg>
        <pc:spChg chg="mod">
          <ac:chgData name="Harris, Matthew" userId="087d18ff-1beb-4fda-86b6-983ed5be9e0a" providerId="ADAL" clId="{5D2132D6-442B-4E40-B559-F7D276AE74DF}" dt="2020-09-24T15:52:39.145" v="39" actId="20577"/>
          <ac:spMkLst>
            <pc:docMk/>
            <pc:sldMk cId="0" sldId="511"/>
            <ac:spMk id="3" creationId="{41E6F3DD-A671-40C0-9C69-15571131F24D}"/>
          </ac:spMkLst>
        </pc:spChg>
      </pc:sldChg>
      <pc:sldChg chg="modSp">
        <pc:chgData name="Harris, Matthew" userId="087d18ff-1beb-4fda-86b6-983ed5be9e0a" providerId="ADAL" clId="{5D2132D6-442B-4E40-B559-F7D276AE74DF}" dt="2020-09-24T15:52:23.783" v="16" actId="20577"/>
        <pc:sldMkLst>
          <pc:docMk/>
          <pc:sldMk cId="0" sldId="660"/>
        </pc:sldMkLst>
        <pc:spChg chg="mod">
          <ac:chgData name="Harris, Matthew" userId="087d18ff-1beb-4fda-86b6-983ed5be9e0a" providerId="ADAL" clId="{5D2132D6-442B-4E40-B559-F7D276AE74DF}" dt="2020-09-24T15:52:23.783" v="16" actId="20577"/>
          <ac:spMkLst>
            <pc:docMk/>
            <pc:sldMk cId="0" sldId="660"/>
            <ac:spMk id="4098" creationId="{8F8DD9CB-29D5-460C-956E-0E1AD296DE84}"/>
          </ac:spMkLst>
        </pc:spChg>
      </pc:sldChg>
      <pc:sldChg chg="modSp">
        <pc:chgData name="Harris, Matthew" userId="087d18ff-1beb-4fda-86b6-983ed5be9e0a" providerId="ADAL" clId="{5D2132D6-442B-4E40-B559-F7D276AE74DF}" dt="2020-09-24T15:53:45.407" v="46" actId="20577"/>
        <pc:sldMkLst>
          <pc:docMk/>
          <pc:sldMk cId="2949892500" sldId="663"/>
        </pc:sldMkLst>
        <pc:spChg chg="mod">
          <ac:chgData name="Harris, Matthew" userId="087d18ff-1beb-4fda-86b6-983ed5be9e0a" providerId="ADAL" clId="{5D2132D6-442B-4E40-B559-F7D276AE74DF}" dt="2020-09-24T15:53:45.407" v="46" actId="20577"/>
          <ac:spMkLst>
            <pc:docMk/>
            <pc:sldMk cId="2949892500" sldId="663"/>
            <ac:spMk id="15" creationId="{1AB96415-6F2A-4CDD-9009-F24F4648C32F}"/>
          </ac:spMkLst>
        </pc:spChg>
      </pc:sldChg>
      <pc:sldChg chg="modSp">
        <pc:chgData name="Harris, Matthew" userId="087d18ff-1beb-4fda-86b6-983ed5be9e0a" providerId="ADAL" clId="{5D2132D6-442B-4E40-B559-F7D276AE74DF}" dt="2020-09-24T15:55:43.408" v="259" actId="20577"/>
        <pc:sldMkLst>
          <pc:docMk/>
          <pc:sldMk cId="903992927" sldId="686"/>
        </pc:sldMkLst>
        <pc:spChg chg="mod">
          <ac:chgData name="Harris, Matthew" userId="087d18ff-1beb-4fda-86b6-983ed5be9e0a" providerId="ADAL" clId="{5D2132D6-442B-4E40-B559-F7D276AE74DF}" dt="2020-09-24T15:54:30.955" v="96" actId="20577"/>
          <ac:spMkLst>
            <pc:docMk/>
            <pc:sldMk cId="903992927" sldId="686"/>
            <ac:spMk id="2" creationId="{555482F4-951D-4EA6-B62A-85CBE46284AA}"/>
          </ac:spMkLst>
        </pc:spChg>
        <pc:spChg chg="mod">
          <ac:chgData name="Harris, Matthew" userId="087d18ff-1beb-4fda-86b6-983ed5be9e0a" providerId="ADAL" clId="{5D2132D6-442B-4E40-B559-F7D276AE74DF}" dt="2020-09-24T15:55:43.408" v="259" actId="20577"/>
          <ac:spMkLst>
            <pc:docMk/>
            <pc:sldMk cId="903992927" sldId="686"/>
            <ac:spMk id="3" creationId="{F39AE3EF-8ED3-4B59-8924-EC611546B36D}"/>
          </ac:spMkLst>
        </pc:spChg>
      </pc:sldChg>
    </pc:docChg>
  </pc:docChgLst>
  <pc:docChgLst>
    <pc:chgData name="Harris, Matthew" userId="087d18ff-1beb-4fda-86b6-983ed5be9e0a" providerId="ADAL" clId="{E7970149-AE6E-4DCB-8B33-79A25957699F}"/>
    <pc:docChg chg="undo custSel mod addSld delSld modSld sldOrd">
      <pc:chgData name="Harris, Matthew" userId="087d18ff-1beb-4fda-86b6-983ed5be9e0a" providerId="ADAL" clId="{E7970149-AE6E-4DCB-8B33-79A25957699F}" dt="2020-10-16T16:08:07.459" v="4324" actId="20577"/>
      <pc:docMkLst>
        <pc:docMk/>
      </pc:docMkLst>
      <pc:sldChg chg="addSp delSp modSp">
        <pc:chgData name="Harris, Matthew" userId="087d18ff-1beb-4fda-86b6-983ed5be9e0a" providerId="ADAL" clId="{E7970149-AE6E-4DCB-8B33-79A25957699F}" dt="2020-09-25T15:31:41.824" v="7" actId="1076"/>
        <pc:sldMkLst>
          <pc:docMk/>
          <pc:sldMk cId="0" sldId="511"/>
        </pc:sldMkLst>
        <pc:picChg chg="add mod">
          <ac:chgData name="Harris, Matthew" userId="087d18ff-1beb-4fda-86b6-983ed5be9e0a" providerId="ADAL" clId="{E7970149-AE6E-4DCB-8B33-79A25957699F}" dt="2020-09-25T15:31:41.824" v="7" actId="1076"/>
          <ac:picMkLst>
            <pc:docMk/>
            <pc:sldMk cId="0" sldId="511"/>
            <ac:picMk id="5" creationId="{B2EA0E6E-178A-479A-BE7F-7675F90607BF}"/>
          </ac:picMkLst>
        </pc:picChg>
        <pc:picChg chg="del">
          <ac:chgData name="Harris, Matthew" userId="087d18ff-1beb-4fda-86b6-983ed5be9e0a" providerId="ADAL" clId="{E7970149-AE6E-4DCB-8B33-79A25957699F}" dt="2020-09-25T15:31:32.901" v="0" actId="478"/>
          <ac:picMkLst>
            <pc:docMk/>
            <pc:sldMk cId="0" sldId="511"/>
            <ac:picMk id="7" creationId="{F66B70DF-04C9-4850-8C3B-9D76BB0956AD}"/>
          </ac:picMkLst>
        </pc:picChg>
      </pc:sldChg>
      <pc:sldChg chg="modSp">
        <pc:chgData name="Harris, Matthew" userId="087d18ff-1beb-4fda-86b6-983ed5be9e0a" providerId="ADAL" clId="{E7970149-AE6E-4DCB-8B33-79A25957699F}" dt="2020-10-16T16:08:07.459" v="4324" actId="20577"/>
        <pc:sldMkLst>
          <pc:docMk/>
          <pc:sldMk cId="0" sldId="524"/>
        </pc:sldMkLst>
        <pc:spChg chg="mod">
          <ac:chgData name="Harris, Matthew" userId="087d18ff-1beb-4fda-86b6-983ed5be9e0a" providerId="ADAL" clId="{E7970149-AE6E-4DCB-8B33-79A25957699F}" dt="2020-10-16T16:08:07.459" v="4324" actId="20577"/>
          <ac:spMkLst>
            <pc:docMk/>
            <pc:sldMk cId="0" sldId="524"/>
            <ac:spMk id="31747" creationId="{C201CEAA-5926-4FD7-B205-EBFAFFDB738C}"/>
          </ac:spMkLst>
        </pc:spChg>
      </pc:sldChg>
      <pc:sldChg chg="modSp">
        <pc:chgData name="Harris, Matthew" userId="087d18ff-1beb-4fda-86b6-983ed5be9e0a" providerId="ADAL" clId="{E7970149-AE6E-4DCB-8B33-79A25957699F}" dt="2020-09-25T15:32:10.519" v="38" actId="20577"/>
        <pc:sldMkLst>
          <pc:docMk/>
          <pc:sldMk cId="2949892500" sldId="663"/>
        </pc:sldMkLst>
        <pc:spChg chg="mod">
          <ac:chgData name="Harris, Matthew" userId="087d18ff-1beb-4fda-86b6-983ed5be9e0a" providerId="ADAL" clId="{E7970149-AE6E-4DCB-8B33-79A25957699F}" dt="2020-09-25T15:32:10.519" v="38" actId="20577"/>
          <ac:spMkLst>
            <pc:docMk/>
            <pc:sldMk cId="2949892500" sldId="663"/>
            <ac:spMk id="4" creationId="{C8BD9C64-AECD-4502-AD10-D73B771271B6}"/>
          </ac:spMkLst>
        </pc:spChg>
        <pc:spChg chg="mod">
          <ac:chgData name="Harris, Matthew" userId="087d18ff-1beb-4fda-86b6-983ed5be9e0a" providerId="ADAL" clId="{E7970149-AE6E-4DCB-8B33-79A25957699F}" dt="2020-09-25T15:31:48.323" v="9" actId="20577"/>
          <ac:spMkLst>
            <pc:docMk/>
            <pc:sldMk cId="2949892500" sldId="663"/>
            <ac:spMk id="14" creationId="{D731306C-E587-42FB-9201-FEF308284A93}"/>
          </ac:spMkLst>
        </pc:spChg>
      </pc:sldChg>
      <pc:sldChg chg="modSp ord">
        <pc:chgData name="Harris, Matthew" userId="087d18ff-1beb-4fda-86b6-983ed5be9e0a" providerId="ADAL" clId="{E7970149-AE6E-4DCB-8B33-79A25957699F}" dt="2020-10-15T12:34:27.770" v="2941" actId="6549"/>
        <pc:sldMkLst>
          <pc:docMk/>
          <pc:sldMk cId="903992927" sldId="686"/>
        </pc:sldMkLst>
        <pc:spChg chg="mod">
          <ac:chgData name="Harris, Matthew" userId="087d18ff-1beb-4fda-86b6-983ed5be9e0a" providerId="ADAL" clId="{E7970149-AE6E-4DCB-8B33-79A25957699F}" dt="2020-10-15T12:34:27.770" v="2941" actId="6549"/>
          <ac:spMkLst>
            <pc:docMk/>
            <pc:sldMk cId="903992927" sldId="686"/>
            <ac:spMk id="2" creationId="{555482F4-951D-4EA6-B62A-85CBE46284AA}"/>
          </ac:spMkLst>
        </pc:spChg>
        <pc:spChg chg="mod">
          <ac:chgData name="Harris, Matthew" userId="087d18ff-1beb-4fda-86b6-983ed5be9e0a" providerId="ADAL" clId="{E7970149-AE6E-4DCB-8B33-79A25957699F}" dt="2020-10-15T08:48:22.413" v="541"/>
          <ac:spMkLst>
            <pc:docMk/>
            <pc:sldMk cId="903992927" sldId="686"/>
            <ac:spMk id="3" creationId="{F39AE3EF-8ED3-4B59-8924-EC611546B36D}"/>
          </ac:spMkLst>
        </pc:spChg>
      </pc:sldChg>
      <pc:sldChg chg="modSp">
        <pc:chgData name="Harris, Matthew" userId="087d18ff-1beb-4fda-86b6-983ed5be9e0a" providerId="ADAL" clId="{E7970149-AE6E-4DCB-8B33-79A25957699F}" dt="2020-10-16T16:07:28.963" v="4288" actId="20577"/>
        <pc:sldMkLst>
          <pc:docMk/>
          <pc:sldMk cId="2675565599" sldId="726"/>
        </pc:sldMkLst>
        <pc:spChg chg="mod">
          <ac:chgData name="Harris, Matthew" userId="087d18ff-1beb-4fda-86b6-983ed5be9e0a" providerId="ADAL" clId="{E7970149-AE6E-4DCB-8B33-79A25957699F}" dt="2020-10-16T15:22:14.992" v="3812" actId="20577"/>
          <ac:spMkLst>
            <pc:docMk/>
            <pc:sldMk cId="2675565599" sldId="726"/>
            <ac:spMk id="2" creationId="{555482F4-951D-4EA6-B62A-85CBE46284AA}"/>
          </ac:spMkLst>
        </pc:spChg>
        <pc:spChg chg="mod">
          <ac:chgData name="Harris, Matthew" userId="087d18ff-1beb-4fda-86b6-983ed5be9e0a" providerId="ADAL" clId="{E7970149-AE6E-4DCB-8B33-79A25957699F}" dt="2020-10-16T16:07:28.963" v="4288" actId="20577"/>
          <ac:spMkLst>
            <pc:docMk/>
            <pc:sldMk cId="2675565599" sldId="726"/>
            <ac:spMk id="3" creationId="{F39AE3EF-8ED3-4B59-8924-EC611546B36D}"/>
          </ac:spMkLst>
        </pc:spChg>
      </pc:sldChg>
      <pc:sldChg chg="del">
        <pc:chgData name="Harris, Matthew" userId="087d18ff-1beb-4fda-86b6-983ed5be9e0a" providerId="ADAL" clId="{E7970149-AE6E-4DCB-8B33-79A25957699F}" dt="2020-10-16T16:07:48.002" v="4289" actId="2696"/>
        <pc:sldMkLst>
          <pc:docMk/>
          <pc:sldMk cId="2358708086" sldId="727"/>
        </pc:sldMkLst>
      </pc:sldChg>
      <pc:sldChg chg="del">
        <pc:chgData name="Harris, Matthew" userId="087d18ff-1beb-4fda-86b6-983ed5be9e0a" providerId="ADAL" clId="{E7970149-AE6E-4DCB-8B33-79A25957699F}" dt="2020-10-16T16:07:48.010" v="4290" actId="2696"/>
        <pc:sldMkLst>
          <pc:docMk/>
          <pc:sldMk cId="3580651390" sldId="728"/>
        </pc:sldMkLst>
      </pc:sldChg>
      <pc:sldChg chg="del">
        <pc:chgData name="Harris, Matthew" userId="087d18ff-1beb-4fda-86b6-983ed5be9e0a" providerId="ADAL" clId="{E7970149-AE6E-4DCB-8B33-79A25957699F}" dt="2020-10-16T16:07:48.020" v="4291" actId="2696"/>
        <pc:sldMkLst>
          <pc:docMk/>
          <pc:sldMk cId="2396586005" sldId="729"/>
        </pc:sldMkLst>
      </pc:sldChg>
      <pc:sldChg chg="del">
        <pc:chgData name="Harris, Matthew" userId="087d18ff-1beb-4fda-86b6-983ed5be9e0a" providerId="ADAL" clId="{E7970149-AE6E-4DCB-8B33-79A25957699F}" dt="2020-10-16T16:07:48.029" v="4292" actId="2696"/>
        <pc:sldMkLst>
          <pc:docMk/>
          <pc:sldMk cId="1924363452" sldId="730"/>
        </pc:sldMkLst>
      </pc:sldChg>
      <pc:sldChg chg="del">
        <pc:chgData name="Harris, Matthew" userId="087d18ff-1beb-4fda-86b6-983ed5be9e0a" providerId="ADAL" clId="{E7970149-AE6E-4DCB-8B33-79A25957699F}" dt="2020-10-16T16:07:48.041" v="4293" actId="2696"/>
        <pc:sldMkLst>
          <pc:docMk/>
          <pc:sldMk cId="753725694" sldId="731"/>
        </pc:sldMkLst>
      </pc:sldChg>
      <pc:sldChg chg="del">
        <pc:chgData name="Harris, Matthew" userId="087d18ff-1beb-4fda-86b6-983ed5be9e0a" providerId="ADAL" clId="{E7970149-AE6E-4DCB-8B33-79A25957699F}" dt="2020-10-16T16:07:48.051" v="4294" actId="2696"/>
        <pc:sldMkLst>
          <pc:docMk/>
          <pc:sldMk cId="643978197" sldId="732"/>
        </pc:sldMkLst>
      </pc:sldChg>
      <pc:sldChg chg="del">
        <pc:chgData name="Harris, Matthew" userId="087d18ff-1beb-4fda-86b6-983ed5be9e0a" providerId="ADAL" clId="{E7970149-AE6E-4DCB-8B33-79A25957699F}" dt="2020-10-16T16:07:48.061" v="4295" actId="2696"/>
        <pc:sldMkLst>
          <pc:docMk/>
          <pc:sldMk cId="2091857131" sldId="733"/>
        </pc:sldMkLst>
      </pc:sldChg>
      <pc:sldChg chg="del">
        <pc:chgData name="Harris, Matthew" userId="087d18ff-1beb-4fda-86b6-983ed5be9e0a" providerId="ADAL" clId="{E7970149-AE6E-4DCB-8B33-79A25957699F}" dt="2020-10-16T16:07:48.073" v="4296" actId="2696"/>
        <pc:sldMkLst>
          <pc:docMk/>
          <pc:sldMk cId="2273890416" sldId="734"/>
        </pc:sldMkLst>
      </pc:sldChg>
      <pc:sldChg chg="del">
        <pc:chgData name="Harris, Matthew" userId="087d18ff-1beb-4fda-86b6-983ed5be9e0a" providerId="ADAL" clId="{E7970149-AE6E-4DCB-8B33-79A25957699F}" dt="2020-10-16T16:07:48.081" v="4297" actId="2696"/>
        <pc:sldMkLst>
          <pc:docMk/>
          <pc:sldMk cId="1188727662" sldId="735"/>
        </pc:sldMkLst>
      </pc:sldChg>
      <pc:sldChg chg="del">
        <pc:chgData name="Harris, Matthew" userId="087d18ff-1beb-4fda-86b6-983ed5be9e0a" providerId="ADAL" clId="{E7970149-AE6E-4DCB-8B33-79A25957699F}" dt="2020-10-16T16:07:48.089" v="4298" actId="2696"/>
        <pc:sldMkLst>
          <pc:docMk/>
          <pc:sldMk cId="3287514890" sldId="736"/>
        </pc:sldMkLst>
      </pc:sldChg>
      <pc:sldChg chg="del">
        <pc:chgData name="Harris, Matthew" userId="087d18ff-1beb-4fda-86b6-983ed5be9e0a" providerId="ADAL" clId="{E7970149-AE6E-4DCB-8B33-79A25957699F}" dt="2020-10-16T16:07:48.100" v="4299" actId="2696"/>
        <pc:sldMkLst>
          <pc:docMk/>
          <pc:sldMk cId="2967912981" sldId="737"/>
        </pc:sldMkLst>
      </pc:sldChg>
      <pc:sldChg chg="del">
        <pc:chgData name="Harris, Matthew" userId="087d18ff-1beb-4fda-86b6-983ed5be9e0a" providerId="ADAL" clId="{E7970149-AE6E-4DCB-8B33-79A25957699F}" dt="2020-10-16T16:07:48.108" v="4300" actId="2696"/>
        <pc:sldMkLst>
          <pc:docMk/>
          <pc:sldMk cId="3075600264" sldId="738"/>
        </pc:sldMkLst>
      </pc:sldChg>
      <pc:sldChg chg="del">
        <pc:chgData name="Harris, Matthew" userId="087d18ff-1beb-4fda-86b6-983ed5be9e0a" providerId="ADAL" clId="{E7970149-AE6E-4DCB-8B33-79A25957699F}" dt="2020-10-16T16:07:48.117" v="4301" actId="2696"/>
        <pc:sldMkLst>
          <pc:docMk/>
          <pc:sldMk cId="1362669570" sldId="739"/>
        </pc:sldMkLst>
      </pc:sldChg>
      <pc:sldChg chg="del">
        <pc:chgData name="Harris, Matthew" userId="087d18ff-1beb-4fda-86b6-983ed5be9e0a" providerId="ADAL" clId="{E7970149-AE6E-4DCB-8B33-79A25957699F}" dt="2020-10-16T16:07:48.125" v="4302" actId="2696"/>
        <pc:sldMkLst>
          <pc:docMk/>
          <pc:sldMk cId="3652096850" sldId="740"/>
        </pc:sldMkLst>
      </pc:sldChg>
      <pc:sldChg chg="del">
        <pc:chgData name="Harris, Matthew" userId="087d18ff-1beb-4fda-86b6-983ed5be9e0a" providerId="ADAL" clId="{E7970149-AE6E-4DCB-8B33-79A25957699F}" dt="2020-10-16T16:07:48.133" v="4303" actId="2696"/>
        <pc:sldMkLst>
          <pc:docMk/>
          <pc:sldMk cId="1201217451" sldId="741"/>
        </pc:sldMkLst>
      </pc:sldChg>
      <pc:sldChg chg="del">
        <pc:chgData name="Harris, Matthew" userId="087d18ff-1beb-4fda-86b6-983ed5be9e0a" providerId="ADAL" clId="{E7970149-AE6E-4DCB-8B33-79A25957699F}" dt="2020-10-16T16:07:48.139" v="4304" actId="2696"/>
        <pc:sldMkLst>
          <pc:docMk/>
          <pc:sldMk cId="1040568218" sldId="742"/>
        </pc:sldMkLst>
      </pc:sldChg>
      <pc:sldChg chg="modSp add del">
        <pc:chgData name="Harris, Matthew" userId="087d18ff-1beb-4fda-86b6-983ed5be9e0a" providerId="ADAL" clId="{E7970149-AE6E-4DCB-8B33-79A25957699F}" dt="2020-10-15T08:48:25.238" v="542" actId="2696"/>
        <pc:sldMkLst>
          <pc:docMk/>
          <pc:sldMk cId="1836832636" sldId="743"/>
        </pc:sldMkLst>
        <pc:spChg chg="mod">
          <ac:chgData name="Harris, Matthew" userId="087d18ff-1beb-4fda-86b6-983ed5be9e0a" providerId="ADAL" clId="{E7970149-AE6E-4DCB-8B33-79A25957699F}" dt="2020-10-15T08:48:18.489" v="539"/>
          <ac:spMkLst>
            <pc:docMk/>
            <pc:sldMk cId="1836832636" sldId="743"/>
            <ac:spMk id="3" creationId="{F39AE3EF-8ED3-4B59-8924-EC611546B36D}"/>
          </ac:spMkLst>
        </pc:spChg>
      </pc:sldChg>
      <pc:sldChg chg="addSp modSp add mod modClrScheme chgLayout">
        <pc:chgData name="Harris, Matthew" userId="087d18ff-1beb-4fda-86b6-983ed5be9e0a" providerId="ADAL" clId="{E7970149-AE6E-4DCB-8B33-79A25957699F}" dt="2020-10-15T09:13:23.220" v="1067" actId="20577"/>
        <pc:sldMkLst>
          <pc:docMk/>
          <pc:sldMk cId="1037614463" sldId="744"/>
        </pc:sldMkLst>
        <pc:spChg chg="mod">
          <ac:chgData name="Harris, Matthew" userId="087d18ff-1beb-4fda-86b6-983ed5be9e0a" providerId="ADAL" clId="{E7970149-AE6E-4DCB-8B33-79A25957699F}" dt="2020-10-15T09:06:41.866" v="675" actId="26606"/>
          <ac:spMkLst>
            <pc:docMk/>
            <pc:sldMk cId="1037614463" sldId="744"/>
            <ac:spMk id="2" creationId="{555482F4-951D-4EA6-B62A-85CBE46284AA}"/>
          </ac:spMkLst>
        </pc:spChg>
        <pc:spChg chg="mod">
          <ac:chgData name="Harris, Matthew" userId="087d18ff-1beb-4fda-86b6-983ed5be9e0a" providerId="ADAL" clId="{E7970149-AE6E-4DCB-8B33-79A25957699F}" dt="2020-10-15T09:13:23.220" v="1067" actId="20577"/>
          <ac:spMkLst>
            <pc:docMk/>
            <pc:sldMk cId="1037614463" sldId="744"/>
            <ac:spMk id="3" creationId="{F39AE3EF-8ED3-4B59-8924-EC611546B36D}"/>
          </ac:spMkLst>
        </pc:spChg>
        <pc:spChg chg="mod">
          <ac:chgData name="Harris, Matthew" userId="087d18ff-1beb-4fda-86b6-983ed5be9e0a" providerId="ADAL" clId="{E7970149-AE6E-4DCB-8B33-79A25957699F}" dt="2020-10-15T09:06:41.866" v="675" actId="26606"/>
          <ac:spMkLst>
            <pc:docMk/>
            <pc:sldMk cId="1037614463" sldId="744"/>
            <ac:spMk id="4" creationId="{FB443793-56D3-4778-B87D-8B42D326009E}"/>
          </ac:spMkLst>
        </pc:spChg>
        <pc:spChg chg="mod">
          <ac:chgData name="Harris, Matthew" userId="087d18ff-1beb-4fda-86b6-983ed5be9e0a" providerId="ADAL" clId="{E7970149-AE6E-4DCB-8B33-79A25957699F}" dt="2020-10-15T09:06:41.866" v="675" actId="26606"/>
          <ac:spMkLst>
            <pc:docMk/>
            <pc:sldMk cId="1037614463" sldId="744"/>
            <ac:spMk id="5" creationId="{8FAC5E44-89EE-49E8-8143-43D8188ED92B}"/>
          </ac:spMkLst>
        </pc:spChg>
        <pc:picChg chg="add mod ord">
          <ac:chgData name="Harris, Matthew" userId="087d18ff-1beb-4fda-86b6-983ed5be9e0a" providerId="ADAL" clId="{E7970149-AE6E-4DCB-8B33-79A25957699F}" dt="2020-10-15T09:06:41.866" v="675" actId="26606"/>
          <ac:picMkLst>
            <pc:docMk/>
            <pc:sldMk cId="1037614463" sldId="744"/>
            <ac:picMk id="6" creationId="{879EA53B-52DF-484B-A597-851B4E23DDEC}"/>
          </ac:picMkLst>
        </pc:picChg>
      </pc:sldChg>
      <pc:sldChg chg="addSp delSp modSp add mod ord modClrScheme chgLayout">
        <pc:chgData name="Harris, Matthew" userId="087d18ff-1beb-4fda-86b6-983ed5be9e0a" providerId="ADAL" clId="{E7970149-AE6E-4DCB-8B33-79A25957699F}" dt="2020-10-15T09:59:34.623" v="2511"/>
        <pc:sldMkLst>
          <pc:docMk/>
          <pc:sldMk cId="1294240239" sldId="745"/>
        </pc:sldMkLst>
        <pc:spChg chg="mod">
          <ac:chgData name="Harris, Matthew" userId="087d18ff-1beb-4fda-86b6-983ed5be9e0a" providerId="ADAL" clId="{E7970149-AE6E-4DCB-8B33-79A25957699F}" dt="2020-10-15T09:55:04.330" v="2475" actId="20577"/>
          <ac:spMkLst>
            <pc:docMk/>
            <pc:sldMk cId="1294240239" sldId="745"/>
            <ac:spMk id="2" creationId="{555482F4-951D-4EA6-B62A-85CBE46284AA}"/>
          </ac:spMkLst>
        </pc:spChg>
        <pc:spChg chg="del mod">
          <ac:chgData name="Harris, Matthew" userId="087d18ff-1beb-4fda-86b6-983ed5be9e0a" providerId="ADAL" clId="{E7970149-AE6E-4DCB-8B33-79A25957699F}" dt="2020-10-15T09:18:55.723" v="1122" actId="478"/>
          <ac:spMkLst>
            <pc:docMk/>
            <pc:sldMk cId="1294240239" sldId="745"/>
            <ac:spMk id="3" creationId="{F39AE3EF-8ED3-4B59-8924-EC611546B36D}"/>
          </ac:spMkLst>
        </pc:spChg>
        <pc:spChg chg="mod">
          <ac:chgData name="Harris, Matthew" userId="087d18ff-1beb-4fda-86b6-983ed5be9e0a" providerId="ADAL" clId="{E7970149-AE6E-4DCB-8B33-79A25957699F}" dt="2020-10-15T09:54:53.856" v="2460" actId="26606"/>
          <ac:spMkLst>
            <pc:docMk/>
            <pc:sldMk cId="1294240239" sldId="745"/>
            <ac:spMk id="4" creationId="{FB443793-56D3-4778-B87D-8B42D326009E}"/>
          </ac:spMkLst>
        </pc:spChg>
        <pc:spChg chg="mod">
          <ac:chgData name="Harris, Matthew" userId="087d18ff-1beb-4fda-86b6-983ed5be9e0a" providerId="ADAL" clId="{E7970149-AE6E-4DCB-8B33-79A25957699F}" dt="2020-10-15T09:54:53.856" v="2460" actId="26606"/>
          <ac:spMkLst>
            <pc:docMk/>
            <pc:sldMk cId="1294240239" sldId="745"/>
            <ac:spMk id="5" creationId="{8FAC5E44-89EE-49E8-8143-43D8188ED92B}"/>
          </ac:spMkLst>
        </pc:spChg>
        <pc:spChg chg="add del mod">
          <ac:chgData name="Harris, Matthew" userId="087d18ff-1beb-4fda-86b6-983ed5be9e0a" providerId="ADAL" clId="{E7970149-AE6E-4DCB-8B33-79A25957699F}" dt="2020-10-15T09:18:58.075" v="1123"/>
          <ac:spMkLst>
            <pc:docMk/>
            <pc:sldMk cId="1294240239" sldId="745"/>
            <ac:spMk id="6" creationId="{3049253B-A7E8-42B9-8047-04FDAEE281EB}"/>
          </ac:spMkLst>
        </pc:spChg>
        <pc:spChg chg="add del mod">
          <ac:chgData name="Harris, Matthew" userId="087d18ff-1beb-4fda-86b6-983ed5be9e0a" providerId="ADAL" clId="{E7970149-AE6E-4DCB-8B33-79A25957699F}" dt="2020-10-15T09:54:53.856" v="2460" actId="26606"/>
          <ac:spMkLst>
            <pc:docMk/>
            <pc:sldMk cId="1294240239" sldId="745"/>
            <ac:spMk id="9" creationId="{7D696751-059D-43FC-A80D-C493110F0B9A}"/>
          </ac:spMkLst>
        </pc:spChg>
        <pc:spChg chg="add del mod">
          <ac:chgData name="Harris, Matthew" userId="087d18ff-1beb-4fda-86b6-983ed5be9e0a" providerId="ADAL" clId="{E7970149-AE6E-4DCB-8B33-79A25957699F}" dt="2020-10-15T09:55:25.262" v="2479" actId="478"/>
          <ac:spMkLst>
            <pc:docMk/>
            <pc:sldMk cId="1294240239" sldId="745"/>
            <ac:spMk id="15" creationId="{F2361A56-5B6F-4F7B-BE0A-134B3DA2E166}"/>
          </ac:spMkLst>
        </pc:spChg>
        <pc:picChg chg="add del mod">
          <ac:chgData name="Harris, Matthew" userId="087d18ff-1beb-4fda-86b6-983ed5be9e0a" providerId="ADAL" clId="{E7970149-AE6E-4DCB-8B33-79A25957699F}" dt="2020-10-15T09:54:46.817" v="2456" actId="478"/>
          <ac:picMkLst>
            <pc:docMk/>
            <pc:sldMk cId="1294240239" sldId="745"/>
            <ac:picMk id="8" creationId="{75C9CBDF-B397-4A97-A4FB-3B5B17FFE42E}"/>
          </ac:picMkLst>
        </pc:picChg>
        <pc:picChg chg="add del mod ord modCrop">
          <ac:chgData name="Harris, Matthew" userId="087d18ff-1beb-4fda-86b6-983ed5be9e0a" providerId="ADAL" clId="{E7970149-AE6E-4DCB-8B33-79A25957699F}" dt="2020-10-15T09:57:05.510" v="2499" actId="732"/>
          <ac:picMkLst>
            <pc:docMk/>
            <pc:sldMk cId="1294240239" sldId="745"/>
            <ac:picMk id="10" creationId="{9F50057C-3731-4F56-9182-A21321F3677D}"/>
          </ac:picMkLst>
        </pc:picChg>
        <pc:picChg chg="add del mod modCrop">
          <ac:chgData name="Harris, Matthew" userId="087d18ff-1beb-4fda-86b6-983ed5be9e0a" providerId="ADAL" clId="{E7970149-AE6E-4DCB-8B33-79A25957699F}" dt="2020-10-15T09:55:56.406" v="2483"/>
          <ac:picMkLst>
            <pc:docMk/>
            <pc:sldMk cId="1294240239" sldId="745"/>
            <ac:picMk id="12" creationId="{7999E8BE-043D-42D5-B681-6FB7E1A7BECE}"/>
          </ac:picMkLst>
        </pc:picChg>
        <pc:picChg chg="add del mod modCrop">
          <ac:chgData name="Harris, Matthew" userId="087d18ff-1beb-4fda-86b6-983ed5be9e0a" providerId="ADAL" clId="{E7970149-AE6E-4DCB-8B33-79A25957699F}" dt="2020-10-15T09:56:45.459" v="2495"/>
          <ac:picMkLst>
            <pc:docMk/>
            <pc:sldMk cId="1294240239" sldId="745"/>
            <ac:picMk id="13" creationId="{F1B468FE-EB7B-490F-8FF8-B174E22488D9}"/>
          </ac:picMkLst>
        </pc:picChg>
        <pc:picChg chg="add del mod modCrop">
          <ac:chgData name="Harris, Matthew" userId="087d18ff-1beb-4fda-86b6-983ed5be9e0a" providerId="ADAL" clId="{E7970149-AE6E-4DCB-8B33-79A25957699F}" dt="2020-10-15T09:57:26.991" v="2504"/>
          <ac:picMkLst>
            <pc:docMk/>
            <pc:sldMk cId="1294240239" sldId="745"/>
            <ac:picMk id="14" creationId="{41A99110-39B9-48CC-B438-05E813E203C3}"/>
          </ac:picMkLst>
        </pc:picChg>
        <pc:picChg chg="add del mod modCrop">
          <ac:chgData name="Harris, Matthew" userId="087d18ff-1beb-4fda-86b6-983ed5be9e0a" providerId="ADAL" clId="{E7970149-AE6E-4DCB-8B33-79A25957699F}" dt="2020-10-15T09:59:34.623" v="2511"/>
          <ac:picMkLst>
            <pc:docMk/>
            <pc:sldMk cId="1294240239" sldId="745"/>
            <ac:picMk id="16" creationId="{F373A594-D266-4F6C-B1FF-C12477853A1B}"/>
          </ac:picMkLst>
        </pc:picChg>
      </pc:sldChg>
      <pc:sldChg chg="add del">
        <pc:chgData name="Harris, Matthew" userId="087d18ff-1beb-4fda-86b6-983ed5be9e0a" providerId="ADAL" clId="{E7970149-AE6E-4DCB-8B33-79A25957699F}" dt="2020-10-15T08:48:05.972" v="538" actId="2696"/>
        <pc:sldMkLst>
          <pc:docMk/>
          <pc:sldMk cId="1340897652" sldId="745"/>
        </pc:sldMkLst>
      </pc:sldChg>
      <pc:sldChg chg="addSp modSp add">
        <pc:chgData name="Harris, Matthew" userId="087d18ff-1beb-4fda-86b6-983ed5be9e0a" providerId="ADAL" clId="{E7970149-AE6E-4DCB-8B33-79A25957699F}" dt="2020-10-15T09:56:01.985" v="2484" actId="14826"/>
        <pc:sldMkLst>
          <pc:docMk/>
          <pc:sldMk cId="2358573656" sldId="746"/>
        </pc:sldMkLst>
        <pc:spChg chg="mod">
          <ac:chgData name="Harris, Matthew" userId="087d18ff-1beb-4fda-86b6-983ed5be9e0a" providerId="ADAL" clId="{E7970149-AE6E-4DCB-8B33-79A25957699F}" dt="2020-10-15T09:19:44.853" v="1147" actId="20577"/>
          <ac:spMkLst>
            <pc:docMk/>
            <pc:sldMk cId="2358573656" sldId="746"/>
            <ac:spMk id="2" creationId="{555482F4-951D-4EA6-B62A-85CBE46284AA}"/>
          </ac:spMkLst>
        </pc:spChg>
        <pc:spChg chg="add mod">
          <ac:chgData name="Harris, Matthew" userId="087d18ff-1beb-4fda-86b6-983ed5be9e0a" providerId="ADAL" clId="{E7970149-AE6E-4DCB-8B33-79A25957699F}" dt="2020-10-15T09:29:44.839" v="1800" actId="1076"/>
          <ac:spMkLst>
            <pc:docMk/>
            <pc:sldMk cId="2358573656" sldId="746"/>
            <ac:spMk id="6" creationId="{7482BBD7-6894-4B73-9E6B-C3B56F9934EB}"/>
          </ac:spMkLst>
        </pc:spChg>
        <pc:picChg chg="mod">
          <ac:chgData name="Harris, Matthew" userId="087d18ff-1beb-4fda-86b6-983ed5be9e0a" providerId="ADAL" clId="{E7970149-AE6E-4DCB-8B33-79A25957699F}" dt="2020-10-15T09:56:01.985" v="2484" actId="14826"/>
          <ac:picMkLst>
            <pc:docMk/>
            <pc:sldMk cId="2358573656" sldId="746"/>
            <ac:picMk id="8" creationId="{75C9CBDF-B397-4A97-A4FB-3B5B17FFE42E}"/>
          </ac:picMkLst>
        </pc:picChg>
      </pc:sldChg>
      <pc:sldChg chg="addSp delSp modSp add">
        <pc:chgData name="Harris, Matthew" userId="087d18ff-1beb-4fda-86b6-983ed5be9e0a" providerId="ADAL" clId="{E7970149-AE6E-4DCB-8B33-79A25957699F}" dt="2020-10-15T09:57:36.838" v="2507" actId="1076"/>
        <pc:sldMkLst>
          <pc:docMk/>
          <pc:sldMk cId="4020708053" sldId="747"/>
        </pc:sldMkLst>
        <pc:spChg chg="del mod">
          <ac:chgData name="Harris, Matthew" userId="087d18ff-1beb-4fda-86b6-983ed5be9e0a" providerId="ADAL" clId="{E7970149-AE6E-4DCB-8B33-79A25957699F}" dt="2020-10-15T09:42:15.129" v="1938" actId="478"/>
          <ac:spMkLst>
            <pc:docMk/>
            <pc:sldMk cId="4020708053" sldId="747"/>
            <ac:spMk id="2" creationId="{555482F4-951D-4EA6-B62A-85CBE46284AA}"/>
          </ac:spMkLst>
        </pc:spChg>
        <pc:spChg chg="add del mod">
          <ac:chgData name="Harris, Matthew" userId="087d18ff-1beb-4fda-86b6-983ed5be9e0a" providerId="ADAL" clId="{E7970149-AE6E-4DCB-8B33-79A25957699F}" dt="2020-10-15T09:40:54.357" v="1823" actId="478"/>
          <ac:spMkLst>
            <pc:docMk/>
            <pc:sldMk cId="4020708053" sldId="747"/>
            <ac:spMk id="3" creationId="{21E1CDCC-42EC-4230-9CB2-50E554327FF3}"/>
          </ac:spMkLst>
        </pc:spChg>
        <pc:spChg chg="mod">
          <ac:chgData name="Harris, Matthew" userId="087d18ff-1beb-4fda-86b6-983ed5be9e0a" providerId="ADAL" clId="{E7970149-AE6E-4DCB-8B33-79A25957699F}" dt="2020-10-15T09:47:13.895" v="2115" actId="1076"/>
          <ac:spMkLst>
            <pc:docMk/>
            <pc:sldMk cId="4020708053" sldId="747"/>
            <ac:spMk id="6" creationId="{7482BBD7-6894-4B73-9E6B-C3B56F9934EB}"/>
          </ac:spMkLst>
        </pc:spChg>
        <pc:spChg chg="add del mod">
          <ac:chgData name="Harris, Matthew" userId="087d18ff-1beb-4fda-86b6-983ed5be9e0a" providerId="ADAL" clId="{E7970149-AE6E-4DCB-8B33-79A25957699F}" dt="2020-10-15T09:42:21.167" v="1939" actId="478"/>
          <ac:spMkLst>
            <pc:docMk/>
            <pc:sldMk cId="4020708053" sldId="747"/>
            <ac:spMk id="7" creationId="{DDAA15D6-4C5B-4039-BF00-42431A37DBC5}"/>
          </ac:spMkLst>
        </pc:spChg>
        <pc:spChg chg="add del mod">
          <ac:chgData name="Harris, Matthew" userId="087d18ff-1beb-4fda-86b6-983ed5be9e0a" providerId="ADAL" clId="{E7970149-AE6E-4DCB-8B33-79A25957699F}" dt="2020-10-15T09:42:11.157" v="1937" actId="478"/>
          <ac:spMkLst>
            <pc:docMk/>
            <pc:sldMk cId="4020708053" sldId="747"/>
            <ac:spMk id="10" creationId="{45B0D4F5-9C03-4ADC-ACF5-15F59517F61F}"/>
          </ac:spMkLst>
        </pc:spChg>
        <pc:spChg chg="add mod">
          <ac:chgData name="Harris, Matthew" userId="087d18ff-1beb-4fda-86b6-983ed5be9e0a" providerId="ADAL" clId="{E7970149-AE6E-4DCB-8B33-79A25957699F}" dt="2020-10-15T09:47:07.338" v="2112" actId="1076"/>
          <ac:spMkLst>
            <pc:docMk/>
            <pc:sldMk cId="4020708053" sldId="747"/>
            <ac:spMk id="12" creationId="{9D653C8D-09B8-40F6-8659-DD89C730E624}"/>
          </ac:spMkLst>
        </pc:spChg>
        <pc:picChg chg="del">
          <ac:chgData name="Harris, Matthew" userId="087d18ff-1beb-4fda-86b6-983ed5be9e0a" providerId="ADAL" clId="{E7970149-AE6E-4DCB-8B33-79A25957699F}" dt="2020-10-15T09:40:11.831" v="1817" actId="478"/>
          <ac:picMkLst>
            <pc:docMk/>
            <pc:sldMk cId="4020708053" sldId="747"/>
            <ac:picMk id="8" creationId="{75C9CBDF-B397-4A97-A4FB-3B5B17FFE42E}"/>
          </ac:picMkLst>
        </pc:picChg>
        <pc:picChg chg="add mod">
          <ac:chgData name="Harris, Matthew" userId="087d18ff-1beb-4fda-86b6-983ed5be9e0a" providerId="ADAL" clId="{E7970149-AE6E-4DCB-8B33-79A25957699F}" dt="2020-10-15T09:56:54.580" v="2497" actId="1076"/>
          <ac:picMkLst>
            <pc:docMk/>
            <pc:sldMk cId="4020708053" sldId="747"/>
            <ac:picMk id="9" creationId="{19E16547-7CB9-4689-A385-880FF8BB8996}"/>
          </ac:picMkLst>
        </pc:picChg>
        <pc:picChg chg="add mod">
          <ac:chgData name="Harris, Matthew" userId="087d18ff-1beb-4fda-86b6-983ed5be9e0a" providerId="ADAL" clId="{E7970149-AE6E-4DCB-8B33-79A25957699F}" dt="2020-10-15T09:57:36.838" v="2507" actId="1076"/>
          <ac:picMkLst>
            <pc:docMk/>
            <pc:sldMk cId="4020708053" sldId="747"/>
            <ac:picMk id="11" creationId="{36B4646E-A940-4A18-A8BE-65C372EDE8B2}"/>
          </ac:picMkLst>
        </pc:picChg>
      </pc:sldChg>
      <pc:sldChg chg="add del">
        <pc:chgData name="Harris, Matthew" userId="087d18ff-1beb-4fda-86b6-983ed5be9e0a" providerId="ADAL" clId="{E7970149-AE6E-4DCB-8B33-79A25957699F}" dt="2020-10-15T09:39:09.959" v="1803" actId="2696"/>
        <pc:sldMkLst>
          <pc:docMk/>
          <pc:sldMk cId="1124202447" sldId="748"/>
        </pc:sldMkLst>
      </pc:sldChg>
      <pc:sldChg chg="addSp delSp modSp add">
        <pc:chgData name="Harris, Matthew" userId="087d18ff-1beb-4fda-86b6-983ed5be9e0a" providerId="ADAL" clId="{E7970149-AE6E-4DCB-8B33-79A25957699F}" dt="2020-10-15T10:00:05.181" v="2521" actId="14100"/>
        <pc:sldMkLst>
          <pc:docMk/>
          <pc:sldMk cId="2763230356" sldId="748"/>
        </pc:sldMkLst>
        <pc:spChg chg="mod">
          <ac:chgData name="Harris, Matthew" userId="087d18ff-1beb-4fda-86b6-983ed5be9e0a" providerId="ADAL" clId="{E7970149-AE6E-4DCB-8B33-79A25957699F}" dt="2020-10-15T09:59:58.192" v="2518" actId="1076"/>
          <ac:spMkLst>
            <pc:docMk/>
            <pc:sldMk cId="2763230356" sldId="748"/>
            <ac:spMk id="6" creationId="{7482BBD7-6894-4B73-9E6B-C3B56F9934EB}"/>
          </ac:spMkLst>
        </pc:spChg>
        <pc:spChg chg="add mod">
          <ac:chgData name="Harris, Matthew" userId="087d18ff-1beb-4fda-86b6-983ed5be9e0a" providerId="ADAL" clId="{E7970149-AE6E-4DCB-8B33-79A25957699F}" dt="2020-10-15T10:00:02.538" v="2520" actId="1076"/>
          <ac:spMkLst>
            <pc:docMk/>
            <pc:sldMk cId="2763230356" sldId="748"/>
            <ac:spMk id="10" creationId="{08FC6B9C-D5D7-48A5-894B-B95C1BD34E27}"/>
          </ac:spMkLst>
        </pc:spChg>
        <pc:spChg chg="del">
          <ac:chgData name="Harris, Matthew" userId="087d18ff-1beb-4fda-86b6-983ed5be9e0a" providerId="ADAL" clId="{E7970149-AE6E-4DCB-8B33-79A25957699F}" dt="2020-10-15T09:50:52.675" v="2335" actId="478"/>
          <ac:spMkLst>
            <pc:docMk/>
            <pc:sldMk cId="2763230356" sldId="748"/>
            <ac:spMk id="12" creationId="{9D653C8D-09B8-40F6-8659-DD89C730E624}"/>
          </ac:spMkLst>
        </pc:spChg>
        <pc:picChg chg="add mod">
          <ac:chgData name="Harris, Matthew" userId="087d18ff-1beb-4fda-86b6-983ed5be9e0a" providerId="ADAL" clId="{E7970149-AE6E-4DCB-8B33-79A25957699F}" dt="2020-10-15T09:59:59.610" v="2519" actId="1076"/>
          <ac:picMkLst>
            <pc:docMk/>
            <pc:sldMk cId="2763230356" sldId="748"/>
            <ac:picMk id="8" creationId="{97117C01-A7BA-48BF-9CFF-E74F3CAD0735}"/>
          </ac:picMkLst>
        </pc:picChg>
        <pc:picChg chg="del">
          <ac:chgData name="Harris, Matthew" userId="087d18ff-1beb-4fda-86b6-983ed5be9e0a" providerId="ADAL" clId="{E7970149-AE6E-4DCB-8B33-79A25957699F}" dt="2020-10-15T09:47:52.211" v="2119" actId="478"/>
          <ac:picMkLst>
            <pc:docMk/>
            <pc:sldMk cId="2763230356" sldId="748"/>
            <ac:picMk id="9" creationId="{19E16547-7CB9-4689-A385-880FF8BB8996}"/>
          </ac:picMkLst>
        </pc:picChg>
        <pc:picChg chg="del">
          <ac:chgData name="Harris, Matthew" userId="087d18ff-1beb-4fda-86b6-983ed5be9e0a" providerId="ADAL" clId="{E7970149-AE6E-4DCB-8B33-79A25957699F}" dt="2020-10-15T09:47:48.968" v="2118" actId="478"/>
          <ac:picMkLst>
            <pc:docMk/>
            <pc:sldMk cId="2763230356" sldId="748"/>
            <ac:picMk id="11" creationId="{36B4646E-A940-4A18-A8BE-65C372EDE8B2}"/>
          </ac:picMkLst>
        </pc:picChg>
        <pc:picChg chg="add mod">
          <ac:chgData name="Harris, Matthew" userId="087d18ff-1beb-4fda-86b6-983ed5be9e0a" providerId="ADAL" clId="{E7970149-AE6E-4DCB-8B33-79A25957699F}" dt="2020-10-15T10:00:05.181" v="2521" actId="14100"/>
          <ac:picMkLst>
            <pc:docMk/>
            <pc:sldMk cId="2763230356" sldId="748"/>
            <ac:picMk id="13" creationId="{09E3ED5B-3CEA-4DD4-A62A-5D12CC3BD7ED}"/>
          </ac:picMkLst>
        </pc:picChg>
      </pc:sldChg>
      <pc:sldChg chg="addSp delSp modSp add ord">
        <pc:chgData name="Harris, Matthew" userId="087d18ff-1beb-4fda-86b6-983ed5be9e0a" providerId="ADAL" clId="{E7970149-AE6E-4DCB-8B33-79A25957699F}" dt="2020-10-15T12:34:20.807" v="2940" actId="20577"/>
        <pc:sldMkLst>
          <pc:docMk/>
          <pc:sldMk cId="2355176918" sldId="749"/>
        </pc:sldMkLst>
        <pc:spChg chg="mod">
          <ac:chgData name="Harris, Matthew" userId="087d18ff-1beb-4fda-86b6-983ed5be9e0a" providerId="ADAL" clId="{E7970149-AE6E-4DCB-8B33-79A25957699F}" dt="2020-10-15T12:34:20.807" v="2940" actId="20577"/>
          <ac:spMkLst>
            <pc:docMk/>
            <pc:sldMk cId="2355176918" sldId="749"/>
            <ac:spMk id="2" creationId="{555482F4-951D-4EA6-B62A-85CBE46284AA}"/>
          </ac:spMkLst>
        </pc:spChg>
        <pc:spChg chg="add del mod">
          <ac:chgData name="Harris, Matthew" userId="087d18ff-1beb-4fda-86b6-983ed5be9e0a" providerId="ADAL" clId="{E7970149-AE6E-4DCB-8B33-79A25957699F}" dt="2020-10-15T10:01:06.226" v="2525" actId="478"/>
          <ac:spMkLst>
            <pc:docMk/>
            <pc:sldMk cId="2355176918" sldId="749"/>
            <ac:spMk id="3" creationId="{C20B960B-198A-4391-9E22-6CE52BEE52EE}"/>
          </ac:spMkLst>
        </pc:spChg>
        <pc:spChg chg="mod">
          <ac:chgData name="Harris, Matthew" userId="087d18ff-1beb-4fda-86b6-983ed5be9e0a" providerId="ADAL" clId="{E7970149-AE6E-4DCB-8B33-79A25957699F}" dt="2020-10-15T10:05:20.613" v="2929" actId="20577"/>
          <ac:spMkLst>
            <pc:docMk/>
            <pc:sldMk cId="2355176918" sldId="749"/>
            <ac:spMk id="6" creationId="{7482BBD7-6894-4B73-9E6B-C3B56F9934EB}"/>
          </ac:spMkLst>
        </pc:spChg>
        <pc:picChg chg="del">
          <ac:chgData name="Harris, Matthew" userId="087d18ff-1beb-4fda-86b6-983ed5be9e0a" providerId="ADAL" clId="{E7970149-AE6E-4DCB-8B33-79A25957699F}" dt="2020-10-15T10:01:01.185" v="2524" actId="478"/>
          <ac:picMkLst>
            <pc:docMk/>
            <pc:sldMk cId="2355176918" sldId="749"/>
            <ac:picMk id="8" creationId="{75C9CBDF-B397-4A97-A4FB-3B5B17FFE42E}"/>
          </ac:picMkLst>
        </pc:picChg>
      </pc:sldChg>
      <pc:sldChg chg="addSp delSp modSp add">
        <pc:chgData name="Harris, Matthew" userId="087d18ff-1beb-4fda-86b6-983ed5be9e0a" providerId="ADAL" clId="{E7970149-AE6E-4DCB-8B33-79A25957699F}" dt="2020-10-15T15:21:47.578" v="3274" actId="478"/>
        <pc:sldMkLst>
          <pc:docMk/>
          <pc:sldMk cId="624130963" sldId="750"/>
        </pc:sldMkLst>
        <pc:spChg chg="mod">
          <ac:chgData name="Harris, Matthew" userId="087d18ff-1beb-4fda-86b6-983ed5be9e0a" providerId="ADAL" clId="{E7970149-AE6E-4DCB-8B33-79A25957699F}" dt="2020-10-15T12:34:54.746" v="2981" actId="20577"/>
          <ac:spMkLst>
            <pc:docMk/>
            <pc:sldMk cId="624130963" sldId="750"/>
            <ac:spMk id="2" creationId="{555482F4-951D-4EA6-B62A-85CBE46284AA}"/>
          </ac:spMkLst>
        </pc:spChg>
        <pc:spChg chg="mod">
          <ac:chgData name="Harris, Matthew" userId="087d18ff-1beb-4fda-86b6-983ed5be9e0a" providerId="ADAL" clId="{E7970149-AE6E-4DCB-8B33-79A25957699F}" dt="2020-10-15T12:36:29.523" v="3270" actId="20577"/>
          <ac:spMkLst>
            <pc:docMk/>
            <pc:sldMk cId="624130963" sldId="750"/>
            <ac:spMk id="6" creationId="{7482BBD7-6894-4B73-9E6B-C3B56F9934EB}"/>
          </ac:spMkLst>
        </pc:spChg>
        <pc:picChg chg="add mod">
          <ac:chgData name="Harris, Matthew" userId="087d18ff-1beb-4fda-86b6-983ed5be9e0a" providerId="ADAL" clId="{E7970149-AE6E-4DCB-8B33-79A25957699F}" dt="2020-10-15T15:21:37.191" v="3272" actId="1076"/>
          <ac:picMkLst>
            <pc:docMk/>
            <pc:sldMk cId="624130963" sldId="750"/>
            <ac:picMk id="3" creationId="{184291F2-C8B8-4B78-BA4E-370E97541B18}"/>
          </ac:picMkLst>
        </pc:picChg>
        <pc:picChg chg="add del mod">
          <ac:chgData name="Harris, Matthew" userId="087d18ff-1beb-4fda-86b6-983ed5be9e0a" providerId="ADAL" clId="{E7970149-AE6E-4DCB-8B33-79A25957699F}" dt="2020-10-15T15:21:47.578" v="3274" actId="478"/>
          <ac:picMkLst>
            <pc:docMk/>
            <pc:sldMk cId="624130963" sldId="750"/>
            <ac:picMk id="7" creationId="{9BB50F12-6F7B-457C-A286-89F946DF10AA}"/>
          </ac:picMkLst>
        </pc:picChg>
      </pc:sldChg>
      <pc:sldChg chg="delSp modSp add">
        <pc:chgData name="Harris, Matthew" userId="087d18ff-1beb-4fda-86b6-983ed5be9e0a" providerId="ADAL" clId="{E7970149-AE6E-4DCB-8B33-79A25957699F}" dt="2020-10-16T15:15:32.555" v="3572" actId="20577"/>
        <pc:sldMkLst>
          <pc:docMk/>
          <pc:sldMk cId="975956718" sldId="751"/>
        </pc:sldMkLst>
        <pc:spChg chg="mod">
          <ac:chgData name="Harris, Matthew" userId="087d18ff-1beb-4fda-86b6-983ed5be9e0a" providerId="ADAL" clId="{E7970149-AE6E-4DCB-8B33-79A25957699F}" dt="2020-10-15T15:24:40.881" v="3293" actId="20577"/>
          <ac:spMkLst>
            <pc:docMk/>
            <pc:sldMk cId="975956718" sldId="751"/>
            <ac:spMk id="2" creationId="{555482F4-951D-4EA6-B62A-85CBE46284AA}"/>
          </ac:spMkLst>
        </pc:spChg>
        <pc:spChg chg="mod">
          <ac:chgData name="Harris, Matthew" userId="087d18ff-1beb-4fda-86b6-983ed5be9e0a" providerId="ADAL" clId="{E7970149-AE6E-4DCB-8B33-79A25957699F}" dt="2020-10-16T15:15:32.555" v="3572" actId="20577"/>
          <ac:spMkLst>
            <pc:docMk/>
            <pc:sldMk cId="975956718" sldId="751"/>
            <ac:spMk id="6" creationId="{7482BBD7-6894-4B73-9E6B-C3B56F9934EB}"/>
          </ac:spMkLst>
        </pc:spChg>
        <pc:picChg chg="del">
          <ac:chgData name="Harris, Matthew" userId="087d18ff-1beb-4fda-86b6-983ed5be9e0a" providerId="ADAL" clId="{E7970149-AE6E-4DCB-8B33-79A25957699F}" dt="2020-10-15T15:27:29.785" v="3295" actId="478"/>
          <ac:picMkLst>
            <pc:docMk/>
            <pc:sldMk cId="975956718" sldId="751"/>
            <ac:picMk id="3" creationId="{184291F2-C8B8-4B78-BA4E-370E97541B18}"/>
          </ac:picMkLst>
        </pc:picChg>
      </pc:sldChg>
      <pc:sldChg chg="modSp add">
        <pc:chgData name="Harris, Matthew" userId="087d18ff-1beb-4fda-86b6-983ed5be9e0a" providerId="ADAL" clId="{E7970149-AE6E-4DCB-8B33-79A25957699F}" dt="2020-10-16T15:17:04.534" v="3671" actId="15"/>
        <pc:sldMkLst>
          <pc:docMk/>
          <pc:sldMk cId="3278321587" sldId="752"/>
        </pc:sldMkLst>
        <pc:spChg chg="mod">
          <ac:chgData name="Harris, Matthew" userId="087d18ff-1beb-4fda-86b6-983ed5be9e0a" providerId="ADAL" clId="{E7970149-AE6E-4DCB-8B33-79A25957699F}" dt="2020-10-16T15:15:47.033" v="3606" actId="20577"/>
          <ac:spMkLst>
            <pc:docMk/>
            <pc:sldMk cId="3278321587" sldId="752"/>
            <ac:spMk id="2" creationId="{555482F4-951D-4EA6-B62A-85CBE46284AA}"/>
          </ac:spMkLst>
        </pc:spChg>
        <pc:spChg chg="mod">
          <ac:chgData name="Harris, Matthew" userId="087d18ff-1beb-4fda-86b6-983ed5be9e0a" providerId="ADAL" clId="{E7970149-AE6E-4DCB-8B33-79A25957699F}" dt="2020-10-16T15:17:04.534" v="3671" actId="15"/>
          <ac:spMkLst>
            <pc:docMk/>
            <pc:sldMk cId="3278321587" sldId="752"/>
            <ac:spMk id="6" creationId="{7482BBD7-6894-4B73-9E6B-C3B56F9934EB}"/>
          </ac:spMkLst>
        </pc:spChg>
      </pc:sldChg>
      <pc:sldChg chg="modSp add">
        <pc:chgData name="Harris, Matthew" userId="087d18ff-1beb-4fda-86b6-983ed5be9e0a" providerId="ADAL" clId="{E7970149-AE6E-4DCB-8B33-79A25957699F}" dt="2020-10-16T15:19:45.249" v="3730" actId="20577"/>
        <pc:sldMkLst>
          <pc:docMk/>
          <pc:sldMk cId="2384211846" sldId="753"/>
        </pc:sldMkLst>
        <pc:spChg chg="mod">
          <ac:chgData name="Harris, Matthew" userId="087d18ff-1beb-4fda-86b6-983ed5be9e0a" providerId="ADAL" clId="{E7970149-AE6E-4DCB-8B33-79A25957699F}" dt="2020-10-16T15:19:45.249" v="3730" actId="20577"/>
          <ac:spMkLst>
            <pc:docMk/>
            <pc:sldMk cId="2384211846" sldId="753"/>
            <ac:spMk id="2" creationId="{555482F4-951D-4EA6-B62A-85CBE46284AA}"/>
          </ac:spMkLst>
        </pc:spChg>
        <pc:spChg chg="mod">
          <ac:chgData name="Harris, Matthew" userId="087d18ff-1beb-4fda-86b6-983ed5be9e0a" providerId="ADAL" clId="{E7970149-AE6E-4DCB-8B33-79A25957699F}" dt="2020-10-16T15:18:38.816" v="3715" actId="114"/>
          <ac:spMkLst>
            <pc:docMk/>
            <pc:sldMk cId="2384211846" sldId="753"/>
            <ac:spMk id="6" creationId="{7482BBD7-6894-4B73-9E6B-C3B56F9934EB}"/>
          </ac:spMkLst>
        </pc:spChg>
      </pc:sldChg>
      <pc:sldChg chg="modSp add">
        <pc:chgData name="Harris, Matthew" userId="087d18ff-1beb-4fda-86b6-983ed5be9e0a" providerId="ADAL" clId="{E7970149-AE6E-4DCB-8B33-79A25957699F}" dt="2020-10-16T15:19:41.940" v="3729" actId="20577"/>
        <pc:sldMkLst>
          <pc:docMk/>
          <pc:sldMk cId="3943839219" sldId="754"/>
        </pc:sldMkLst>
        <pc:spChg chg="mod">
          <ac:chgData name="Harris, Matthew" userId="087d18ff-1beb-4fda-86b6-983ed5be9e0a" providerId="ADAL" clId="{E7970149-AE6E-4DCB-8B33-79A25957699F}" dt="2020-10-16T15:19:41.940" v="3729" actId="20577"/>
          <ac:spMkLst>
            <pc:docMk/>
            <pc:sldMk cId="3943839219" sldId="754"/>
            <ac:spMk id="2" creationId="{555482F4-951D-4EA6-B62A-85CBE46284AA}"/>
          </ac:spMkLst>
        </pc:spChg>
        <pc:spChg chg="mod">
          <ac:chgData name="Harris, Matthew" userId="087d18ff-1beb-4fda-86b6-983ed5be9e0a" providerId="ADAL" clId="{E7970149-AE6E-4DCB-8B33-79A25957699F}" dt="2020-10-16T15:19:31.970" v="3727" actId="20577"/>
          <ac:spMkLst>
            <pc:docMk/>
            <pc:sldMk cId="3943839219" sldId="754"/>
            <ac:spMk id="6" creationId="{7482BBD7-6894-4B73-9E6B-C3B56F9934EB}"/>
          </ac:spMkLst>
        </pc:spChg>
      </pc:sldChg>
      <pc:sldChg chg="modSp add">
        <pc:chgData name="Harris, Matthew" userId="087d18ff-1beb-4fda-86b6-983ed5be9e0a" providerId="ADAL" clId="{E7970149-AE6E-4DCB-8B33-79A25957699F}" dt="2020-10-16T15:20:32.479" v="3767"/>
        <pc:sldMkLst>
          <pc:docMk/>
          <pc:sldMk cId="1053931138" sldId="755"/>
        </pc:sldMkLst>
        <pc:spChg chg="mod">
          <ac:chgData name="Harris, Matthew" userId="087d18ff-1beb-4fda-86b6-983ed5be9e0a" providerId="ADAL" clId="{E7970149-AE6E-4DCB-8B33-79A25957699F}" dt="2020-10-16T15:20:13.730" v="3764" actId="20577"/>
          <ac:spMkLst>
            <pc:docMk/>
            <pc:sldMk cId="1053931138" sldId="755"/>
            <ac:spMk id="2" creationId="{555482F4-951D-4EA6-B62A-85CBE46284AA}"/>
          </ac:spMkLst>
        </pc:spChg>
        <pc:spChg chg="mod">
          <ac:chgData name="Harris, Matthew" userId="087d18ff-1beb-4fda-86b6-983ed5be9e0a" providerId="ADAL" clId="{E7970149-AE6E-4DCB-8B33-79A25957699F}" dt="2020-10-16T15:20:32.479" v="3767"/>
          <ac:spMkLst>
            <pc:docMk/>
            <pc:sldMk cId="1053931138" sldId="755"/>
            <ac:spMk id="6" creationId="{7482BBD7-6894-4B73-9E6B-C3B56F9934E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94D0709E-05AE-4D19-B05A-36F42BCF0082}" type="datetimeFigureOut">
              <a:rPr lang="en-GB" smtClean="0"/>
              <a:pPr/>
              <a:t>03/11/2020</a:t>
            </a:fld>
            <a:endParaRPr lang="en-GB"/>
          </a:p>
        </p:txBody>
      </p:sp>
      <p:sp>
        <p:nvSpPr>
          <p:cNvPr id="4" name="Footer Placeholder 3"/>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1879CC75-6FBE-44E5-BC7E-F905C34D1BE4}" type="slidenum">
              <a:rPr lang="en-GB" smtClean="0"/>
              <a:pPr/>
              <a:t>‹#›</a:t>
            </a:fld>
            <a:endParaRPr lang="en-GB"/>
          </a:p>
        </p:txBody>
      </p:sp>
    </p:spTree>
    <p:extLst>
      <p:ext uri="{BB962C8B-B14F-4D97-AF65-F5344CB8AC3E}">
        <p14:creationId xmlns:p14="http://schemas.microsoft.com/office/powerpoint/2010/main" val="1190586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C651C6E4-B910-45F9-82AF-AB8BE04DDF6F}" type="datetimeFigureOut">
              <a:rPr lang="en-US" smtClean="0"/>
              <a:pPr/>
              <a:t>11/3/2020</a:t>
            </a:fld>
            <a:endParaRPr lang="en-GB"/>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5B466AF5-7AE8-4C9E-9D29-254F1BC0BE28}" type="slidenum">
              <a:rPr lang="en-GB" smtClean="0"/>
              <a:pPr/>
              <a:t>‹#›</a:t>
            </a:fld>
            <a:endParaRPr lang="en-GB"/>
          </a:p>
        </p:txBody>
      </p:sp>
    </p:spTree>
    <p:extLst>
      <p:ext uri="{BB962C8B-B14F-4D97-AF65-F5344CB8AC3E}">
        <p14:creationId xmlns:p14="http://schemas.microsoft.com/office/powerpoint/2010/main" val="105651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DF5F59E-AB8A-48C6-8DCE-DBCDB0619312}"/>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56C665-5849-4E82-851E-37EB6BFF72AF}"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3" name="Rectangle 2">
            <a:extLst>
              <a:ext uri="{FF2B5EF4-FFF2-40B4-BE49-F238E27FC236}">
                <a16:creationId xmlns:a16="http://schemas.microsoft.com/office/drawing/2014/main" id="{A3D3AD2A-A6FA-4ACA-A0DF-6B46ED5FABF2}"/>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FA572CA-0884-465E-96C6-614EA7D99BE1}"/>
              </a:ext>
            </a:extLst>
          </p:cNvPr>
          <p:cNvSpPr>
            <a:spLocks noGrp="1" noChangeArrowheads="1"/>
          </p:cNvSpPr>
          <p:nvPr>
            <p:ph type="body" idx="1"/>
          </p:nvPr>
        </p:nvSpPr>
        <p:spPr>
          <a:noFill/>
        </p:spPr>
        <p:txBody>
          <a:bodyPr/>
          <a:lstStyle/>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89ADB2B-30DB-4239-B075-60958F2DBB85}"/>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767A9AF-C5CC-4B5C-BC27-DAC0D8495653}" type="slidenum">
              <a:rPr lang="en-GB" altLang="en-US" sz="1200" smtClean="0">
                <a:solidFill>
                  <a:schemeClr val="tx1"/>
                </a:solidFill>
                <a:latin typeface="Arial" panose="020B0604020202020204" pitchFamily="34" charset="0"/>
              </a:rPr>
              <a:pPr/>
              <a:t>27</a:t>
            </a:fld>
            <a:endParaRPr lang="en-GB" altLang="en-US" sz="1200">
              <a:solidFill>
                <a:schemeClr val="tx1"/>
              </a:solidFill>
              <a:latin typeface="Arial" panose="020B0604020202020204" pitchFamily="34" charset="0"/>
            </a:endParaRPr>
          </a:p>
        </p:txBody>
      </p:sp>
      <p:sp>
        <p:nvSpPr>
          <p:cNvPr id="32771" name="Rectangle 2">
            <a:extLst>
              <a:ext uri="{FF2B5EF4-FFF2-40B4-BE49-F238E27FC236}">
                <a16:creationId xmlns:a16="http://schemas.microsoft.com/office/drawing/2014/main" id="{FD9B75D4-7E17-496B-98C6-EFC4233C3EE1}"/>
              </a:ext>
            </a:extLst>
          </p:cNvPr>
          <p:cNvSpPr>
            <a:spLocks noGrp="1" noRot="1" noChangeAspect="1" noChangeArrowheads="1" noTextEdit="1"/>
          </p:cNvSpPr>
          <p:nvPr>
            <p:ph type="sldImg"/>
          </p:nvPr>
        </p:nvSpPr>
        <p:spPr>
          <a:xfrm>
            <a:off x="1143000" y="684213"/>
            <a:ext cx="4572000" cy="3429000"/>
          </a:xfrm>
          <a:ln/>
        </p:spPr>
      </p:sp>
      <p:sp>
        <p:nvSpPr>
          <p:cNvPr id="32772" name="Rectangle 3">
            <a:extLst>
              <a:ext uri="{FF2B5EF4-FFF2-40B4-BE49-F238E27FC236}">
                <a16:creationId xmlns:a16="http://schemas.microsoft.com/office/drawing/2014/main" id="{144DBD9B-AAD9-4DAF-81F2-1E2DF27940C7}"/>
              </a:ext>
            </a:extLst>
          </p:cNvPr>
          <p:cNvSpPr>
            <a:spLocks noGrp="1" noChangeArrowheads="1"/>
          </p:cNvSpPr>
          <p:nvPr>
            <p:ph type="body" idx="1"/>
          </p:nvPr>
        </p:nvSpPr>
        <p:spPr>
          <a:xfrm>
            <a:off x="685800" y="4343400"/>
            <a:ext cx="5486400" cy="4116388"/>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000000"/>
              </a:solidFill>
              <a:latin typeface="Times" pitchFamily="48" charset="0"/>
              <a:cs typeface="Arial" charset="0"/>
            </a:endParaRPr>
          </a:p>
        </p:txBody>
      </p:sp>
      <p:pic>
        <p:nvPicPr>
          <p:cNvPr id="5" name="Picture 5" descr="NTU logo 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noProof="0"/>
              <a:t>Click to edit Master subtitle style</a:t>
            </a:r>
          </a:p>
        </p:txBody>
      </p:sp>
    </p:spTree>
    <p:extLst>
      <p:ext uri="{BB962C8B-B14F-4D97-AF65-F5344CB8AC3E}">
        <p14:creationId xmlns:p14="http://schemas.microsoft.com/office/powerpoint/2010/main" val="65794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4A258E9C-783D-4EDA-BAF6-1795ADAC1333}" type="datetime4">
              <a:rPr lang="en-GB"/>
              <a:pPr>
                <a:defRPr/>
              </a:pPr>
              <a:t>03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416B720-C743-44F4-BBA7-1EE5ED6F1133}" type="slidenum">
              <a:rPr lang="en-GB"/>
              <a:pPr>
                <a:defRPr/>
              </a:pPr>
              <a:t>‹#›</a:t>
            </a:fld>
            <a:endParaRPr lang="en-GB"/>
          </a:p>
        </p:txBody>
      </p:sp>
    </p:spTree>
    <p:extLst>
      <p:ext uri="{BB962C8B-B14F-4D97-AF65-F5344CB8AC3E}">
        <p14:creationId xmlns:p14="http://schemas.microsoft.com/office/powerpoint/2010/main" val="232851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7F1AB414-8B1F-4E61-AF80-07C1890FA8BA}" type="datetime4">
              <a:rPr lang="en-GB"/>
              <a:pPr>
                <a:defRPr/>
              </a:pPr>
              <a:t>03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B07D53E-954B-4E4A-9530-085B332D124E}" type="slidenum">
              <a:rPr lang="en-GB"/>
              <a:pPr>
                <a:defRPr/>
              </a:pPr>
              <a:t>‹#›</a:t>
            </a:fld>
            <a:endParaRPr lang="en-GB"/>
          </a:p>
        </p:txBody>
      </p:sp>
    </p:spTree>
    <p:extLst>
      <p:ext uri="{BB962C8B-B14F-4D97-AF65-F5344CB8AC3E}">
        <p14:creationId xmlns:p14="http://schemas.microsoft.com/office/powerpoint/2010/main" val="2773290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2AA970-4E71-4004-91FB-EE297090702C}"/>
              </a:ext>
            </a:extLst>
          </p:cNvPr>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defRPr/>
            </a:pPr>
            <a:endParaRPr lang="en-US" altLang="en-US" sz="2400">
              <a:solidFill>
                <a:schemeClr val="tx1"/>
              </a:solidFill>
              <a:latin typeface="Times" panose="02020603050405020304" pitchFamily="18" charset="0"/>
            </a:endParaRPr>
          </a:p>
        </p:txBody>
      </p:sp>
      <p:pic>
        <p:nvPicPr>
          <p:cNvPr id="5" name="Picture 5" descr="NTU logo RGB">
            <a:extLst>
              <a:ext uri="{FF2B5EF4-FFF2-40B4-BE49-F238E27FC236}">
                <a16:creationId xmlns:a16="http://schemas.microsoft.com/office/drawing/2014/main" id="{50596EEA-E245-40D2-83F9-0D1501A0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altLang="en-US"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altLang="en-US" noProof="0"/>
              <a:t>Click to edit Master subtitle style</a:t>
            </a:r>
          </a:p>
        </p:txBody>
      </p:sp>
    </p:spTree>
    <p:extLst>
      <p:ext uri="{BB962C8B-B14F-4D97-AF65-F5344CB8AC3E}">
        <p14:creationId xmlns:p14="http://schemas.microsoft.com/office/powerpoint/2010/main" val="1488991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DFE2919-4711-4635-B466-1E65A5C6C6AD}"/>
              </a:ext>
            </a:extLst>
          </p:cNvPr>
          <p:cNvSpPr>
            <a:spLocks noGrp="1" noChangeArrowheads="1"/>
          </p:cNvSpPr>
          <p:nvPr>
            <p:ph type="dt" sz="half" idx="10"/>
          </p:nvPr>
        </p:nvSpPr>
        <p:spPr>
          <a:ln/>
        </p:spPr>
        <p:txBody>
          <a:bodyPr/>
          <a:lstStyle>
            <a:lvl1pPr>
              <a:defRPr/>
            </a:lvl1pPr>
          </a:lstStyle>
          <a:p>
            <a:pPr>
              <a:defRPr/>
            </a:pPr>
            <a:fld id="{C4C9B118-951F-4210-95A1-158B23349F78}" type="datetime4">
              <a:rPr lang="en-GB" altLang="en-US"/>
              <a:pPr>
                <a:defRPr/>
              </a:pPr>
              <a:t>03 November 2020</a:t>
            </a:fld>
            <a:endParaRPr lang="en-GB" altLang="en-US"/>
          </a:p>
        </p:txBody>
      </p:sp>
      <p:sp>
        <p:nvSpPr>
          <p:cNvPr id="5" name="Rectangle 8">
            <a:extLst>
              <a:ext uri="{FF2B5EF4-FFF2-40B4-BE49-F238E27FC236}">
                <a16:creationId xmlns:a16="http://schemas.microsoft.com/office/drawing/2014/main" id="{E152C387-0A3F-4338-896A-598EF4160438}"/>
              </a:ext>
            </a:extLst>
          </p:cNvPr>
          <p:cNvSpPr>
            <a:spLocks noGrp="1" noChangeArrowheads="1"/>
          </p:cNvSpPr>
          <p:nvPr>
            <p:ph type="sldNum" sz="quarter" idx="11"/>
          </p:nvPr>
        </p:nvSpPr>
        <p:spPr>
          <a:ln/>
        </p:spPr>
        <p:txBody>
          <a:bodyPr/>
          <a:lstStyle>
            <a:lvl1pPr>
              <a:defRPr/>
            </a:lvl1pPr>
          </a:lstStyle>
          <a:p>
            <a:pPr>
              <a:defRPr/>
            </a:pPr>
            <a:fld id="{9A546908-54B0-4EF9-B997-73888F4A5500}" type="slidenum">
              <a:rPr lang="en-GB" altLang="en-US"/>
              <a:pPr>
                <a:defRPr/>
              </a:pPr>
              <a:t>‹#›</a:t>
            </a:fld>
            <a:endParaRPr lang="en-GB" altLang="en-US"/>
          </a:p>
        </p:txBody>
      </p:sp>
    </p:spTree>
    <p:extLst>
      <p:ext uri="{BB962C8B-B14F-4D97-AF65-F5344CB8AC3E}">
        <p14:creationId xmlns:p14="http://schemas.microsoft.com/office/powerpoint/2010/main" val="3513967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a:extLst>
              <a:ext uri="{FF2B5EF4-FFF2-40B4-BE49-F238E27FC236}">
                <a16:creationId xmlns:a16="http://schemas.microsoft.com/office/drawing/2014/main" id="{B0AD9F96-8823-4B03-9B39-234703F24EC4}"/>
              </a:ext>
            </a:extLst>
          </p:cNvPr>
          <p:cNvSpPr>
            <a:spLocks noGrp="1" noChangeArrowheads="1"/>
          </p:cNvSpPr>
          <p:nvPr>
            <p:ph type="dt" sz="half" idx="10"/>
          </p:nvPr>
        </p:nvSpPr>
        <p:spPr>
          <a:ln/>
        </p:spPr>
        <p:txBody>
          <a:bodyPr/>
          <a:lstStyle>
            <a:lvl1pPr>
              <a:defRPr/>
            </a:lvl1pPr>
          </a:lstStyle>
          <a:p>
            <a:pPr>
              <a:defRPr/>
            </a:pPr>
            <a:fld id="{E5181304-6D53-4C7B-B699-6B81E4D7B974}" type="datetime4">
              <a:rPr lang="en-GB" altLang="en-US"/>
              <a:pPr>
                <a:defRPr/>
              </a:pPr>
              <a:t>03 November 2020</a:t>
            </a:fld>
            <a:endParaRPr lang="en-GB" altLang="en-US"/>
          </a:p>
        </p:txBody>
      </p:sp>
      <p:sp>
        <p:nvSpPr>
          <p:cNvPr id="5" name="Rectangle 8">
            <a:extLst>
              <a:ext uri="{FF2B5EF4-FFF2-40B4-BE49-F238E27FC236}">
                <a16:creationId xmlns:a16="http://schemas.microsoft.com/office/drawing/2014/main" id="{52C16A51-833A-4ADC-8B16-3D59D3D1A485}"/>
              </a:ext>
            </a:extLst>
          </p:cNvPr>
          <p:cNvSpPr>
            <a:spLocks noGrp="1" noChangeArrowheads="1"/>
          </p:cNvSpPr>
          <p:nvPr>
            <p:ph type="sldNum" sz="quarter" idx="11"/>
          </p:nvPr>
        </p:nvSpPr>
        <p:spPr>
          <a:ln/>
        </p:spPr>
        <p:txBody>
          <a:bodyPr/>
          <a:lstStyle>
            <a:lvl1pPr>
              <a:defRPr/>
            </a:lvl1pPr>
          </a:lstStyle>
          <a:p>
            <a:pPr>
              <a:defRPr/>
            </a:pPr>
            <a:fld id="{93FF6F4C-86B6-4DE8-B8DA-D04C57CD064C}" type="slidenum">
              <a:rPr lang="en-GB" altLang="en-US"/>
              <a:pPr>
                <a:defRPr/>
              </a:pPr>
              <a:t>‹#›</a:t>
            </a:fld>
            <a:endParaRPr lang="en-GB" altLang="en-US"/>
          </a:p>
        </p:txBody>
      </p:sp>
    </p:spTree>
    <p:extLst>
      <p:ext uri="{BB962C8B-B14F-4D97-AF65-F5344CB8AC3E}">
        <p14:creationId xmlns:p14="http://schemas.microsoft.com/office/powerpoint/2010/main" val="3353722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a:extLst>
              <a:ext uri="{FF2B5EF4-FFF2-40B4-BE49-F238E27FC236}">
                <a16:creationId xmlns:a16="http://schemas.microsoft.com/office/drawing/2014/main" id="{4A76CE2D-3CA4-4EC7-8ED2-1D6547F690E1}"/>
              </a:ext>
            </a:extLst>
          </p:cNvPr>
          <p:cNvSpPr>
            <a:spLocks noGrp="1" noChangeArrowheads="1"/>
          </p:cNvSpPr>
          <p:nvPr>
            <p:ph type="dt" sz="half" idx="10"/>
          </p:nvPr>
        </p:nvSpPr>
        <p:spPr>
          <a:ln/>
        </p:spPr>
        <p:txBody>
          <a:bodyPr/>
          <a:lstStyle>
            <a:lvl1pPr>
              <a:defRPr/>
            </a:lvl1pPr>
          </a:lstStyle>
          <a:p>
            <a:pPr>
              <a:defRPr/>
            </a:pPr>
            <a:fld id="{8FAAFEB4-E7A6-465B-9EC4-19AF9478B086}" type="datetime4">
              <a:rPr lang="en-GB" altLang="en-US"/>
              <a:pPr>
                <a:defRPr/>
              </a:pPr>
              <a:t>03 November 2020</a:t>
            </a:fld>
            <a:endParaRPr lang="en-GB" altLang="en-US"/>
          </a:p>
        </p:txBody>
      </p:sp>
      <p:sp>
        <p:nvSpPr>
          <p:cNvPr id="6" name="Rectangle 8">
            <a:extLst>
              <a:ext uri="{FF2B5EF4-FFF2-40B4-BE49-F238E27FC236}">
                <a16:creationId xmlns:a16="http://schemas.microsoft.com/office/drawing/2014/main" id="{3AE037C4-DDD5-4D84-9063-1F454BEB5395}"/>
              </a:ext>
            </a:extLst>
          </p:cNvPr>
          <p:cNvSpPr>
            <a:spLocks noGrp="1" noChangeArrowheads="1"/>
          </p:cNvSpPr>
          <p:nvPr>
            <p:ph type="sldNum" sz="quarter" idx="11"/>
          </p:nvPr>
        </p:nvSpPr>
        <p:spPr>
          <a:ln/>
        </p:spPr>
        <p:txBody>
          <a:bodyPr/>
          <a:lstStyle>
            <a:lvl1pPr>
              <a:defRPr/>
            </a:lvl1pPr>
          </a:lstStyle>
          <a:p>
            <a:pPr>
              <a:defRPr/>
            </a:pPr>
            <a:fld id="{5B813AC0-CA19-40AB-9D34-4CC97A238C04}" type="slidenum">
              <a:rPr lang="en-GB" altLang="en-US"/>
              <a:pPr>
                <a:defRPr/>
              </a:pPr>
              <a:t>‹#›</a:t>
            </a:fld>
            <a:endParaRPr lang="en-GB" altLang="en-US"/>
          </a:p>
        </p:txBody>
      </p:sp>
    </p:spTree>
    <p:extLst>
      <p:ext uri="{BB962C8B-B14F-4D97-AF65-F5344CB8AC3E}">
        <p14:creationId xmlns:p14="http://schemas.microsoft.com/office/powerpoint/2010/main" val="1236570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a:extLst>
              <a:ext uri="{FF2B5EF4-FFF2-40B4-BE49-F238E27FC236}">
                <a16:creationId xmlns:a16="http://schemas.microsoft.com/office/drawing/2014/main" id="{1831FCBB-F96B-45B3-BF47-6BF9469B82F1}"/>
              </a:ext>
            </a:extLst>
          </p:cNvPr>
          <p:cNvSpPr>
            <a:spLocks noGrp="1" noChangeArrowheads="1"/>
          </p:cNvSpPr>
          <p:nvPr>
            <p:ph type="dt" sz="half" idx="10"/>
          </p:nvPr>
        </p:nvSpPr>
        <p:spPr>
          <a:ln/>
        </p:spPr>
        <p:txBody>
          <a:bodyPr/>
          <a:lstStyle>
            <a:lvl1pPr>
              <a:defRPr/>
            </a:lvl1pPr>
          </a:lstStyle>
          <a:p>
            <a:pPr>
              <a:defRPr/>
            </a:pPr>
            <a:fld id="{BF54381E-D27A-42B0-A40A-ABB3A71D4231}" type="datetime4">
              <a:rPr lang="en-GB" altLang="en-US"/>
              <a:pPr>
                <a:defRPr/>
              </a:pPr>
              <a:t>03 November 2020</a:t>
            </a:fld>
            <a:endParaRPr lang="en-GB" altLang="en-US"/>
          </a:p>
        </p:txBody>
      </p:sp>
      <p:sp>
        <p:nvSpPr>
          <p:cNvPr id="8" name="Rectangle 8">
            <a:extLst>
              <a:ext uri="{FF2B5EF4-FFF2-40B4-BE49-F238E27FC236}">
                <a16:creationId xmlns:a16="http://schemas.microsoft.com/office/drawing/2014/main" id="{A6C707A0-D576-46E2-89B8-3850B52F8359}"/>
              </a:ext>
            </a:extLst>
          </p:cNvPr>
          <p:cNvSpPr>
            <a:spLocks noGrp="1" noChangeArrowheads="1"/>
          </p:cNvSpPr>
          <p:nvPr>
            <p:ph type="sldNum" sz="quarter" idx="11"/>
          </p:nvPr>
        </p:nvSpPr>
        <p:spPr>
          <a:ln/>
        </p:spPr>
        <p:txBody>
          <a:bodyPr/>
          <a:lstStyle>
            <a:lvl1pPr>
              <a:defRPr/>
            </a:lvl1pPr>
          </a:lstStyle>
          <a:p>
            <a:pPr>
              <a:defRPr/>
            </a:pPr>
            <a:fld id="{F282BC9B-DD46-447B-A49D-6623C16A79DB}" type="slidenum">
              <a:rPr lang="en-GB" altLang="en-US"/>
              <a:pPr>
                <a:defRPr/>
              </a:pPr>
              <a:t>‹#›</a:t>
            </a:fld>
            <a:endParaRPr lang="en-GB" altLang="en-US"/>
          </a:p>
        </p:txBody>
      </p:sp>
    </p:spTree>
    <p:extLst>
      <p:ext uri="{BB962C8B-B14F-4D97-AF65-F5344CB8AC3E}">
        <p14:creationId xmlns:p14="http://schemas.microsoft.com/office/powerpoint/2010/main" val="220997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a:extLst>
              <a:ext uri="{FF2B5EF4-FFF2-40B4-BE49-F238E27FC236}">
                <a16:creationId xmlns:a16="http://schemas.microsoft.com/office/drawing/2014/main" id="{59B758E8-6C0F-40F3-A93B-FFC9F8259136}"/>
              </a:ext>
            </a:extLst>
          </p:cNvPr>
          <p:cNvSpPr>
            <a:spLocks noGrp="1" noChangeArrowheads="1"/>
          </p:cNvSpPr>
          <p:nvPr>
            <p:ph type="dt" sz="half" idx="10"/>
          </p:nvPr>
        </p:nvSpPr>
        <p:spPr>
          <a:ln/>
        </p:spPr>
        <p:txBody>
          <a:bodyPr/>
          <a:lstStyle>
            <a:lvl1pPr>
              <a:defRPr/>
            </a:lvl1pPr>
          </a:lstStyle>
          <a:p>
            <a:pPr>
              <a:defRPr/>
            </a:pPr>
            <a:fld id="{D612D9F2-3FDD-4E4E-BD28-BC17B51B1635}" type="datetime4">
              <a:rPr lang="en-GB" altLang="en-US"/>
              <a:pPr>
                <a:defRPr/>
              </a:pPr>
              <a:t>03 November 2020</a:t>
            </a:fld>
            <a:endParaRPr lang="en-GB" altLang="en-US"/>
          </a:p>
        </p:txBody>
      </p:sp>
      <p:sp>
        <p:nvSpPr>
          <p:cNvPr id="4" name="Rectangle 8">
            <a:extLst>
              <a:ext uri="{FF2B5EF4-FFF2-40B4-BE49-F238E27FC236}">
                <a16:creationId xmlns:a16="http://schemas.microsoft.com/office/drawing/2014/main" id="{FBC008C5-55B8-4459-AA47-AD04EA8CE10B}"/>
              </a:ext>
            </a:extLst>
          </p:cNvPr>
          <p:cNvSpPr>
            <a:spLocks noGrp="1" noChangeArrowheads="1"/>
          </p:cNvSpPr>
          <p:nvPr>
            <p:ph type="sldNum" sz="quarter" idx="11"/>
          </p:nvPr>
        </p:nvSpPr>
        <p:spPr>
          <a:ln/>
        </p:spPr>
        <p:txBody>
          <a:bodyPr/>
          <a:lstStyle>
            <a:lvl1pPr>
              <a:defRPr/>
            </a:lvl1pPr>
          </a:lstStyle>
          <a:p>
            <a:pPr>
              <a:defRPr/>
            </a:pPr>
            <a:fld id="{DA004F3A-E60A-4F64-A716-2BE920AAD1BF}" type="slidenum">
              <a:rPr lang="en-GB" altLang="en-US"/>
              <a:pPr>
                <a:defRPr/>
              </a:pPr>
              <a:t>‹#›</a:t>
            </a:fld>
            <a:endParaRPr lang="en-GB" altLang="en-US"/>
          </a:p>
        </p:txBody>
      </p:sp>
    </p:spTree>
    <p:extLst>
      <p:ext uri="{BB962C8B-B14F-4D97-AF65-F5344CB8AC3E}">
        <p14:creationId xmlns:p14="http://schemas.microsoft.com/office/powerpoint/2010/main" val="401410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C879488E-8006-46CA-A677-CAB70165BE6F}"/>
              </a:ext>
            </a:extLst>
          </p:cNvPr>
          <p:cNvSpPr>
            <a:spLocks noGrp="1" noChangeArrowheads="1"/>
          </p:cNvSpPr>
          <p:nvPr>
            <p:ph type="dt" sz="half" idx="10"/>
          </p:nvPr>
        </p:nvSpPr>
        <p:spPr>
          <a:ln/>
        </p:spPr>
        <p:txBody>
          <a:bodyPr/>
          <a:lstStyle>
            <a:lvl1pPr>
              <a:defRPr/>
            </a:lvl1pPr>
          </a:lstStyle>
          <a:p>
            <a:pPr>
              <a:defRPr/>
            </a:pPr>
            <a:fld id="{FFFED1D5-63BE-4B39-BA36-1974BA87DA3E}" type="datetime4">
              <a:rPr lang="en-GB" altLang="en-US"/>
              <a:pPr>
                <a:defRPr/>
              </a:pPr>
              <a:t>03 November 2020</a:t>
            </a:fld>
            <a:endParaRPr lang="en-GB" altLang="en-US"/>
          </a:p>
        </p:txBody>
      </p:sp>
      <p:sp>
        <p:nvSpPr>
          <p:cNvPr id="3" name="Rectangle 8">
            <a:extLst>
              <a:ext uri="{FF2B5EF4-FFF2-40B4-BE49-F238E27FC236}">
                <a16:creationId xmlns:a16="http://schemas.microsoft.com/office/drawing/2014/main" id="{DF11DB14-CAF2-4F33-B63E-AD1E8B720D53}"/>
              </a:ext>
            </a:extLst>
          </p:cNvPr>
          <p:cNvSpPr>
            <a:spLocks noGrp="1" noChangeArrowheads="1"/>
          </p:cNvSpPr>
          <p:nvPr>
            <p:ph type="sldNum" sz="quarter" idx="11"/>
          </p:nvPr>
        </p:nvSpPr>
        <p:spPr>
          <a:ln/>
        </p:spPr>
        <p:txBody>
          <a:bodyPr/>
          <a:lstStyle>
            <a:lvl1pPr>
              <a:defRPr/>
            </a:lvl1pPr>
          </a:lstStyle>
          <a:p>
            <a:pPr>
              <a:defRPr/>
            </a:pPr>
            <a:fld id="{B29B7424-7DE5-47F5-94F6-B80006E8B133}" type="slidenum">
              <a:rPr lang="en-GB" altLang="en-US"/>
              <a:pPr>
                <a:defRPr/>
              </a:pPr>
              <a:t>‹#›</a:t>
            </a:fld>
            <a:endParaRPr lang="en-GB" altLang="en-US"/>
          </a:p>
        </p:txBody>
      </p:sp>
    </p:spTree>
    <p:extLst>
      <p:ext uri="{BB962C8B-B14F-4D97-AF65-F5344CB8AC3E}">
        <p14:creationId xmlns:p14="http://schemas.microsoft.com/office/powerpoint/2010/main" val="1577492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2BFEB877-8667-4613-B65D-30C2FFDE3D3F}"/>
              </a:ext>
            </a:extLst>
          </p:cNvPr>
          <p:cNvSpPr>
            <a:spLocks noGrp="1" noChangeArrowheads="1"/>
          </p:cNvSpPr>
          <p:nvPr>
            <p:ph type="dt" sz="half" idx="10"/>
          </p:nvPr>
        </p:nvSpPr>
        <p:spPr>
          <a:ln/>
        </p:spPr>
        <p:txBody>
          <a:bodyPr/>
          <a:lstStyle>
            <a:lvl1pPr>
              <a:defRPr/>
            </a:lvl1pPr>
          </a:lstStyle>
          <a:p>
            <a:pPr>
              <a:defRPr/>
            </a:pPr>
            <a:fld id="{EAC4EE50-10DE-4EA6-94AA-1D62FCE225B5}" type="datetime4">
              <a:rPr lang="en-GB" altLang="en-US"/>
              <a:pPr>
                <a:defRPr/>
              </a:pPr>
              <a:t>03 November 2020</a:t>
            </a:fld>
            <a:endParaRPr lang="en-GB" altLang="en-US"/>
          </a:p>
        </p:txBody>
      </p:sp>
      <p:sp>
        <p:nvSpPr>
          <p:cNvPr id="6" name="Rectangle 8">
            <a:extLst>
              <a:ext uri="{FF2B5EF4-FFF2-40B4-BE49-F238E27FC236}">
                <a16:creationId xmlns:a16="http://schemas.microsoft.com/office/drawing/2014/main" id="{8CA07F81-6943-4E77-B143-3F5F34ABC21C}"/>
              </a:ext>
            </a:extLst>
          </p:cNvPr>
          <p:cNvSpPr>
            <a:spLocks noGrp="1" noChangeArrowheads="1"/>
          </p:cNvSpPr>
          <p:nvPr>
            <p:ph type="sldNum" sz="quarter" idx="11"/>
          </p:nvPr>
        </p:nvSpPr>
        <p:spPr>
          <a:ln/>
        </p:spPr>
        <p:txBody>
          <a:bodyPr/>
          <a:lstStyle>
            <a:lvl1pPr>
              <a:defRPr/>
            </a:lvl1pPr>
          </a:lstStyle>
          <a:p>
            <a:pPr>
              <a:defRPr/>
            </a:pPr>
            <a:fld id="{789B7A5D-B8F3-4FE4-87F8-13EF0DC623B3}" type="slidenum">
              <a:rPr lang="en-GB" altLang="en-US"/>
              <a:pPr>
                <a:defRPr/>
              </a:pPr>
              <a:t>‹#›</a:t>
            </a:fld>
            <a:endParaRPr lang="en-GB" altLang="en-US"/>
          </a:p>
        </p:txBody>
      </p:sp>
    </p:spTree>
    <p:extLst>
      <p:ext uri="{BB962C8B-B14F-4D97-AF65-F5344CB8AC3E}">
        <p14:creationId xmlns:p14="http://schemas.microsoft.com/office/powerpoint/2010/main" val="4315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F6664BA8-6D01-4662-B50D-8966B381A429}" type="datetime4">
              <a:rPr lang="en-GB"/>
              <a:pPr>
                <a:defRPr/>
              </a:pPr>
              <a:t>03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A97EE600-4527-4325-AB02-09A779AB1D91}" type="slidenum">
              <a:rPr lang="en-GB"/>
              <a:pPr>
                <a:defRPr/>
              </a:pPr>
              <a:t>‹#›</a:t>
            </a:fld>
            <a:endParaRPr lang="en-GB"/>
          </a:p>
        </p:txBody>
      </p:sp>
    </p:spTree>
    <p:extLst>
      <p:ext uri="{BB962C8B-B14F-4D97-AF65-F5344CB8AC3E}">
        <p14:creationId xmlns:p14="http://schemas.microsoft.com/office/powerpoint/2010/main" val="106531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629818AA-DC53-4F19-8880-E8E12D52D69B}"/>
              </a:ext>
            </a:extLst>
          </p:cNvPr>
          <p:cNvSpPr>
            <a:spLocks noGrp="1" noChangeArrowheads="1"/>
          </p:cNvSpPr>
          <p:nvPr>
            <p:ph type="dt" sz="half" idx="10"/>
          </p:nvPr>
        </p:nvSpPr>
        <p:spPr>
          <a:ln/>
        </p:spPr>
        <p:txBody>
          <a:bodyPr/>
          <a:lstStyle>
            <a:lvl1pPr>
              <a:defRPr/>
            </a:lvl1pPr>
          </a:lstStyle>
          <a:p>
            <a:pPr>
              <a:defRPr/>
            </a:pPr>
            <a:fld id="{809EB932-0925-4459-B0B6-4E0E1A699DE3}" type="datetime4">
              <a:rPr lang="en-GB" altLang="en-US"/>
              <a:pPr>
                <a:defRPr/>
              </a:pPr>
              <a:t>03 November 2020</a:t>
            </a:fld>
            <a:endParaRPr lang="en-GB" altLang="en-US"/>
          </a:p>
        </p:txBody>
      </p:sp>
      <p:sp>
        <p:nvSpPr>
          <p:cNvPr id="6" name="Rectangle 8">
            <a:extLst>
              <a:ext uri="{FF2B5EF4-FFF2-40B4-BE49-F238E27FC236}">
                <a16:creationId xmlns:a16="http://schemas.microsoft.com/office/drawing/2014/main" id="{72C923BF-959B-41C9-B564-15E03BE6CC8C}"/>
              </a:ext>
            </a:extLst>
          </p:cNvPr>
          <p:cNvSpPr>
            <a:spLocks noGrp="1" noChangeArrowheads="1"/>
          </p:cNvSpPr>
          <p:nvPr>
            <p:ph type="sldNum" sz="quarter" idx="11"/>
          </p:nvPr>
        </p:nvSpPr>
        <p:spPr>
          <a:ln/>
        </p:spPr>
        <p:txBody>
          <a:bodyPr/>
          <a:lstStyle>
            <a:lvl1pPr>
              <a:defRPr/>
            </a:lvl1pPr>
          </a:lstStyle>
          <a:p>
            <a:pPr>
              <a:defRPr/>
            </a:pPr>
            <a:fld id="{E22304FE-6269-4171-B77D-25DF6378912B}" type="slidenum">
              <a:rPr lang="en-GB" altLang="en-US"/>
              <a:pPr>
                <a:defRPr/>
              </a:pPr>
              <a:t>‹#›</a:t>
            </a:fld>
            <a:endParaRPr lang="en-GB" altLang="en-US"/>
          </a:p>
        </p:txBody>
      </p:sp>
    </p:spTree>
    <p:extLst>
      <p:ext uri="{BB962C8B-B14F-4D97-AF65-F5344CB8AC3E}">
        <p14:creationId xmlns:p14="http://schemas.microsoft.com/office/powerpoint/2010/main" val="625245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75A8BB9-BF31-4F22-8716-15EA9778ECBB}"/>
              </a:ext>
            </a:extLst>
          </p:cNvPr>
          <p:cNvSpPr>
            <a:spLocks noGrp="1" noChangeArrowheads="1"/>
          </p:cNvSpPr>
          <p:nvPr>
            <p:ph type="dt" sz="half" idx="10"/>
          </p:nvPr>
        </p:nvSpPr>
        <p:spPr>
          <a:ln/>
        </p:spPr>
        <p:txBody>
          <a:bodyPr/>
          <a:lstStyle>
            <a:lvl1pPr>
              <a:defRPr/>
            </a:lvl1pPr>
          </a:lstStyle>
          <a:p>
            <a:pPr>
              <a:defRPr/>
            </a:pPr>
            <a:fld id="{46A8C39A-31AA-41AF-9F08-93F30D12DBBF}" type="datetime4">
              <a:rPr lang="en-GB" altLang="en-US"/>
              <a:pPr>
                <a:defRPr/>
              </a:pPr>
              <a:t>03 November 2020</a:t>
            </a:fld>
            <a:endParaRPr lang="en-GB" altLang="en-US"/>
          </a:p>
        </p:txBody>
      </p:sp>
      <p:sp>
        <p:nvSpPr>
          <p:cNvPr id="5" name="Rectangle 8">
            <a:extLst>
              <a:ext uri="{FF2B5EF4-FFF2-40B4-BE49-F238E27FC236}">
                <a16:creationId xmlns:a16="http://schemas.microsoft.com/office/drawing/2014/main" id="{F734508A-01DF-4210-8507-BFF53F5FDB8F}"/>
              </a:ext>
            </a:extLst>
          </p:cNvPr>
          <p:cNvSpPr>
            <a:spLocks noGrp="1" noChangeArrowheads="1"/>
          </p:cNvSpPr>
          <p:nvPr>
            <p:ph type="sldNum" sz="quarter" idx="11"/>
          </p:nvPr>
        </p:nvSpPr>
        <p:spPr>
          <a:ln/>
        </p:spPr>
        <p:txBody>
          <a:bodyPr/>
          <a:lstStyle>
            <a:lvl1pPr>
              <a:defRPr/>
            </a:lvl1pPr>
          </a:lstStyle>
          <a:p>
            <a:pPr>
              <a:defRPr/>
            </a:pPr>
            <a:fld id="{CDF0C0E8-2A0C-43DE-ACD5-370E9DA592E6}" type="slidenum">
              <a:rPr lang="en-GB" altLang="en-US"/>
              <a:pPr>
                <a:defRPr/>
              </a:pPr>
              <a:t>‹#›</a:t>
            </a:fld>
            <a:endParaRPr lang="en-GB" altLang="en-US"/>
          </a:p>
        </p:txBody>
      </p:sp>
    </p:spTree>
    <p:extLst>
      <p:ext uri="{BB962C8B-B14F-4D97-AF65-F5344CB8AC3E}">
        <p14:creationId xmlns:p14="http://schemas.microsoft.com/office/powerpoint/2010/main" val="34389463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7D4D341E-B50C-436D-AD94-F65E7AD125C8}"/>
              </a:ext>
            </a:extLst>
          </p:cNvPr>
          <p:cNvSpPr>
            <a:spLocks noGrp="1" noChangeArrowheads="1"/>
          </p:cNvSpPr>
          <p:nvPr>
            <p:ph type="dt" sz="half" idx="10"/>
          </p:nvPr>
        </p:nvSpPr>
        <p:spPr>
          <a:ln/>
        </p:spPr>
        <p:txBody>
          <a:bodyPr/>
          <a:lstStyle>
            <a:lvl1pPr>
              <a:defRPr/>
            </a:lvl1pPr>
          </a:lstStyle>
          <a:p>
            <a:pPr>
              <a:defRPr/>
            </a:pPr>
            <a:fld id="{1E102C8A-3F92-4280-A2BF-0BA608E64D4A}" type="datetime4">
              <a:rPr lang="en-GB" altLang="en-US"/>
              <a:pPr>
                <a:defRPr/>
              </a:pPr>
              <a:t>03 November 2020</a:t>
            </a:fld>
            <a:endParaRPr lang="en-GB" altLang="en-US"/>
          </a:p>
        </p:txBody>
      </p:sp>
      <p:sp>
        <p:nvSpPr>
          <p:cNvPr id="5" name="Rectangle 8">
            <a:extLst>
              <a:ext uri="{FF2B5EF4-FFF2-40B4-BE49-F238E27FC236}">
                <a16:creationId xmlns:a16="http://schemas.microsoft.com/office/drawing/2014/main" id="{8E55198A-7258-48A1-8073-856AFE6EFB98}"/>
              </a:ext>
            </a:extLst>
          </p:cNvPr>
          <p:cNvSpPr>
            <a:spLocks noGrp="1" noChangeArrowheads="1"/>
          </p:cNvSpPr>
          <p:nvPr>
            <p:ph type="sldNum" sz="quarter" idx="11"/>
          </p:nvPr>
        </p:nvSpPr>
        <p:spPr>
          <a:ln/>
        </p:spPr>
        <p:txBody>
          <a:bodyPr/>
          <a:lstStyle>
            <a:lvl1pPr>
              <a:defRPr/>
            </a:lvl1pPr>
          </a:lstStyle>
          <a:p>
            <a:pPr>
              <a:defRPr/>
            </a:pPr>
            <a:fld id="{23BD7451-AC75-4A07-9C43-48CF6CC1BFD6}" type="slidenum">
              <a:rPr lang="en-GB" altLang="en-US"/>
              <a:pPr>
                <a:defRPr/>
              </a:pPr>
              <a:t>‹#›</a:t>
            </a:fld>
            <a:endParaRPr lang="en-GB" altLang="en-US"/>
          </a:p>
        </p:txBody>
      </p:sp>
    </p:spTree>
    <p:extLst>
      <p:ext uri="{BB962C8B-B14F-4D97-AF65-F5344CB8AC3E}">
        <p14:creationId xmlns:p14="http://schemas.microsoft.com/office/powerpoint/2010/main" val="12678349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C91B-851E-4A9B-8A2A-42859FB2FAE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4CCE3AC5-8F30-4C48-A986-3DFE6ABC633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8895340-86D9-42A1-882D-23FBC0A0057B}"/>
              </a:ext>
            </a:extLst>
          </p:cNvPr>
          <p:cNvSpPr>
            <a:spLocks noGrp="1"/>
          </p:cNvSpPr>
          <p:nvPr>
            <p:ph type="dt" sz="half" idx="10"/>
          </p:nvPr>
        </p:nvSpPr>
        <p:spPr/>
        <p:txBody>
          <a:bodyPr/>
          <a:lstStyle/>
          <a:p>
            <a:fld id="{1FCBCB7F-A159-40CA-AF6D-1CE87591DACE}" type="datetimeFigureOut">
              <a:rPr lang="en-GB" smtClean="0"/>
              <a:t>03/11/2020</a:t>
            </a:fld>
            <a:endParaRPr lang="en-GB"/>
          </a:p>
        </p:txBody>
      </p:sp>
      <p:sp>
        <p:nvSpPr>
          <p:cNvPr id="5" name="Footer Placeholder 4">
            <a:extLst>
              <a:ext uri="{FF2B5EF4-FFF2-40B4-BE49-F238E27FC236}">
                <a16:creationId xmlns:a16="http://schemas.microsoft.com/office/drawing/2014/main" id="{5CACE512-3B13-41D1-961A-B1CE7A0065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C5A5C1-A3DD-4408-8F5A-3AF3BFADB094}"/>
              </a:ext>
            </a:extLst>
          </p:cNvPr>
          <p:cNvSpPr>
            <a:spLocks noGrp="1"/>
          </p:cNvSpPr>
          <p:nvPr>
            <p:ph type="sldNum" sz="quarter" idx="12"/>
          </p:nvPr>
        </p:nvSpPr>
        <p:spPr/>
        <p:txBody>
          <a:bodyPr/>
          <a:lstStyle/>
          <a:p>
            <a:fld id="{DA98BAF7-D74C-4DE4-9AD2-F7930A262C63}" type="slidenum">
              <a:rPr lang="en-GB" smtClean="0"/>
              <a:t>‹#›</a:t>
            </a:fld>
            <a:endParaRPr lang="en-GB"/>
          </a:p>
        </p:txBody>
      </p:sp>
    </p:spTree>
    <p:extLst>
      <p:ext uri="{BB962C8B-B14F-4D97-AF65-F5344CB8AC3E}">
        <p14:creationId xmlns:p14="http://schemas.microsoft.com/office/powerpoint/2010/main" val="1128186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BDC9-C2A7-4F99-BB7F-D7D884317B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E42C38-9E42-47A1-ABBF-8B0F6F712E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B88108-68F9-4E37-AA05-47D71ACB6B8F}"/>
              </a:ext>
            </a:extLst>
          </p:cNvPr>
          <p:cNvSpPr>
            <a:spLocks noGrp="1"/>
          </p:cNvSpPr>
          <p:nvPr>
            <p:ph type="dt" sz="half" idx="10"/>
          </p:nvPr>
        </p:nvSpPr>
        <p:spPr/>
        <p:txBody>
          <a:bodyPr/>
          <a:lstStyle/>
          <a:p>
            <a:fld id="{1FCBCB7F-A159-40CA-AF6D-1CE87591DACE}" type="datetimeFigureOut">
              <a:rPr lang="en-GB" smtClean="0"/>
              <a:t>03/11/2020</a:t>
            </a:fld>
            <a:endParaRPr lang="en-GB"/>
          </a:p>
        </p:txBody>
      </p:sp>
      <p:sp>
        <p:nvSpPr>
          <p:cNvPr id="5" name="Footer Placeholder 4">
            <a:extLst>
              <a:ext uri="{FF2B5EF4-FFF2-40B4-BE49-F238E27FC236}">
                <a16:creationId xmlns:a16="http://schemas.microsoft.com/office/drawing/2014/main" id="{52B74DED-5F04-45B9-8A20-9AEAEA698F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713DA6-A538-4048-A0EA-D877DDA60ABD}"/>
              </a:ext>
            </a:extLst>
          </p:cNvPr>
          <p:cNvSpPr>
            <a:spLocks noGrp="1"/>
          </p:cNvSpPr>
          <p:nvPr>
            <p:ph type="sldNum" sz="quarter" idx="12"/>
          </p:nvPr>
        </p:nvSpPr>
        <p:spPr/>
        <p:txBody>
          <a:bodyPr/>
          <a:lstStyle/>
          <a:p>
            <a:fld id="{DA98BAF7-D74C-4DE4-9AD2-F7930A262C63}" type="slidenum">
              <a:rPr lang="en-GB" smtClean="0"/>
              <a:t>‹#›</a:t>
            </a:fld>
            <a:endParaRPr lang="en-GB"/>
          </a:p>
        </p:txBody>
      </p:sp>
    </p:spTree>
    <p:extLst>
      <p:ext uri="{BB962C8B-B14F-4D97-AF65-F5344CB8AC3E}">
        <p14:creationId xmlns:p14="http://schemas.microsoft.com/office/powerpoint/2010/main" val="17439778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AC70-31EC-4FAB-A535-4BDCF7BEC4CB}"/>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5E86470-D2CD-4440-9A16-4E32DA2F426D}"/>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498A6E-A9AB-4A2A-8930-AD04CEC0E8AA}"/>
              </a:ext>
            </a:extLst>
          </p:cNvPr>
          <p:cNvSpPr>
            <a:spLocks noGrp="1"/>
          </p:cNvSpPr>
          <p:nvPr>
            <p:ph type="dt" sz="half" idx="10"/>
          </p:nvPr>
        </p:nvSpPr>
        <p:spPr/>
        <p:txBody>
          <a:bodyPr/>
          <a:lstStyle/>
          <a:p>
            <a:fld id="{1FCBCB7F-A159-40CA-AF6D-1CE87591DACE}" type="datetimeFigureOut">
              <a:rPr lang="en-GB" smtClean="0"/>
              <a:t>03/11/2020</a:t>
            </a:fld>
            <a:endParaRPr lang="en-GB"/>
          </a:p>
        </p:txBody>
      </p:sp>
      <p:sp>
        <p:nvSpPr>
          <p:cNvPr id="5" name="Footer Placeholder 4">
            <a:extLst>
              <a:ext uri="{FF2B5EF4-FFF2-40B4-BE49-F238E27FC236}">
                <a16:creationId xmlns:a16="http://schemas.microsoft.com/office/drawing/2014/main" id="{D210ABE5-EAF0-4275-9602-C5E7E59F04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4F686-9935-4B94-9921-C6DE7D2B44A4}"/>
              </a:ext>
            </a:extLst>
          </p:cNvPr>
          <p:cNvSpPr>
            <a:spLocks noGrp="1"/>
          </p:cNvSpPr>
          <p:nvPr>
            <p:ph type="sldNum" sz="quarter" idx="12"/>
          </p:nvPr>
        </p:nvSpPr>
        <p:spPr/>
        <p:txBody>
          <a:bodyPr/>
          <a:lstStyle/>
          <a:p>
            <a:fld id="{DA98BAF7-D74C-4DE4-9AD2-F7930A262C63}" type="slidenum">
              <a:rPr lang="en-GB" smtClean="0"/>
              <a:t>‹#›</a:t>
            </a:fld>
            <a:endParaRPr lang="en-GB"/>
          </a:p>
        </p:txBody>
      </p:sp>
    </p:spTree>
    <p:extLst>
      <p:ext uri="{BB962C8B-B14F-4D97-AF65-F5344CB8AC3E}">
        <p14:creationId xmlns:p14="http://schemas.microsoft.com/office/powerpoint/2010/main" val="16775418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76260-B78B-41C3-BC6F-1AD4CF0A358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4D28F2F-D270-4DF8-ADFC-30D4FA26EEF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AA143C7-2DF7-45F2-8ABC-9F5877FF39C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723BA7C-CF15-49A2-B87F-DF2249375D33}"/>
              </a:ext>
            </a:extLst>
          </p:cNvPr>
          <p:cNvSpPr>
            <a:spLocks noGrp="1"/>
          </p:cNvSpPr>
          <p:nvPr>
            <p:ph type="dt" sz="half" idx="10"/>
          </p:nvPr>
        </p:nvSpPr>
        <p:spPr/>
        <p:txBody>
          <a:bodyPr/>
          <a:lstStyle/>
          <a:p>
            <a:fld id="{1FCBCB7F-A159-40CA-AF6D-1CE87591DACE}" type="datetimeFigureOut">
              <a:rPr lang="en-GB" smtClean="0"/>
              <a:t>03/11/2020</a:t>
            </a:fld>
            <a:endParaRPr lang="en-GB"/>
          </a:p>
        </p:txBody>
      </p:sp>
      <p:sp>
        <p:nvSpPr>
          <p:cNvPr id="6" name="Footer Placeholder 5">
            <a:extLst>
              <a:ext uri="{FF2B5EF4-FFF2-40B4-BE49-F238E27FC236}">
                <a16:creationId xmlns:a16="http://schemas.microsoft.com/office/drawing/2014/main" id="{0F137EAE-4CCE-453B-B10F-55C15346F6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056D805-8A92-41BB-8BCE-D1230DBF0D17}"/>
              </a:ext>
            </a:extLst>
          </p:cNvPr>
          <p:cNvSpPr>
            <a:spLocks noGrp="1"/>
          </p:cNvSpPr>
          <p:nvPr>
            <p:ph type="sldNum" sz="quarter" idx="12"/>
          </p:nvPr>
        </p:nvSpPr>
        <p:spPr/>
        <p:txBody>
          <a:bodyPr/>
          <a:lstStyle/>
          <a:p>
            <a:fld id="{DA98BAF7-D74C-4DE4-9AD2-F7930A262C63}" type="slidenum">
              <a:rPr lang="en-GB" smtClean="0"/>
              <a:t>‹#›</a:t>
            </a:fld>
            <a:endParaRPr lang="en-GB"/>
          </a:p>
        </p:txBody>
      </p:sp>
    </p:spTree>
    <p:extLst>
      <p:ext uri="{BB962C8B-B14F-4D97-AF65-F5344CB8AC3E}">
        <p14:creationId xmlns:p14="http://schemas.microsoft.com/office/powerpoint/2010/main" val="19212650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CC15F-5665-473B-A8C8-D411EF200538}"/>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DD715B8-326B-4E51-B127-5229A078850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FED20C1-68F8-49BD-8810-1A12FA437DB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61B4649-BD01-4079-8E58-448DD243FD0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F78EA91-2E21-4A55-B281-6619CE0C95E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8631088-6EFF-472E-AC7B-C7AA023ADB4C}"/>
              </a:ext>
            </a:extLst>
          </p:cNvPr>
          <p:cNvSpPr>
            <a:spLocks noGrp="1"/>
          </p:cNvSpPr>
          <p:nvPr>
            <p:ph type="dt" sz="half" idx="10"/>
          </p:nvPr>
        </p:nvSpPr>
        <p:spPr/>
        <p:txBody>
          <a:bodyPr/>
          <a:lstStyle/>
          <a:p>
            <a:fld id="{1FCBCB7F-A159-40CA-AF6D-1CE87591DACE}" type="datetimeFigureOut">
              <a:rPr lang="en-GB" smtClean="0"/>
              <a:t>03/11/2020</a:t>
            </a:fld>
            <a:endParaRPr lang="en-GB"/>
          </a:p>
        </p:txBody>
      </p:sp>
      <p:sp>
        <p:nvSpPr>
          <p:cNvPr id="8" name="Footer Placeholder 7">
            <a:extLst>
              <a:ext uri="{FF2B5EF4-FFF2-40B4-BE49-F238E27FC236}">
                <a16:creationId xmlns:a16="http://schemas.microsoft.com/office/drawing/2014/main" id="{8E402CFF-9236-4639-9AD8-DE2F234F601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6AE35FB-B62F-460B-8EE4-5608E5505064}"/>
              </a:ext>
            </a:extLst>
          </p:cNvPr>
          <p:cNvSpPr>
            <a:spLocks noGrp="1"/>
          </p:cNvSpPr>
          <p:nvPr>
            <p:ph type="sldNum" sz="quarter" idx="12"/>
          </p:nvPr>
        </p:nvSpPr>
        <p:spPr/>
        <p:txBody>
          <a:bodyPr/>
          <a:lstStyle/>
          <a:p>
            <a:fld id="{DA98BAF7-D74C-4DE4-9AD2-F7930A262C63}" type="slidenum">
              <a:rPr lang="en-GB" smtClean="0"/>
              <a:t>‹#›</a:t>
            </a:fld>
            <a:endParaRPr lang="en-GB"/>
          </a:p>
        </p:txBody>
      </p:sp>
    </p:spTree>
    <p:extLst>
      <p:ext uri="{BB962C8B-B14F-4D97-AF65-F5344CB8AC3E}">
        <p14:creationId xmlns:p14="http://schemas.microsoft.com/office/powerpoint/2010/main" val="23355438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4DF15-AC5F-4809-8D42-DFC1110FF53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D97AD10-343D-4A40-BC18-B153B7BDA046}"/>
              </a:ext>
            </a:extLst>
          </p:cNvPr>
          <p:cNvSpPr>
            <a:spLocks noGrp="1"/>
          </p:cNvSpPr>
          <p:nvPr>
            <p:ph type="dt" sz="half" idx="10"/>
          </p:nvPr>
        </p:nvSpPr>
        <p:spPr/>
        <p:txBody>
          <a:bodyPr/>
          <a:lstStyle/>
          <a:p>
            <a:fld id="{1FCBCB7F-A159-40CA-AF6D-1CE87591DACE}" type="datetimeFigureOut">
              <a:rPr lang="en-GB" smtClean="0"/>
              <a:t>03/11/2020</a:t>
            </a:fld>
            <a:endParaRPr lang="en-GB"/>
          </a:p>
        </p:txBody>
      </p:sp>
      <p:sp>
        <p:nvSpPr>
          <p:cNvPr id="4" name="Footer Placeholder 3">
            <a:extLst>
              <a:ext uri="{FF2B5EF4-FFF2-40B4-BE49-F238E27FC236}">
                <a16:creationId xmlns:a16="http://schemas.microsoft.com/office/drawing/2014/main" id="{584A26EB-E092-4949-964C-F534FA02F99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00A0196-5F51-4CD9-BE50-C313D55FDD3D}"/>
              </a:ext>
            </a:extLst>
          </p:cNvPr>
          <p:cNvSpPr>
            <a:spLocks noGrp="1"/>
          </p:cNvSpPr>
          <p:nvPr>
            <p:ph type="sldNum" sz="quarter" idx="12"/>
          </p:nvPr>
        </p:nvSpPr>
        <p:spPr/>
        <p:txBody>
          <a:bodyPr/>
          <a:lstStyle/>
          <a:p>
            <a:fld id="{DA98BAF7-D74C-4DE4-9AD2-F7930A262C63}" type="slidenum">
              <a:rPr lang="en-GB" smtClean="0"/>
              <a:t>‹#›</a:t>
            </a:fld>
            <a:endParaRPr lang="en-GB"/>
          </a:p>
        </p:txBody>
      </p:sp>
    </p:spTree>
    <p:extLst>
      <p:ext uri="{BB962C8B-B14F-4D97-AF65-F5344CB8AC3E}">
        <p14:creationId xmlns:p14="http://schemas.microsoft.com/office/powerpoint/2010/main" val="35668146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CAE057-E838-412C-B67B-82D73CDA7800}"/>
              </a:ext>
            </a:extLst>
          </p:cNvPr>
          <p:cNvSpPr>
            <a:spLocks noGrp="1"/>
          </p:cNvSpPr>
          <p:nvPr>
            <p:ph type="dt" sz="half" idx="10"/>
          </p:nvPr>
        </p:nvSpPr>
        <p:spPr/>
        <p:txBody>
          <a:bodyPr/>
          <a:lstStyle/>
          <a:p>
            <a:fld id="{1FCBCB7F-A159-40CA-AF6D-1CE87591DACE}" type="datetimeFigureOut">
              <a:rPr lang="en-GB" smtClean="0"/>
              <a:t>03/11/2020</a:t>
            </a:fld>
            <a:endParaRPr lang="en-GB"/>
          </a:p>
        </p:txBody>
      </p:sp>
      <p:sp>
        <p:nvSpPr>
          <p:cNvPr id="3" name="Footer Placeholder 2">
            <a:extLst>
              <a:ext uri="{FF2B5EF4-FFF2-40B4-BE49-F238E27FC236}">
                <a16:creationId xmlns:a16="http://schemas.microsoft.com/office/drawing/2014/main" id="{24B8C94D-A69A-4158-BD37-F0F0DC90844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A1994C8-EFB2-4D46-BFFA-DF3E876A47FA}"/>
              </a:ext>
            </a:extLst>
          </p:cNvPr>
          <p:cNvSpPr>
            <a:spLocks noGrp="1"/>
          </p:cNvSpPr>
          <p:nvPr>
            <p:ph type="sldNum" sz="quarter" idx="12"/>
          </p:nvPr>
        </p:nvSpPr>
        <p:spPr/>
        <p:txBody>
          <a:bodyPr/>
          <a:lstStyle/>
          <a:p>
            <a:fld id="{DA98BAF7-D74C-4DE4-9AD2-F7930A262C63}" type="slidenum">
              <a:rPr lang="en-GB" smtClean="0"/>
              <a:t>‹#›</a:t>
            </a:fld>
            <a:endParaRPr lang="en-GB"/>
          </a:p>
        </p:txBody>
      </p:sp>
    </p:spTree>
    <p:extLst>
      <p:ext uri="{BB962C8B-B14F-4D97-AF65-F5344CB8AC3E}">
        <p14:creationId xmlns:p14="http://schemas.microsoft.com/office/powerpoint/2010/main" val="1734918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65D57DB4-5599-4FA2-861F-8126AF48E67B}" type="datetime4">
              <a:rPr lang="en-GB"/>
              <a:pPr>
                <a:defRPr/>
              </a:pPr>
              <a:t>03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F5D12695-5A92-499B-ACF9-54F7E8C8E921}" type="slidenum">
              <a:rPr lang="en-GB"/>
              <a:pPr>
                <a:defRPr/>
              </a:pPr>
              <a:t>‹#›</a:t>
            </a:fld>
            <a:endParaRPr lang="en-GB"/>
          </a:p>
        </p:txBody>
      </p:sp>
    </p:spTree>
    <p:extLst>
      <p:ext uri="{BB962C8B-B14F-4D97-AF65-F5344CB8AC3E}">
        <p14:creationId xmlns:p14="http://schemas.microsoft.com/office/powerpoint/2010/main" val="2142751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CD854-E54C-42D6-AC4E-13523E7BACA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DABD228-5A90-4256-BE8D-B340DCA28BA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BDCF775-4234-443E-ADDF-601197C77E1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19A10F4-3A0B-4321-AC70-52643A175560}"/>
              </a:ext>
            </a:extLst>
          </p:cNvPr>
          <p:cNvSpPr>
            <a:spLocks noGrp="1"/>
          </p:cNvSpPr>
          <p:nvPr>
            <p:ph type="dt" sz="half" idx="10"/>
          </p:nvPr>
        </p:nvSpPr>
        <p:spPr/>
        <p:txBody>
          <a:bodyPr/>
          <a:lstStyle/>
          <a:p>
            <a:fld id="{1FCBCB7F-A159-40CA-AF6D-1CE87591DACE}" type="datetimeFigureOut">
              <a:rPr lang="en-GB" smtClean="0"/>
              <a:t>03/11/2020</a:t>
            </a:fld>
            <a:endParaRPr lang="en-GB"/>
          </a:p>
        </p:txBody>
      </p:sp>
      <p:sp>
        <p:nvSpPr>
          <p:cNvPr id="6" name="Footer Placeholder 5">
            <a:extLst>
              <a:ext uri="{FF2B5EF4-FFF2-40B4-BE49-F238E27FC236}">
                <a16:creationId xmlns:a16="http://schemas.microsoft.com/office/drawing/2014/main" id="{61E0B238-A4A1-4780-AA90-53878F5EC6F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EE0BB6-8181-480C-A554-DD359B04DCE0}"/>
              </a:ext>
            </a:extLst>
          </p:cNvPr>
          <p:cNvSpPr>
            <a:spLocks noGrp="1"/>
          </p:cNvSpPr>
          <p:nvPr>
            <p:ph type="sldNum" sz="quarter" idx="12"/>
          </p:nvPr>
        </p:nvSpPr>
        <p:spPr/>
        <p:txBody>
          <a:bodyPr/>
          <a:lstStyle/>
          <a:p>
            <a:fld id="{DA98BAF7-D74C-4DE4-9AD2-F7930A262C63}" type="slidenum">
              <a:rPr lang="en-GB" smtClean="0"/>
              <a:t>‹#›</a:t>
            </a:fld>
            <a:endParaRPr lang="en-GB"/>
          </a:p>
        </p:txBody>
      </p:sp>
    </p:spTree>
    <p:extLst>
      <p:ext uri="{BB962C8B-B14F-4D97-AF65-F5344CB8AC3E}">
        <p14:creationId xmlns:p14="http://schemas.microsoft.com/office/powerpoint/2010/main" val="29849085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7C700-44D3-403A-A0BE-3AE784D92B8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D0D0C98-04E5-4DB9-9BE6-7BE5543B2F4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DDD2EF76-A6F6-4351-AB63-DB233D012D3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0C0585D-D20E-45BE-854A-EC92DD70F2B6}"/>
              </a:ext>
            </a:extLst>
          </p:cNvPr>
          <p:cNvSpPr>
            <a:spLocks noGrp="1"/>
          </p:cNvSpPr>
          <p:nvPr>
            <p:ph type="dt" sz="half" idx="10"/>
          </p:nvPr>
        </p:nvSpPr>
        <p:spPr/>
        <p:txBody>
          <a:bodyPr/>
          <a:lstStyle/>
          <a:p>
            <a:fld id="{1FCBCB7F-A159-40CA-AF6D-1CE87591DACE}" type="datetimeFigureOut">
              <a:rPr lang="en-GB" smtClean="0"/>
              <a:t>03/11/2020</a:t>
            </a:fld>
            <a:endParaRPr lang="en-GB"/>
          </a:p>
        </p:txBody>
      </p:sp>
      <p:sp>
        <p:nvSpPr>
          <p:cNvPr id="6" name="Footer Placeholder 5">
            <a:extLst>
              <a:ext uri="{FF2B5EF4-FFF2-40B4-BE49-F238E27FC236}">
                <a16:creationId xmlns:a16="http://schemas.microsoft.com/office/drawing/2014/main" id="{A09830DD-69CF-456F-8091-07C606F169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D5A543-DC86-4490-B8FD-A7EA44059A30}"/>
              </a:ext>
            </a:extLst>
          </p:cNvPr>
          <p:cNvSpPr>
            <a:spLocks noGrp="1"/>
          </p:cNvSpPr>
          <p:nvPr>
            <p:ph type="sldNum" sz="quarter" idx="12"/>
          </p:nvPr>
        </p:nvSpPr>
        <p:spPr/>
        <p:txBody>
          <a:bodyPr/>
          <a:lstStyle/>
          <a:p>
            <a:fld id="{DA98BAF7-D74C-4DE4-9AD2-F7930A262C63}" type="slidenum">
              <a:rPr lang="en-GB" smtClean="0"/>
              <a:t>‹#›</a:t>
            </a:fld>
            <a:endParaRPr lang="en-GB"/>
          </a:p>
        </p:txBody>
      </p:sp>
    </p:spTree>
    <p:extLst>
      <p:ext uri="{BB962C8B-B14F-4D97-AF65-F5344CB8AC3E}">
        <p14:creationId xmlns:p14="http://schemas.microsoft.com/office/powerpoint/2010/main" val="639969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8780-3EF7-43AA-968E-B27D985ABD9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576A2AD-0B1F-4312-BA14-A203E4E1D7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47EDA6-9E41-4080-B1C2-DE40F045B980}"/>
              </a:ext>
            </a:extLst>
          </p:cNvPr>
          <p:cNvSpPr>
            <a:spLocks noGrp="1"/>
          </p:cNvSpPr>
          <p:nvPr>
            <p:ph type="dt" sz="half" idx="10"/>
          </p:nvPr>
        </p:nvSpPr>
        <p:spPr/>
        <p:txBody>
          <a:bodyPr/>
          <a:lstStyle/>
          <a:p>
            <a:fld id="{1FCBCB7F-A159-40CA-AF6D-1CE87591DACE}" type="datetimeFigureOut">
              <a:rPr lang="en-GB" smtClean="0"/>
              <a:t>03/11/2020</a:t>
            </a:fld>
            <a:endParaRPr lang="en-GB"/>
          </a:p>
        </p:txBody>
      </p:sp>
      <p:sp>
        <p:nvSpPr>
          <p:cNvPr id="5" name="Footer Placeholder 4">
            <a:extLst>
              <a:ext uri="{FF2B5EF4-FFF2-40B4-BE49-F238E27FC236}">
                <a16:creationId xmlns:a16="http://schemas.microsoft.com/office/drawing/2014/main" id="{B03ED04F-F66C-4013-8498-1F74DFF0EA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1DF8B4-6442-4FBC-9A41-A3E9EE184B8F}"/>
              </a:ext>
            </a:extLst>
          </p:cNvPr>
          <p:cNvSpPr>
            <a:spLocks noGrp="1"/>
          </p:cNvSpPr>
          <p:nvPr>
            <p:ph type="sldNum" sz="quarter" idx="12"/>
          </p:nvPr>
        </p:nvSpPr>
        <p:spPr/>
        <p:txBody>
          <a:bodyPr/>
          <a:lstStyle/>
          <a:p>
            <a:fld id="{DA98BAF7-D74C-4DE4-9AD2-F7930A262C63}" type="slidenum">
              <a:rPr lang="en-GB" smtClean="0"/>
              <a:t>‹#›</a:t>
            </a:fld>
            <a:endParaRPr lang="en-GB"/>
          </a:p>
        </p:txBody>
      </p:sp>
    </p:spTree>
    <p:extLst>
      <p:ext uri="{BB962C8B-B14F-4D97-AF65-F5344CB8AC3E}">
        <p14:creationId xmlns:p14="http://schemas.microsoft.com/office/powerpoint/2010/main" val="19463277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7FE854-B710-4BF7-9369-581EBA3A3419}"/>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B3714D-D710-4C6E-A744-8034AD4C596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4C68F5-BFC9-4D69-B8A9-0215DD6E9AB3}"/>
              </a:ext>
            </a:extLst>
          </p:cNvPr>
          <p:cNvSpPr>
            <a:spLocks noGrp="1"/>
          </p:cNvSpPr>
          <p:nvPr>
            <p:ph type="dt" sz="half" idx="10"/>
          </p:nvPr>
        </p:nvSpPr>
        <p:spPr/>
        <p:txBody>
          <a:bodyPr/>
          <a:lstStyle/>
          <a:p>
            <a:fld id="{1FCBCB7F-A159-40CA-AF6D-1CE87591DACE}" type="datetimeFigureOut">
              <a:rPr lang="en-GB" smtClean="0"/>
              <a:t>03/11/2020</a:t>
            </a:fld>
            <a:endParaRPr lang="en-GB"/>
          </a:p>
        </p:txBody>
      </p:sp>
      <p:sp>
        <p:nvSpPr>
          <p:cNvPr id="5" name="Footer Placeholder 4">
            <a:extLst>
              <a:ext uri="{FF2B5EF4-FFF2-40B4-BE49-F238E27FC236}">
                <a16:creationId xmlns:a16="http://schemas.microsoft.com/office/drawing/2014/main" id="{D1F535C2-24CD-49F5-B671-200A0846E0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82299A-062E-47A8-B97A-ABD1684C9035}"/>
              </a:ext>
            </a:extLst>
          </p:cNvPr>
          <p:cNvSpPr>
            <a:spLocks noGrp="1"/>
          </p:cNvSpPr>
          <p:nvPr>
            <p:ph type="sldNum" sz="quarter" idx="12"/>
          </p:nvPr>
        </p:nvSpPr>
        <p:spPr/>
        <p:txBody>
          <a:bodyPr/>
          <a:lstStyle/>
          <a:p>
            <a:fld id="{DA98BAF7-D74C-4DE4-9AD2-F7930A262C63}" type="slidenum">
              <a:rPr lang="en-GB" smtClean="0"/>
              <a:t>‹#›</a:t>
            </a:fld>
            <a:endParaRPr lang="en-GB"/>
          </a:p>
        </p:txBody>
      </p:sp>
    </p:spTree>
    <p:extLst>
      <p:ext uri="{BB962C8B-B14F-4D97-AF65-F5344CB8AC3E}">
        <p14:creationId xmlns:p14="http://schemas.microsoft.com/office/powerpoint/2010/main" val="468642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p:cNvSpPr>
            <a:spLocks noGrp="1" noChangeArrowheads="1"/>
          </p:cNvSpPr>
          <p:nvPr>
            <p:ph type="dt" sz="half" idx="10"/>
          </p:nvPr>
        </p:nvSpPr>
        <p:spPr>
          <a:ln/>
        </p:spPr>
        <p:txBody>
          <a:bodyPr/>
          <a:lstStyle>
            <a:lvl1pPr>
              <a:defRPr/>
            </a:lvl1pPr>
          </a:lstStyle>
          <a:p>
            <a:pPr>
              <a:defRPr/>
            </a:pPr>
            <a:fld id="{516A8D18-334C-4998-944B-E511E4C0880C}" type="datetime4">
              <a:rPr lang="en-GB"/>
              <a:pPr>
                <a:defRPr/>
              </a:pPr>
              <a:t>03 November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E0D7ADD1-96E8-45F9-9930-8A844D50FAD4}" type="slidenum">
              <a:rPr lang="en-GB"/>
              <a:pPr>
                <a:defRPr/>
              </a:pPr>
              <a:t>‹#›</a:t>
            </a:fld>
            <a:endParaRPr lang="en-GB"/>
          </a:p>
        </p:txBody>
      </p:sp>
    </p:spTree>
    <p:extLst>
      <p:ext uri="{BB962C8B-B14F-4D97-AF65-F5344CB8AC3E}">
        <p14:creationId xmlns:p14="http://schemas.microsoft.com/office/powerpoint/2010/main" val="262990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p:cNvSpPr>
            <a:spLocks noGrp="1" noChangeArrowheads="1"/>
          </p:cNvSpPr>
          <p:nvPr>
            <p:ph type="dt" sz="half" idx="10"/>
          </p:nvPr>
        </p:nvSpPr>
        <p:spPr>
          <a:ln/>
        </p:spPr>
        <p:txBody>
          <a:bodyPr/>
          <a:lstStyle>
            <a:lvl1pPr>
              <a:defRPr/>
            </a:lvl1pPr>
          </a:lstStyle>
          <a:p>
            <a:pPr>
              <a:defRPr/>
            </a:pPr>
            <a:fld id="{12C0BE16-9948-470B-95FC-8115EC205679}" type="datetime4">
              <a:rPr lang="en-GB"/>
              <a:pPr>
                <a:defRPr/>
              </a:pPr>
              <a:t>03 November 2020</a:t>
            </a:fld>
            <a:endParaRPr lang="en-GB"/>
          </a:p>
        </p:txBody>
      </p:sp>
      <p:sp>
        <p:nvSpPr>
          <p:cNvPr id="8" name="Rectangle 8"/>
          <p:cNvSpPr>
            <a:spLocks noGrp="1" noChangeArrowheads="1"/>
          </p:cNvSpPr>
          <p:nvPr>
            <p:ph type="sldNum" sz="quarter" idx="11"/>
          </p:nvPr>
        </p:nvSpPr>
        <p:spPr>
          <a:ln/>
        </p:spPr>
        <p:txBody>
          <a:bodyPr/>
          <a:lstStyle>
            <a:lvl1pPr>
              <a:defRPr/>
            </a:lvl1pPr>
          </a:lstStyle>
          <a:p>
            <a:pPr>
              <a:defRPr/>
            </a:pPr>
            <a:fld id="{4B3FD154-5F8B-4E67-8EF6-6F42040F6C47}" type="slidenum">
              <a:rPr lang="en-GB"/>
              <a:pPr>
                <a:defRPr/>
              </a:pPr>
              <a:t>‹#›</a:t>
            </a:fld>
            <a:endParaRPr lang="en-GB"/>
          </a:p>
        </p:txBody>
      </p:sp>
    </p:spTree>
    <p:extLst>
      <p:ext uri="{BB962C8B-B14F-4D97-AF65-F5344CB8AC3E}">
        <p14:creationId xmlns:p14="http://schemas.microsoft.com/office/powerpoint/2010/main" val="307254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p:cNvSpPr>
            <a:spLocks noGrp="1" noChangeArrowheads="1"/>
          </p:cNvSpPr>
          <p:nvPr>
            <p:ph type="dt" sz="half" idx="10"/>
          </p:nvPr>
        </p:nvSpPr>
        <p:spPr>
          <a:ln/>
        </p:spPr>
        <p:txBody>
          <a:bodyPr/>
          <a:lstStyle>
            <a:lvl1pPr>
              <a:defRPr/>
            </a:lvl1pPr>
          </a:lstStyle>
          <a:p>
            <a:pPr>
              <a:defRPr/>
            </a:pPr>
            <a:fld id="{478EF3D3-6F8B-490F-BBD3-901A8FBE7F9D}" type="datetime4">
              <a:rPr lang="en-GB"/>
              <a:pPr>
                <a:defRPr/>
              </a:pPr>
              <a:t>03 November 2020</a:t>
            </a:fld>
            <a:endParaRPr lang="en-GB"/>
          </a:p>
        </p:txBody>
      </p:sp>
      <p:sp>
        <p:nvSpPr>
          <p:cNvPr id="4" name="Rectangle 8"/>
          <p:cNvSpPr>
            <a:spLocks noGrp="1" noChangeArrowheads="1"/>
          </p:cNvSpPr>
          <p:nvPr>
            <p:ph type="sldNum" sz="quarter" idx="11"/>
          </p:nvPr>
        </p:nvSpPr>
        <p:spPr>
          <a:ln/>
        </p:spPr>
        <p:txBody>
          <a:bodyPr/>
          <a:lstStyle>
            <a:lvl1pPr>
              <a:defRPr/>
            </a:lvl1pPr>
          </a:lstStyle>
          <a:p>
            <a:pPr>
              <a:defRPr/>
            </a:pPr>
            <a:fld id="{9A7ECA15-A4F9-4893-8A92-1D47B5C25899}" type="slidenum">
              <a:rPr lang="en-GB"/>
              <a:pPr>
                <a:defRPr/>
              </a:pPr>
              <a:t>‹#›</a:t>
            </a:fld>
            <a:endParaRPr lang="en-GB"/>
          </a:p>
        </p:txBody>
      </p:sp>
    </p:spTree>
    <p:extLst>
      <p:ext uri="{BB962C8B-B14F-4D97-AF65-F5344CB8AC3E}">
        <p14:creationId xmlns:p14="http://schemas.microsoft.com/office/powerpoint/2010/main" val="52984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8B7AF39A-BD78-43D7-BE27-22862C4D5123}" type="datetime4">
              <a:rPr lang="en-GB"/>
              <a:pPr>
                <a:defRPr/>
              </a:pPr>
              <a:t>03 November 2020</a:t>
            </a:fld>
            <a:endParaRPr lang="en-GB"/>
          </a:p>
        </p:txBody>
      </p:sp>
      <p:sp>
        <p:nvSpPr>
          <p:cNvPr id="3" name="Rectangle 8"/>
          <p:cNvSpPr>
            <a:spLocks noGrp="1" noChangeArrowheads="1"/>
          </p:cNvSpPr>
          <p:nvPr>
            <p:ph type="sldNum" sz="quarter" idx="11"/>
          </p:nvPr>
        </p:nvSpPr>
        <p:spPr>
          <a:ln/>
        </p:spPr>
        <p:txBody>
          <a:bodyPr/>
          <a:lstStyle>
            <a:lvl1pPr>
              <a:defRPr/>
            </a:lvl1pPr>
          </a:lstStyle>
          <a:p>
            <a:pPr>
              <a:defRPr/>
            </a:pPr>
            <a:fld id="{B4B29ED2-FA89-413F-8653-A21F916E3821}" type="slidenum">
              <a:rPr lang="en-GB"/>
              <a:pPr>
                <a:defRPr/>
              </a:pPr>
              <a:t>‹#›</a:t>
            </a:fld>
            <a:endParaRPr lang="en-GB"/>
          </a:p>
        </p:txBody>
      </p:sp>
    </p:spTree>
    <p:extLst>
      <p:ext uri="{BB962C8B-B14F-4D97-AF65-F5344CB8AC3E}">
        <p14:creationId xmlns:p14="http://schemas.microsoft.com/office/powerpoint/2010/main" val="20832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67871BE-62F1-41FA-9198-33951623819D}" type="datetime4">
              <a:rPr lang="en-GB"/>
              <a:pPr>
                <a:defRPr/>
              </a:pPr>
              <a:t>03 November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97631AFD-86B3-49D5-9EB1-23442A0CD8E8}" type="slidenum">
              <a:rPr lang="en-GB"/>
              <a:pPr>
                <a:defRPr/>
              </a:pPr>
              <a:t>‹#›</a:t>
            </a:fld>
            <a:endParaRPr lang="en-GB"/>
          </a:p>
        </p:txBody>
      </p:sp>
    </p:spTree>
    <p:extLst>
      <p:ext uri="{BB962C8B-B14F-4D97-AF65-F5344CB8AC3E}">
        <p14:creationId xmlns:p14="http://schemas.microsoft.com/office/powerpoint/2010/main" val="391316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3B6E9D8-F619-4D3E-96FB-39FF4F50885F}" type="datetime4">
              <a:rPr lang="en-GB"/>
              <a:pPr>
                <a:defRPr/>
              </a:pPr>
              <a:t>03 November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016AA3D0-6C97-4AAC-8917-C5EA34A82485}" type="slidenum">
              <a:rPr lang="en-GB"/>
              <a:pPr>
                <a:defRPr/>
              </a:pPr>
              <a:t>‹#›</a:t>
            </a:fld>
            <a:endParaRPr lang="en-GB"/>
          </a:p>
        </p:txBody>
      </p:sp>
    </p:spTree>
    <p:extLst>
      <p:ext uri="{BB962C8B-B14F-4D97-AF65-F5344CB8AC3E}">
        <p14:creationId xmlns:p14="http://schemas.microsoft.com/office/powerpoint/2010/main" val="336173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1028"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2800">
              <a:solidFill>
                <a:srgbClr val="004D75"/>
              </a:solidFill>
              <a:cs typeface="Arial" charset="0"/>
            </a:endParaRPr>
          </a:p>
        </p:txBody>
      </p:sp>
      <p:sp>
        <p:nvSpPr>
          <p:cNvPr id="1030" name="Text Box 6"/>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itchFamily="48" charset="0"/>
                <a:cs typeface="Arial" charset="0"/>
              </a:defRPr>
            </a:lvl1pPr>
            <a:lvl2pPr marL="742950" indent="-285750">
              <a:defRPr sz="2800">
                <a:solidFill>
                  <a:srgbClr val="004D75"/>
                </a:solidFill>
                <a:latin typeface="Verdana" pitchFamily="48" charset="0"/>
                <a:cs typeface="Arial" charset="0"/>
              </a:defRPr>
            </a:lvl2pPr>
            <a:lvl3pPr marL="1143000" indent="-228600">
              <a:defRPr sz="2800">
                <a:solidFill>
                  <a:srgbClr val="004D75"/>
                </a:solidFill>
                <a:latin typeface="Verdana" pitchFamily="48" charset="0"/>
                <a:cs typeface="Arial" charset="0"/>
              </a:defRPr>
            </a:lvl3pPr>
            <a:lvl4pPr marL="1600200" indent="-228600">
              <a:defRPr sz="2800">
                <a:solidFill>
                  <a:srgbClr val="004D75"/>
                </a:solidFill>
                <a:latin typeface="Verdana" pitchFamily="48" charset="0"/>
                <a:cs typeface="Arial" charset="0"/>
              </a:defRPr>
            </a:lvl4pPr>
            <a:lvl5pPr marL="2057400" indent="-228600">
              <a:defRPr sz="2800">
                <a:solidFill>
                  <a:srgbClr val="004D75"/>
                </a:solidFill>
                <a:latin typeface="Verdana" pitchFamily="48" charset="0"/>
                <a:cs typeface="Arial" charset="0"/>
              </a:defRPr>
            </a:lvl5pPr>
            <a:lvl6pPr marL="2514600" indent="-228600" eaLnBrk="0" fontAlgn="base" hangingPunct="0">
              <a:spcBef>
                <a:spcPct val="0"/>
              </a:spcBef>
              <a:spcAft>
                <a:spcPct val="0"/>
              </a:spcAft>
              <a:defRPr sz="2800">
                <a:solidFill>
                  <a:srgbClr val="004D75"/>
                </a:solidFill>
                <a:latin typeface="Verdana" pitchFamily="48" charset="0"/>
                <a:cs typeface="Arial" charset="0"/>
              </a:defRPr>
            </a:lvl6pPr>
            <a:lvl7pPr marL="2971800" indent="-228600" eaLnBrk="0" fontAlgn="base" hangingPunct="0">
              <a:spcBef>
                <a:spcPct val="0"/>
              </a:spcBef>
              <a:spcAft>
                <a:spcPct val="0"/>
              </a:spcAft>
              <a:defRPr sz="2800">
                <a:solidFill>
                  <a:srgbClr val="004D75"/>
                </a:solidFill>
                <a:latin typeface="Verdana" pitchFamily="48" charset="0"/>
                <a:cs typeface="Arial" charset="0"/>
              </a:defRPr>
            </a:lvl7pPr>
            <a:lvl8pPr marL="3429000" indent="-228600" eaLnBrk="0" fontAlgn="base" hangingPunct="0">
              <a:spcBef>
                <a:spcPct val="0"/>
              </a:spcBef>
              <a:spcAft>
                <a:spcPct val="0"/>
              </a:spcAft>
              <a:defRPr sz="2800">
                <a:solidFill>
                  <a:srgbClr val="004D75"/>
                </a:solidFill>
                <a:latin typeface="Verdana" pitchFamily="48" charset="0"/>
                <a:cs typeface="Arial" charset="0"/>
              </a:defRPr>
            </a:lvl8pPr>
            <a:lvl9pPr marL="3886200" indent="-228600" eaLnBrk="0" fontAlgn="base" hangingPunct="0">
              <a:spcBef>
                <a:spcPct val="0"/>
              </a:spcBef>
              <a:spcAft>
                <a:spcPct val="0"/>
              </a:spcAft>
              <a:defRPr sz="2800">
                <a:solidFill>
                  <a:srgbClr val="004D75"/>
                </a:solidFill>
                <a:latin typeface="Verdana" pitchFamily="48" charset="0"/>
                <a:cs typeface="Arial" charset="0"/>
              </a:defRPr>
            </a:lvl9pPr>
          </a:lstStyle>
          <a:p>
            <a:pPr eaLnBrk="0" fontAlgn="base" hangingPunct="0">
              <a:spcBef>
                <a:spcPct val="50000"/>
              </a:spcBef>
              <a:spcAft>
                <a:spcPct val="0"/>
              </a:spcAft>
              <a:defRPr/>
            </a:pPr>
            <a:endParaRPr lang="en-US" sz="2400">
              <a:solidFill>
                <a:srgbClr val="000000"/>
              </a:solidFill>
              <a:latin typeface="Times" pitchFamily="48" charset="0"/>
            </a:endParaRPr>
          </a:p>
        </p:txBody>
      </p:sp>
      <p:sp>
        <p:nvSpPr>
          <p:cNvPr id="348167" name="Rectangle 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defRPr>
            </a:lvl1pPr>
          </a:lstStyle>
          <a:p>
            <a:pPr fontAlgn="base">
              <a:spcBef>
                <a:spcPct val="0"/>
              </a:spcBef>
              <a:spcAft>
                <a:spcPct val="0"/>
              </a:spcAft>
              <a:defRPr/>
            </a:pPr>
            <a:fld id="{6929D775-4085-42E2-80ED-D6B48BDCBB09}" type="datetime4">
              <a:rPr lang="en-GB">
                <a:solidFill>
                  <a:srgbClr val="004D75"/>
                </a:solidFill>
                <a:cs typeface="Arial" charset="0"/>
              </a:rPr>
              <a:pPr fontAlgn="base">
                <a:spcBef>
                  <a:spcPct val="0"/>
                </a:spcBef>
                <a:spcAft>
                  <a:spcPct val="0"/>
                </a:spcAft>
                <a:defRPr/>
              </a:pPr>
              <a:t>03 November 2020</a:t>
            </a:fld>
            <a:endParaRPr lang="en-GB">
              <a:solidFill>
                <a:srgbClr val="004D75"/>
              </a:solidFill>
              <a:cs typeface="Arial" charset="0"/>
            </a:endParaRPr>
          </a:p>
        </p:txBody>
      </p:sp>
      <p:sp>
        <p:nvSpPr>
          <p:cNvPr id="348168" name="Rectangle 8"/>
          <p:cNvSpPr>
            <a:spLocks noGrp="1" noChangeArrowheads="1"/>
          </p:cNvSpPr>
          <p:nvPr>
            <p:ph type="sldNum" sz="quarter" idx="4"/>
          </p:nvPr>
        </p:nvSpPr>
        <p:spPr bwMode="auto">
          <a:xfrm>
            <a:off x="5940425" y="61658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pPr fontAlgn="base">
              <a:spcBef>
                <a:spcPct val="0"/>
              </a:spcBef>
              <a:spcAft>
                <a:spcPct val="0"/>
              </a:spcAft>
              <a:defRPr/>
            </a:pPr>
            <a:fld id="{6A0154DF-368B-4619-BA2E-04D204D99FCF}" type="slidenum">
              <a:rPr lang="en-GB">
                <a:solidFill>
                  <a:srgbClr val="004D75"/>
                </a:solidFill>
                <a:cs typeface="Arial" charset="0"/>
              </a:rPr>
              <a:pPr fontAlgn="base">
                <a:spcBef>
                  <a:spcPct val="0"/>
                </a:spcBef>
                <a:spcAft>
                  <a:spcPct val="0"/>
                </a:spcAft>
                <a:defRPr/>
              </a:pPr>
              <a:t>‹#›</a:t>
            </a:fld>
            <a:endParaRPr lang="en-GB">
              <a:solidFill>
                <a:srgbClr val="004D75"/>
              </a:solidFill>
              <a:cs typeface="Arial" charset="0"/>
            </a:endParaRPr>
          </a:p>
        </p:txBody>
      </p:sp>
    </p:spTree>
    <p:extLst>
      <p:ext uri="{BB962C8B-B14F-4D97-AF65-F5344CB8AC3E}">
        <p14:creationId xmlns:p14="http://schemas.microsoft.com/office/powerpoint/2010/main" val="36912967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BAD4233-BF12-44D7-9EAB-B11D99D4FD69}"/>
              </a:ext>
            </a:extLst>
          </p:cNvPr>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7F67D65E-60CF-467C-80E1-7D15C85B223C}"/>
              </a:ext>
            </a:extLst>
          </p:cNvPr>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28" name="Picture 4">
            <a:extLst>
              <a:ext uri="{FF2B5EF4-FFF2-40B4-BE49-F238E27FC236}">
                <a16:creationId xmlns:a16="http://schemas.microsoft.com/office/drawing/2014/main" id="{3C9DE46B-611E-4E30-AA6A-1EB9AED6680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a:extLst>
              <a:ext uri="{FF2B5EF4-FFF2-40B4-BE49-F238E27FC236}">
                <a16:creationId xmlns:a16="http://schemas.microsoft.com/office/drawing/2014/main" id="{20AEBA00-5283-4C6C-B7FD-262BBFA0F3DE}"/>
              </a:ext>
            </a:extLst>
          </p:cNvPr>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0" name="Text Box 6">
            <a:extLst>
              <a:ext uri="{FF2B5EF4-FFF2-40B4-BE49-F238E27FC236}">
                <a16:creationId xmlns:a16="http://schemas.microsoft.com/office/drawing/2014/main" id="{46FA76BC-3179-49B7-9D84-A71B7AA6C7B8}"/>
              </a:ext>
            </a:extLst>
          </p:cNvPr>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spcBef>
                <a:spcPct val="50000"/>
              </a:spcBef>
              <a:defRPr/>
            </a:pPr>
            <a:endParaRPr lang="en-US" altLang="en-US" sz="2400">
              <a:solidFill>
                <a:schemeClr val="tx1"/>
              </a:solidFill>
              <a:latin typeface="Times" panose="02020603050405020304" pitchFamily="18" charset="0"/>
            </a:endParaRPr>
          </a:p>
        </p:txBody>
      </p:sp>
      <p:sp>
        <p:nvSpPr>
          <p:cNvPr id="348167" name="Rectangle 7">
            <a:extLst>
              <a:ext uri="{FF2B5EF4-FFF2-40B4-BE49-F238E27FC236}">
                <a16:creationId xmlns:a16="http://schemas.microsoft.com/office/drawing/2014/main" id="{F71B609A-0C07-4805-8F62-F14F47120622}"/>
              </a:ext>
            </a:extLst>
          </p:cNvPr>
          <p:cNvSpPr>
            <a:spLocks noGrp="1" noChangeArrowheads="1"/>
          </p:cNvSpPr>
          <p:nvPr>
            <p:ph type="dt" sz="half" idx="2"/>
          </p:nvPr>
        </p:nvSpPr>
        <p:spPr bwMode="auto">
          <a:xfrm>
            <a:off x="457200"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fld id="{F48592A3-B282-4051-A398-BF8FABFBBD21}" type="datetime4">
              <a:rPr lang="en-GB" altLang="en-US"/>
              <a:pPr>
                <a:defRPr/>
              </a:pPr>
              <a:t>03 November 2020</a:t>
            </a:fld>
            <a:endParaRPr lang="en-GB" altLang="en-US"/>
          </a:p>
        </p:txBody>
      </p:sp>
      <p:sp>
        <p:nvSpPr>
          <p:cNvPr id="348168" name="Rectangle 8">
            <a:extLst>
              <a:ext uri="{FF2B5EF4-FFF2-40B4-BE49-F238E27FC236}">
                <a16:creationId xmlns:a16="http://schemas.microsoft.com/office/drawing/2014/main" id="{70394DC7-E9FF-457E-8D16-69814817152E}"/>
              </a:ext>
            </a:extLst>
          </p:cNvPr>
          <p:cNvSpPr>
            <a:spLocks noGrp="1" noChangeArrowheads="1"/>
          </p:cNvSpPr>
          <p:nvPr>
            <p:ph type="sldNum" sz="quarter" idx="4"/>
          </p:nvPr>
        </p:nvSpPr>
        <p:spPr bwMode="auto">
          <a:xfrm>
            <a:off x="5940425"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CE834AE9-9F84-4AAF-8273-9C8BB9AB0EDB}" type="slidenum">
              <a:rPr lang="en-GB" altLang="en-US"/>
              <a:pPr>
                <a:defRPr/>
              </a:pPr>
              <a:t>‹#›</a:t>
            </a:fld>
            <a:endParaRPr lang="en-GB" altLang="en-US"/>
          </a:p>
        </p:txBody>
      </p:sp>
    </p:spTree>
    <p:extLst>
      <p:ext uri="{BB962C8B-B14F-4D97-AF65-F5344CB8AC3E}">
        <p14:creationId xmlns:p14="http://schemas.microsoft.com/office/powerpoint/2010/main" val="256129194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02C49-0A4F-472D-A048-0054282926D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40542EC-62C0-4DAC-925B-C3EEF72F109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BC967E-724B-411F-98BE-86C93CE4CF7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FCBCB7F-A159-40CA-AF6D-1CE87591DACE}" type="datetimeFigureOut">
              <a:rPr lang="en-GB" smtClean="0"/>
              <a:t>03/11/2020</a:t>
            </a:fld>
            <a:endParaRPr lang="en-GB"/>
          </a:p>
        </p:txBody>
      </p:sp>
      <p:sp>
        <p:nvSpPr>
          <p:cNvPr id="5" name="Footer Placeholder 4">
            <a:extLst>
              <a:ext uri="{FF2B5EF4-FFF2-40B4-BE49-F238E27FC236}">
                <a16:creationId xmlns:a16="http://schemas.microsoft.com/office/drawing/2014/main" id="{0BE00DB2-AAE3-4995-91A3-1FAC34E48D1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DBA4DB2-A763-46EF-83FC-E06F66DD70A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A98BAF7-D74C-4DE4-9AD2-F7930A262C63}" type="slidenum">
              <a:rPr lang="en-GB" smtClean="0"/>
              <a:t>‹#›</a:t>
            </a:fld>
            <a:endParaRPr lang="en-GB"/>
          </a:p>
        </p:txBody>
      </p:sp>
    </p:spTree>
    <p:extLst>
      <p:ext uri="{BB962C8B-B14F-4D97-AF65-F5344CB8AC3E}">
        <p14:creationId xmlns:p14="http://schemas.microsoft.com/office/powerpoint/2010/main" val="224118285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F8DD9CB-29D5-460C-956E-0E1AD296DE84}"/>
              </a:ext>
            </a:extLst>
          </p:cNvPr>
          <p:cNvSpPr>
            <a:spLocks noGrp="1" noChangeArrowheads="1"/>
          </p:cNvSpPr>
          <p:nvPr>
            <p:ph type="ctrTitle"/>
          </p:nvPr>
        </p:nvSpPr>
        <p:spPr>
          <a:xfrm>
            <a:off x="611188" y="1717675"/>
            <a:ext cx="7772400" cy="990600"/>
          </a:xfrm>
        </p:spPr>
        <p:txBody>
          <a:bodyPr/>
          <a:lstStyle/>
          <a:p>
            <a:pPr algn="ctr" eaLnBrk="1" hangingPunct="1"/>
            <a:r>
              <a:rPr lang="en-GB" altLang="en-US" b="1" dirty="0">
                <a:latin typeface="Arial" panose="020B0604020202020204" pitchFamily="34" charset="0"/>
                <a:cs typeface="Arial" panose="020B0604020202020204" pitchFamily="34" charset="0"/>
              </a:rPr>
              <a:t>Advanced Systems Analysis and Design</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US" altLang="en-US" b="1" dirty="0">
                <a:latin typeface="Arial" panose="020B0604020202020204" pitchFamily="34" charset="0"/>
                <a:cs typeface="Arial" panose="020B0604020202020204" pitchFamily="34" charset="0"/>
              </a:rPr>
              <a:t>Transition from Requirements to Design</a:t>
            </a:r>
            <a:br>
              <a:rPr lang="en-GB" dirty="0"/>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SOFT 30121 L10</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endParaRPr lang="en-GB" altLang="en-US"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8989-9DF2-438C-B103-C37A15B965ED}"/>
              </a:ext>
            </a:extLst>
          </p:cNvPr>
          <p:cNvSpPr>
            <a:spLocks noGrp="1"/>
          </p:cNvSpPr>
          <p:nvPr>
            <p:ph type="title"/>
          </p:nvPr>
        </p:nvSpPr>
        <p:spPr/>
        <p:txBody>
          <a:bodyPr/>
          <a:lstStyle/>
          <a:p>
            <a:r>
              <a:rPr lang="en-GB" dirty="0"/>
              <a:t>Make vs Buy things to keep in mind</a:t>
            </a:r>
          </a:p>
        </p:txBody>
      </p:sp>
      <p:sp>
        <p:nvSpPr>
          <p:cNvPr id="3" name="Content Placeholder 2">
            <a:extLst>
              <a:ext uri="{FF2B5EF4-FFF2-40B4-BE49-F238E27FC236}">
                <a16:creationId xmlns:a16="http://schemas.microsoft.com/office/drawing/2014/main" id="{1BFBE097-7F41-48ED-81F6-58A4DA3ACCA9}"/>
              </a:ext>
            </a:extLst>
          </p:cNvPr>
          <p:cNvSpPr>
            <a:spLocks noGrp="1"/>
          </p:cNvSpPr>
          <p:nvPr>
            <p:ph idx="1"/>
          </p:nvPr>
        </p:nvSpPr>
        <p:spPr/>
        <p:txBody>
          <a:bodyPr/>
          <a:lstStyle/>
          <a:p>
            <a:endParaRPr lang="en-GB" dirty="0"/>
          </a:p>
        </p:txBody>
      </p:sp>
      <p:sp>
        <p:nvSpPr>
          <p:cNvPr id="4" name="Date Placeholder 3">
            <a:extLst>
              <a:ext uri="{FF2B5EF4-FFF2-40B4-BE49-F238E27FC236}">
                <a16:creationId xmlns:a16="http://schemas.microsoft.com/office/drawing/2014/main" id="{23CEDA10-EFD4-4EA8-B358-B5E7FEF3A266}"/>
              </a:ext>
            </a:extLst>
          </p:cNvPr>
          <p:cNvSpPr>
            <a:spLocks noGrp="1"/>
          </p:cNvSpPr>
          <p:nvPr>
            <p:ph type="dt" sz="half" idx="10"/>
          </p:nvPr>
        </p:nvSpPr>
        <p:spPr/>
        <p:txBody>
          <a:bodyPr/>
          <a:lstStyle/>
          <a:p>
            <a:pPr>
              <a:defRPr/>
            </a:pPr>
            <a:fld id="{C4C9B118-951F-4210-95A1-158B23349F78}" type="datetime4">
              <a:rPr lang="en-GB" altLang="en-US" smtClean="0"/>
              <a:pPr>
                <a:defRPr/>
              </a:pPr>
              <a:t>03 November 2020</a:t>
            </a:fld>
            <a:endParaRPr lang="en-GB" altLang="en-US"/>
          </a:p>
        </p:txBody>
      </p:sp>
      <p:sp>
        <p:nvSpPr>
          <p:cNvPr id="5" name="Slide Number Placeholder 4">
            <a:extLst>
              <a:ext uri="{FF2B5EF4-FFF2-40B4-BE49-F238E27FC236}">
                <a16:creationId xmlns:a16="http://schemas.microsoft.com/office/drawing/2014/main" id="{D490AB3C-CD2E-4025-8DC9-E02C65D0C50F}"/>
              </a:ext>
            </a:extLst>
          </p:cNvPr>
          <p:cNvSpPr>
            <a:spLocks noGrp="1"/>
          </p:cNvSpPr>
          <p:nvPr>
            <p:ph type="sldNum" sz="quarter" idx="11"/>
          </p:nvPr>
        </p:nvSpPr>
        <p:spPr/>
        <p:txBody>
          <a:bodyPr/>
          <a:lstStyle/>
          <a:p>
            <a:pPr>
              <a:defRPr/>
            </a:pPr>
            <a:fld id="{9A546908-54B0-4EF9-B997-73888F4A5500}" type="slidenum">
              <a:rPr lang="en-GB" altLang="en-US" smtClean="0"/>
              <a:pPr>
                <a:defRPr/>
              </a:pPr>
              <a:t>10</a:t>
            </a:fld>
            <a:endParaRPr lang="en-GB" altLang="en-US"/>
          </a:p>
        </p:txBody>
      </p:sp>
      <p:pic>
        <p:nvPicPr>
          <p:cNvPr id="8" name="Picture 7">
            <a:extLst>
              <a:ext uri="{FF2B5EF4-FFF2-40B4-BE49-F238E27FC236}">
                <a16:creationId xmlns:a16="http://schemas.microsoft.com/office/drawing/2014/main" id="{BC8091EE-A772-4617-BFE1-0EFEBFE2FCE7}"/>
              </a:ext>
            </a:extLst>
          </p:cNvPr>
          <p:cNvPicPr>
            <a:picLocks noChangeAspect="1"/>
          </p:cNvPicPr>
          <p:nvPr/>
        </p:nvPicPr>
        <p:blipFill>
          <a:blip r:embed="rId2"/>
          <a:stretch>
            <a:fillRect/>
          </a:stretch>
        </p:blipFill>
        <p:spPr>
          <a:xfrm>
            <a:off x="0" y="1439711"/>
            <a:ext cx="9144000" cy="3978577"/>
          </a:xfrm>
          <a:prstGeom prst="rect">
            <a:avLst/>
          </a:prstGeom>
        </p:spPr>
      </p:pic>
    </p:spTree>
    <p:extLst>
      <p:ext uri="{BB962C8B-B14F-4D97-AF65-F5344CB8AC3E}">
        <p14:creationId xmlns:p14="http://schemas.microsoft.com/office/powerpoint/2010/main" val="3271328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8989-9DF2-438C-B103-C37A15B965ED}"/>
              </a:ext>
            </a:extLst>
          </p:cNvPr>
          <p:cNvSpPr>
            <a:spLocks noGrp="1"/>
          </p:cNvSpPr>
          <p:nvPr>
            <p:ph type="title"/>
          </p:nvPr>
        </p:nvSpPr>
        <p:spPr/>
        <p:txBody>
          <a:bodyPr/>
          <a:lstStyle/>
          <a:p>
            <a:r>
              <a:rPr lang="en-GB" dirty="0"/>
              <a:t>Make vs Buy things to keep in mind</a:t>
            </a:r>
          </a:p>
        </p:txBody>
      </p:sp>
      <p:sp>
        <p:nvSpPr>
          <p:cNvPr id="3" name="Content Placeholder 2">
            <a:extLst>
              <a:ext uri="{FF2B5EF4-FFF2-40B4-BE49-F238E27FC236}">
                <a16:creationId xmlns:a16="http://schemas.microsoft.com/office/drawing/2014/main" id="{1BFBE097-7F41-48ED-81F6-58A4DA3ACCA9}"/>
              </a:ext>
            </a:extLst>
          </p:cNvPr>
          <p:cNvSpPr>
            <a:spLocks noGrp="1"/>
          </p:cNvSpPr>
          <p:nvPr>
            <p:ph idx="1"/>
          </p:nvPr>
        </p:nvSpPr>
        <p:spPr>
          <a:xfrm>
            <a:off x="381000" y="1447800"/>
            <a:ext cx="8305800" cy="2866939"/>
          </a:xfrm>
        </p:spPr>
        <p:txBody>
          <a:bodyPr/>
          <a:lstStyle/>
          <a:p>
            <a:r>
              <a:rPr lang="en-GB" dirty="0"/>
              <a:t>It is a perennial problem at the CIO level to maintain an integrated and coherent application portfolio.</a:t>
            </a:r>
          </a:p>
          <a:p>
            <a:r>
              <a:rPr lang="en-GB" dirty="0"/>
              <a:t>The cost of building incremental functionality might seem small, but:</a:t>
            </a:r>
          </a:p>
          <a:p>
            <a:pPr lvl="1"/>
            <a:r>
              <a:rPr lang="en-GB" dirty="0"/>
              <a:t>Integration Costs Now</a:t>
            </a:r>
          </a:p>
          <a:p>
            <a:pPr lvl="1"/>
            <a:r>
              <a:rPr lang="en-GB" dirty="0"/>
              <a:t>Maintenance Costs over time</a:t>
            </a:r>
          </a:p>
          <a:p>
            <a:pPr lvl="1"/>
            <a:r>
              <a:rPr lang="en-GB" dirty="0"/>
              <a:t>Integration Costs over time</a:t>
            </a:r>
          </a:p>
          <a:p>
            <a:pPr lvl="1"/>
            <a:r>
              <a:rPr lang="en-GB" dirty="0"/>
              <a:t>Increased points of failure</a:t>
            </a:r>
          </a:p>
          <a:p>
            <a:pPr lvl="1"/>
            <a:r>
              <a:rPr lang="en-GB" dirty="0"/>
              <a:t>Costs in upgrade of COTS</a:t>
            </a:r>
          </a:p>
        </p:txBody>
      </p:sp>
      <p:sp>
        <p:nvSpPr>
          <p:cNvPr id="4" name="Date Placeholder 3">
            <a:extLst>
              <a:ext uri="{FF2B5EF4-FFF2-40B4-BE49-F238E27FC236}">
                <a16:creationId xmlns:a16="http://schemas.microsoft.com/office/drawing/2014/main" id="{23CEDA10-EFD4-4EA8-B358-B5E7FEF3A266}"/>
              </a:ext>
            </a:extLst>
          </p:cNvPr>
          <p:cNvSpPr>
            <a:spLocks noGrp="1"/>
          </p:cNvSpPr>
          <p:nvPr>
            <p:ph type="dt" sz="half" idx="10"/>
          </p:nvPr>
        </p:nvSpPr>
        <p:spPr/>
        <p:txBody>
          <a:bodyPr/>
          <a:lstStyle/>
          <a:p>
            <a:pPr>
              <a:defRPr/>
            </a:pPr>
            <a:fld id="{C4C9B118-951F-4210-95A1-158B23349F78}" type="datetime4">
              <a:rPr lang="en-GB" altLang="en-US" smtClean="0"/>
              <a:pPr>
                <a:defRPr/>
              </a:pPr>
              <a:t>03 November 2020</a:t>
            </a:fld>
            <a:endParaRPr lang="en-GB" altLang="en-US"/>
          </a:p>
        </p:txBody>
      </p:sp>
      <p:sp>
        <p:nvSpPr>
          <p:cNvPr id="5" name="Slide Number Placeholder 4">
            <a:extLst>
              <a:ext uri="{FF2B5EF4-FFF2-40B4-BE49-F238E27FC236}">
                <a16:creationId xmlns:a16="http://schemas.microsoft.com/office/drawing/2014/main" id="{D490AB3C-CD2E-4025-8DC9-E02C65D0C50F}"/>
              </a:ext>
            </a:extLst>
          </p:cNvPr>
          <p:cNvSpPr>
            <a:spLocks noGrp="1"/>
          </p:cNvSpPr>
          <p:nvPr>
            <p:ph type="sldNum" sz="quarter" idx="11"/>
          </p:nvPr>
        </p:nvSpPr>
        <p:spPr/>
        <p:txBody>
          <a:bodyPr/>
          <a:lstStyle/>
          <a:p>
            <a:pPr>
              <a:defRPr/>
            </a:pPr>
            <a:fld id="{9A546908-54B0-4EF9-B997-73888F4A5500}" type="slidenum">
              <a:rPr lang="en-GB" altLang="en-US" smtClean="0"/>
              <a:pPr>
                <a:defRPr/>
              </a:pPr>
              <a:t>11</a:t>
            </a:fld>
            <a:endParaRPr lang="en-GB" altLang="en-US"/>
          </a:p>
        </p:txBody>
      </p:sp>
      <p:pic>
        <p:nvPicPr>
          <p:cNvPr id="7" name="Picture 6">
            <a:extLst>
              <a:ext uri="{FF2B5EF4-FFF2-40B4-BE49-F238E27FC236}">
                <a16:creationId xmlns:a16="http://schemas.microsoft.com/office/drawing/2014/main" id="{4636A9B0-D98C-4F63-B344-7E3CEBE49E0A}"/>
              </a:ext>
            </a:extLst>
          </p:cNvPr>
          <p:cNvPicPr>
            <a:picLocks noChangeAspect="1"/>
          </p:cNvPicPr>
          <p:nvPr/>
        </p:nvPicPr>
        <p:blipFill>
          <a:blip r:embed="rId2"/>
          <a:stretch>
            <a:fillRect/>
          </a:stretch>
        </p:blipFill>
        <p:spPr>
          <a:xfrm>
            <a:off x="3707904" y="3479449"/>
            <a:ext cx="5543600" cy="2412034"/>
          </a:xfrm>
          <a:prstGeom prst="rect">
            <a:avLst/>
          </a:prstGeom>
        </p:spPr>
      </p:pic>
      <p:sp>
        <p:nvSpPr>
          <p:cNvPr id="6" name="TextBox 5">
            <a:extLst>
              <a:ext uri="{FF2B5EF4-FFF2-40B4-BE49-F238E27FC236}">
                <a16:creationId xmlns:a16="http://schemas.microsoft.com/office/drawing/2014/main" id="{40704E34-BB56-42A6-8D52-98488E85331A}"/>
              </a:ext>
            </a:extLst>
          </p:cNvPr>
          <p:cNvSpPr txBox="1"/>
          <p:nvPr/>
        </p:nvSpPr>
        <p:spPr>
          <a:xfrm>
            <a:off x="755576" y="5445224"/>
            <a:ext cx="7416824" cy="338554"/>
          </a:xfrm>
          <a:prstGeom prst="rect">
            <a:avLst/>
          </a:prstGeom>
          <a:noFill/>
        </p:spPr>
        <p:txBody>
          <a:bodyPr wrap="square" rtlCol="0">
            <a:spAutoFit/>
          </a:bodyPr>
          <a:lstStyle/>
          <a:p>
            <a:r>
              <a:rPr lang="en-GB" sz="1600" dirty="0"/>
              <a:t>Who maintains it? No-one likes to work on old inhouse code</a:t>
            </a:r>
          </a:p>
        </p:txBody>
      </p:sp>
    </p:spTree>
    <p:extLst>
      <p:ext uri="{BB962C8B-B14F-4D97-AF65-F5344CB8AC3E}">
        <p14:creationId xmlns:p14="http://schemas.microsoft.com/office/powerpoint/2010/main" val="320822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6532-21E3-40B4-8B16-256BFC227D45}"/>
              </a:ext>
            </a:extLst>
          </p:cNvPr>
          <p:cNvSpPr>
            <a:spLocks noGrp="1"/>
          </p:cNvSpPr>
          <p:nvPr>
            <p:ph type="title"/>
          </p:nvPr>
        </p:nvSpPr>
        <p:spPr/>
        <p:txBody>
          <a:bodyPr/>
          <a:lstStyle/>
          <a:p>
            <a:r>
              <a:rPr lang="en-GB" dirty="0"/>
              <a:t>The Acquisition Alternatives</a:t>
            </a:r>
          </a:p>
        </p:txBody>
      </p:sp>
      <p:sp>
        <p:nvSpPr>
          <p:cNvPr id="3" name="Content Placeholder 2">
            <a:extLst>
              <a:ext uri="{FF2B5EF4-FFF2-40B4-BE49-F238E27FC236}">
                <a16:creationId xmlns:a16="http://schemas.microsoft.com/office/drawing/2014/main" id="{7392512F-E8F8-4546-938D-42F05E50900E}"/>
              </a:ext>
            </a:extLst>
          </p:cNvPr>
          <p:cNvSpPr>
            <a:spLocks noGrp="1"/>
          </p:cNvSpPr>
          <p:nvPr>
            <p:ph idx="1"/>
          </p:nvPr>
        </p:nvSpPr>
        <p:spPr>
          <a:xfrm>
            <a:off x="381000" y="1447800"/>
            <a:ext cx="8305800" cy="3471078"/>
          </a:xfrm>
        </p:spPr>
        <p:txBody>
          <a:bodyPr/>
          <a:lstStyle/>
          <a:p>
            <a:r>
              <a:rPr lang="en-GB" dirty="0"/>
              <a:t>Packaged vs Custom Build</a:t>
            </a:r>
          </a:p>
          <a:p>
            <a:r>
              <a:rPr lang="en-GB" dirty="0" err="1"/>
              <a:t>XaaS</a:t>
            </a:r>
            <a:r>
              <a:rPr lang="en-GB" dirty="0"/>
              <a:t> vs On Premise</a:t>
            </a:r>
          </a:p>
          <a:p>
            <a:r>
              <a:rPr lang="en-GB" dirty="0"/>
              <a:t>Inhouse vs Outsourced</a:t>
            </a:r>
          </a:p>
          <a:p>
            <a:r>
              <a:rPr lang="en-GB" dirty="0"/>
              <a:t>Open Source vs Proprietary</a:t>
            </a:r>
          </a:p>
          <a:p>
            <a:r>
              <a:rPr lang="en-GB" dirty="0"/>
              <a:t>Best of Breed vs Least Cost</a:t>
            </a:r>
          </a:p>
          <a:p>
            <a:r>
              <a:rPr lang="en-GB" dirty="0"/>
              <a:t>Longstanding vs Latest Technology</a:t>
            </a:r>
          </a:p>
          <a:p>
            <a:r>
              <a:rPr lang="en-GB" dirty="0"/>
              <a:t>Fixed Price vs Time and Materials Based</a:t>
            </a:r>
          </a:p>
          <a:p>
            <a:endParaRPr lang="en-GB" dirty="0"/>
          </a:p>
        </p:txBody>
      </p:sp>
      <p:sp>
        <p:nvSpPr>
          <p:cNvPr id="4" name="Date Placeholder 3">
            <a:extLst>
              <a:ext uri="{FF2B5EF4-FFF2-40B4-BE49-F238E27FC236}">
                <a16:creationId xmlns:a16="http://schemas.microsoft.com/office/drawing/2014/main" id="{8AC70D2A-6492-4CB8-BEBA-426693A27DCE}"/>
              </a:ext>
            </a:extLst>
          </p:cNvPr>
          <p:cNvSpPr>
            <a:spLocks noGrp="1"/>
          </p:cNvSpPr>
          <p:nvPr>
            <p:ph type="dt" sz="half" idx="10"/>
          </p:nvPr>
        </p:nvSpPr>
        <p:spPr/>
        <p:txBody>
          <a:bodyPr/>
          <a:lstStyle/>
          <a:p>
            <a:pPr>
              <a:defRPr/>
            </a:pPr>
            <a:fld id="{C4C9B118-951F-4210-95A1-158B23349F78}" type="datetime4">
              <a:rPr lang="en-GB" altLang="en-US" smtClean="0"/>
              <a:pPr>
                <a:defRPr/>
              </a:pPr>
              <a:t>03 November 2020</a:t>
            </a:fld>
            <a:endParaRPr lang="en-GB" altLang="en-US"/>
          </a:p>
        </p:txBody>
      </p:sp>
      <p:sp>
        <p:nvSpPr>
          <p:cNvPr id="5" name="Slide Number Placeholder 4">
            <a:extLst>
              <a:ext uri="{FF2B5EF4-FFF2-40B4-BE49-F238E27FC236}">
                <a16:creationId xmlns:a16="http://schemas.microsoft.com/office/drawing/2014/main" id="{31918967-69C5-488F-A448-33CB45877DCF}"/>
              </a:ext>
            </a:extLst>
          </p:cNvPr>
          <p:cNvSpPr>
            <a:spLocks noGrp="1"/>
          </p:cNvSpPr>
          <p:nvPr>
            <p:ph type="sldNum" sz="quarter" idx="11"/>
          </p:nvPr>
        </p:nvSpPr>
        <p:spPr/>
        <p:txBody>
          <a:bodyPr/>
          <a:lstStyle/>
          <a:p>
            <a:pPr>
              <a:defRPr/>
            </a:pPr>
            <a:fld id="{9A546908-54B0-4EF9-B997-73888F4A5500}" type="slidenum">
              <a:rPr lang="en-GB" altLang="en-US" smtClean="0"/>
              <a:pPr>
                <a:defRPr/>
              </a:pPr>
              <a:t>12</a:t>
            </a:fld>
            <a:endParaRPr lang="en-GB" altLang="en-US"/>
          </a:p>
        </p:txBody>
      </p:sp>
    </p:spTree>
    <p:extLst>
      <p:ext uri="{BB962C8B-B14F-4D97-AF65-F5344CB8AC3E}">
        <p14:creationId xmlns:p14="http://schemas.microsoft.com/office/powerpoint/2010/main" val="737087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E6168-BE0F-49BD-BD3B-36B0E4D29110}"/>
              </a:ext>
            </a:extLst>
          </p:cNvPr>
          <p:cNvSpPr>
            <a:spLocks noGrp="1"/>
          </p:cNvSpPr>
          <p:nvPr>
            <p:ph type="title"/>
          </p:nvPr>
        </p:nvSpPr>
        <p:spPr/>
        <p:txBody>
          <a:bodyPr/>
          <a:lstStyle/>
          <a:p>
            <a:r>
              <a:rPr lang="en-GB" dirty="0"/>
              <a:t>Influences on the Acquisition Strategy</a:t>
            </a:r>
            <a:br>
              <a:rPr lang="en-GB" dirty="0"/>
            </a:br>
            <a:endParaRPr lang="en-GB" dirty="0"/>
          </a:p>
        </p:txBody>
      </p:sp>
      <p:sp>
        <p:nvSpPr>
          <p:cNvPr id="3" name="Content Placeholder 2">
            <a:extLst>
              <a:ext uri="{FF2B5EF4-FFF2-40B4-BE49-F238E27FC236}">
                <a16:creationId xmlns:a16="http://schemas.microsoft.com/office/drawing/2014/main" id="{4F3778DA-BF83-4338-B835-95020A728D03}"/>
              </a:ext>
            </a:extLst>
          </p:cNvPr>
          <p:cNvSpPr>
            <a:spLocks noGrp="1"/>
          </p:cNvSpPr>
          <p:nvPr>
            <p:ph idx="1"/>
          </p:nvPr>
        </p:nvSpPr>
        <p:spPr/>
        <p:txBody>
          <a:bodyPr/>
          <a:lstStyle/>
          <a:p>
            <a:endParaRPr lang="en-GB" dirty="0"/>
          </a:p>
        </p:txBody>
      </p:sp>
      <p:sp>
        <p:nvSpPr>
          <p:cNvPr id="4" name="Date Placeholder 3">
            <a:extLst>
              <a:ext uri="{FF2B5EF4-FFF2-40B4-BE49-F238E27FC236}">
                <a16:creationId xmlns:a16="http://schemas.microsoft.com/office/drawing/2014/main" id="{E437FE14-6594-4AAF-8FD1-589256CA7B23}"/>
              </a:ext>
            </a:extLst>
          </p:cNvPr>
          <p:cNvSpPr>
            <a:spLocks noGrp="1"/>
          </p:cNvSpPr>
          <p:nvPr>
            <p:ph type="dt" sz="half" idx="10"/>
          </p:nvPr>
        </p:nvSpPr>
        <p:spPr/>
        <p:txBody>
          <a:bodyPr/>
          <a:lstStyle/>
          <a:p>
            <a:pPr>
              <a:defRPr/>
            </a:pPr>
            <a:fld id="{C4C9B118-951F-4210-95A1-158B23349F78}" type="datetime4">
              <a:rPr lang="en-GB" altLang="en-US" smtClean="0"/>
              <a:pPr>
                <a:defRPr/>
              </a:pPr>
              <a:t>03 November 2020</a:t>
            </a:fld>
            <a:endParaRPr lang="en-GB" altLang="en-US"/>
          </a:p>
        </p:txBody>
      </p:sp>
      <p:sp>
        <p:nvSpPr>
          <p:cNvPr id="5" name="Slide Number Placeholder 4">
            <a:extLst>
              <a:ext uri="{FF2B5EF4-FFF2-40B4-BE49-F238E27FC236}">
                <a16:creationId xmlns:a16="http://schemas.microsoft.com/office/drawing/2014/main" id="{999517B3-5507-4EA1-9C00-96FFC47E8149}"/>
              </a:ext>
            </a:extLst>
          </p:cNvPr>
          <p:cNvSpPr>
            <a:spLocks noGrp="1"/>
          </p:cNvSpPr>
          <p:nvPr>
            <p:ph type="sldNum" sz="quarter" idx="11"/>
          </p:nvPr>
        </p:nvSpPr>
        <p:spPr/>
        <p:txBody>
          <a:bodyPr/>
          <a:lstStyle/>
          <a:p>
            <a:pPr>
              <a:defRPr/>
            </a:pPr>
            <a:fld id="{9A546908-54B0-4EF9-B997-73888F4A5500}" type="slidenum">
              <a:rPr lang="en-GB" altLang="en-US" smtClean="0"/>
              <a:pPr>
                <a:defRPr/>
              </a:pPr>
              <a:t>13</a:t>
            </a:fld>
            <a:endParaRPr lang="en-GB" altLang="en-US"/>
          </a:p>
        </p:txBody>
      </p:sp>
      <p:pic>
        <p:nvPicPr>
          <p:cNvPr id="6" name="Picture 5">
            <a:extLst>
              <a:ext uri="{FF2B5EF4-FFF2-40B4-BE49-F238E27FC236}">
                <a16:creationId xmlns:a16="http://schemas.microsoft.com/office/drawing/2014/main" id="{31EF7226-4D1B-468A-B057-27A1D68A9330}"/>
              </a:ext>
            </a:extLst>
          </p:cNvPr>
          <p:cNvPicPr>
            <a:picLocks noChangeAspect="1"/>
          </p:cNvPicPr>
          <p:nvPr/>
        </p:nvPicPr>
        <p:blipFill>
          <a:blip r:embed="rId2"/>
          <a:stretch>
            <a:fillRect/>
          </a:stretch>
        </p:blipFill>
        <p:spPr>
          <a:xfrm>
            <a:off x="0" y="2702933"/>
            <a:ext cx="9144000" cy="1452133"/>
          </a:xfrm>
          <a:prstGeom prst="rect">
            <a:avLst/>
          </a:prstGeom>
        </p:spPr>
      </p:pic>
    </p:spTree>
    <p:extLst>
      <p:ext uri="{BB962C8B-B14F-4D97-AF65-F5344CB8AC3E}">
        <p14:creationId xmlns:p14="http://schemas.microsoft.com/office/powerpoint/2010/main" val="1194965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381000" y="381000"/>
            <a:ext cx="8305800" cy="1066800"/>
          </a:xfrm>
        </p:spPr>
        <p:txBody>
          <a:bodyPr vert="horz" wrap="square" lIns="91440" tIns="45720" rIns="91440" bIns="45720" numCol="1" anchor="t" anchorCtr="0" compatLnSpc="1">
            <a:prstTxWarp prst="textNoShape">
              <a:avLst/>
            </a:prstTxWarp>
            <a:normAutofit/>
          </a:bodyPr>
          <a:lstStyle/>
          <a:p>
            <a:r>
              <a:rPr lang="en-GB" dirty="0"/>
              <a:t>Analysing</a:t>
            </a:r>
            <a:r>
              <a:rPr lang="en-US" dirty="0"/>
              <a:t> the Requirements</a:t>
            </a:r>
            <a:endParaRPr lang="en-GB" dirty="0"/>
          </a:p>
        </p:txBody>
      </p:sp>
      <p:sp>
        <p:nvSpPr>
          <p:cNvPr id="6" name="Content Placeholder 2">
            <a:extLst>
              <a:ext uri="{FF2B5EF4-FFF2-40B4-BE49-F238E27FC236}">
                <a16:creationId xmlns:a16="http://schemas.microsoft.com/office/drawing/2014/main" id="{7482BBD7-6894-4B73-9E6B-C3B56F9934EB}"/>
              </a:ext>
            </a:extLst>
          </p:cNvPr>
          <p:cNvSpPr txBox="1">
            <a:spLocks/>
          </p:cNvSpPr>
          <p:nvPr/>
        </p:nvSpPr>
        <p:spPr bwMode="auto">
          <a:xfrm>
            <a:off x="381000" y="1447800"/>
            <a:ext cx="40767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pPr marL="285750" indent="-285750">
              <a:lnSpc>
                <a:spcPct val="100000"/>
              </a:lnSpc>
              <a:buFont typeface="Arial" panose="020B0604020202020204" pitchFamily="34" charset="0"/>
              <a:buChar char="•"/>
            </a:pPr>
            <a:r>
              <a:rPr lang="en-US" sz="1300"/>
              <a:t>The project team carefully considers the nonfunctional business requirements that were identified during analysis. </a:t>
            </a:r>
          </a:p>
          <a:p>
            <a:pPr marL="285750" indent="-285750">
              <a:lnSpc>
                <a:spcPct val="100000"/>
              </a:lnSpc>
              <a:buFont typeface="Arial" panose="020B0604020202020204" pitchFamily="34" charset="0"/>
              <a:buChar char="•"/>
            </a:pPr>
            <a:r>
              <a:rPr lang="en-US" sz="1300"/>
              <a:t>The nonfunctional business requirements influence the system requirements that drive the design of the system's architecture. </a:t>
            </a:r>
          </a:p>
          <a:p>
            <a:pPr marL="285750" indent="-285750">
              <a:lnSpc>
                <a:spcPct val="100000"/>
              </a:lnSpc>
              <a:buFont typeface="Arial" panose="020B0604020202020204" pitchFamily="34" charset="0"/>
              <a:buChar char="•"/>
            </a:pPr>
            <a:r>
              <a:rPr lang="en-US" sz="1300"/>
              <a:t>Major considerations of the “how” of a system are operational, performance, security, cultural, and political in nature. </a:t>
            </a:r>
          </a:p>
          <a:p>
            <a:pPr marL="285750" indent="-285750">
              <a:lnSpc>
                <a:spcPct val="100000"/>
              </a:lnSpc>
              <a:buFont typeface="Arial" panose="020B0604020202020204" pitchFamily="34" charset="0"/>
              <a:buChar char="•"/>
            </a:pPr>
            <a:r>
              <a:rPr lang="en-US" sz="1300"/>
              <a:t>The team needs to create a secure system by specifying access restrictions and by identifying the need for encryption, authentication, and virus control.</a:t>
            </a:r>
          </a:p>
        </p:txBody>
      </p:sp>
      <p:pic>
        <p:nvPicPr>
          <p:cNvPr id="7" name="Picture 6" descr="A close up of a logo&#10;&#10;Description automatically generated">
            <a:extLst>
              <a:ext uri="{FF2B5EF4-FFF2-40B4-BE49-F238E27FC236}">
                <a16:creationId xmlns:a16="http://schemas.microsoft.com/office/drawing/2014/main" id="{070E4A5C-4E0B-461B-81C6-85316D4E9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0100" y="1673352"/>
            <a:ext cx="4076700" cy="3587496"/>
          </a:xfrm>
          <a:prstGeom prst="rect">
            <a:avLst/>
          </a:prstGeom>
          <a:noFill/>
        </p:spPr>
      </p:pic>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C4C9B118-951F-4210-95A1-158B23349F78}" type="datetime4">
              <a:rPr lang="en-GB" altLang="en-US" kern="1200">
                <a:latin typeface="+mn-lt"/>
                <a:ea typeface="+mn-ea"/>
                <a:cs typeface="Arial" charset="0"/>
              </a:rPr>
              <a:pPr>
                <a:spcAft>
                  <a:spcPts val="600"/>
                </a:spcAft>
                <a:defRPr/>
              </a:pPr>
              <a:t>03 November 2020</a:t>
            </a:fld>
            <a:endParaRPr lang="en-GB" altLang="en-US" kern="1200">
              <a:latin typeface="+mn-lt"/>
              <a:ea typeface="+mn-ea"/>
              <a:cs typeface="Arial" charset="0"/>
            </a:endParaRPr>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9A546908-54B0-4EF9-B997-73888F4A5500}" type="slidenum">
              <a:rPr lang="en-GB" altLang="en-US" kern="1200">
                <a:latin typeface="+mn-lt"/>
                <a:ea typeface="+mn-ea"/>
                <a:cs typeface="+mn-cs"/>
              </a:rPr>
              <a:pPr>
                <a:spcAft>
                  <a:spcPts val="600"/>
                </a:spcAft>
                <a:defRPr/>
              </a:pPr>
              <a:t>14</a:t>
            </a:fld>
            <a:endParaRPr lang="en-GB" altLang="en-US" kern="1200">
              <a:latin typeface="+mn-lt"/>
              <a:ea typeface="+mn-ea"/>
              <a:cs typeface="+mn-cs"/>
            </a:endParaRPr>
          </a:p>
        </p:txBody>
      </p:sp>
    </p:spTree>
    <p:extLst>
      <p:ext uri="{BB962C8B-B14F-4D97-AF65-F5344CB8AC3E}">
        <p14:creationId xmlns:p14="http://schemas.microsoft.com/office/powerpoint/2010/main" val="3583161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381000" y="381000"/>
            <a:ext cx="8305800" cy="1066800"/>
          </a:xfrm>
        </p:spPr>
        <p:txBody>
          <a:bodyPr vert="horz" wrap="square" lIns="91440" tIns="45720" rIns="91440" bIns="45720" numCol="1" anchor="t" anchorCtr="0" compatLnSpc="1">
            <a:prstTxWarp prst="textNoShape">
              <a:avLst/>
            </a:prstTxWarp>
            <a:normAutofit/>
          </a:bodyPr>
          <a:lstStyle/>
          <a:p>
            <a:r>
              <a:rPr lang="en-US" dirty="0"/>
              <a:t>Hardware and Software specification</a:t>
            </a:r>
            <a:endParaRPr lang="en-GB" dirty="0"/>
          </a:p>
        </p:txBody>
      </p:sp>
      <p:sp>
        <p:nvSpPr>
          <p:cNvPr id="6" name="Content Placeholder 2">
            <a:extLst>
              <a:ext uri="{FF2B5EF4-FFF2-40B4-BE49-F238E27FC236}">
                <a16:creationId xmlns:a16="http://schemas.microsoft.com/office/drawing/2014/main" id="{7482BBD7-6894-4B73-9E6B-C3B56F9934EB}"/>
              </a:ext>
            </a:extLst>
          </p:cNvPr>
          <p:cNvSpPr txBox="1">
            <a:spLocks/>
          </p:cNvSpPr>
          <p:nvPr/>
        </p:nvSpPr>
        <p:spPr bwMode="auto">
          <a:xfrm>
            <a:off x="381000" y="1447800"/>
            <a:ext cx="5626138"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pPr marL="285750" indent="-285750">
              <a:lnSpc>
                <a:spcPct val="100000"/>
              </a:lnSpc>
              <a:buFont typeface="Arial" panose="020B0604020202020204" pitchFamily="34" charset="0"/>
              <a:buChar char="•"/>
            </a:pPr>
            <a:r>
              <a:rPr lang="en-US" sz="1600" dirty="0"/>
              <a:t>At the same time, architecture decisions are made regarding the hardware and software that will be purchased to support the new system.</a:t>
            </a:r>
          </a:p>
          <a:p>
            <a:pPr marL="285750" indent="-285750">
              <a:lnSpc>
                <a:spcPct val="100000"/>
              </a:lnSpc>
              <a:buFont typeface="Arial" panose="020B0604020202020204" pitchFamily="34" charset="0"/>
              <a:buChar char="•"/>
            </a:pPr>
            <a:r>
              <a:rPr lang="en-US" sz="1600" dirty="0"/>
              <a:t>These decisions are documented in the hardware and software specification, which is a document that describes what hardware and software are needed to support the new application. </a:t>
            </a:r>
          </a:p>
          <a:p>
            <a:pPr marL="285750" indent="-285750">
              <a:lnSpc>
                <a:spcPct val="100000"/>
              </a:lnSpc>
              <a:buFont typeface="Arial" panose="020B0604020202020204" pitchFamily="34" charset="0"/>
              <a:buChar char="•"/>
            </a:pPr>
            <a:r>
              <a:rPr lang="en-US" sz="1600" dirty="0"/>
              <a:t>The actual acquisition of hardware and software is sometimes the responsibility of the purchasing department or the area in the organization that handles capital procurement;</a:t>
            </a:r>
          </a:p>
          <a:p>
            <a:pPr marL="285750" indent="-285750">
              <a:lnSpc>
                <a:spcPct val="100000"/>
              </a:lnSpc>
              <a:buFont typeface="Arial" panose="020B0604020202020204" pitchFamily="34" charset="0"/>
              <a:buChar char="•"/>
            </a:pPr>
            <a:r>
              <a:rPr lang="en-US" sz="1600" dirty="0"/>
              <a:t>The project team uses the hardware and software specification to communicate the hardware and software needs to the appropriate people.</a:t>
            </a:r>
          </a:p>
        </p:txBody>
      </p:sp>
      <p:pic>
        <p:nvPicPr>
          <p:cNvPr id="7" name="Picture 6" descr="Diagram&#10;&#10;Description automatically generated">
            <a:extLst>
              <a:ext uri="{FF2B5EF4-FFF2-40B4-BE49-F238E27FC236}">
                <a16:creationId xmlns:a16="http://schemas.microsoft.com/office/drawing/2014/main" id="{7CE0C6C8-6F57-47ED-B5A4-212FCB292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7138" y="2214971"/>
            <a:ext cx="2679661" cy="1646077"/>
          </a:xfrm>
          <a:prstGeom prst="rect">
            <a:avLst/>
          </a:prstGeom>
          <a:noFill/>
        </p:spPr>
      </p:pic>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C4C9B118-951F-4210-95A1-158B23349F78}" type="datetime4">
              <a:rPr lang="en-GB" altLang="en-US" kern="1200">
                <a:latin typeface="+mn-lt"/>
                <a:ea typeface="+mn-ea"/>
                <a:cs typeface="Arial" charset="0"/>
              </a:rPr>
              <a:pPr>
                <a:spcAft>
                  <a:spcPts val="600"/>
                </a:spcAft>
                <a:defRPr/>
              </a:pPr>
              <a:t>03 November 2020</a:t>
            </a:fld>
            <a:endParaRPr lang="en-GB" altLang="en-US" kern="1200">
              <a:latin typeface="+mn-lt"/>
              <a:ea typeface="+mn-ea"/>
              <a:cs typeface="Arial" charset="0"/>
            </a:endParaRPr>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9A546908-54B0-4EF9-B997-73888F4A5500}" type="slidenum">
              <a:rPr lang="en-GB" altLang="en-US" kern="1200">
                <a:latin typeface="+mn-lt"/>
                <a:ea typeface="+mn-ea"/>
                <a:cs typeface="+mn-cs"/>
              </a:rPr>
              <a:pPr>
                <a:spcAft>
                  <a:spcPts val="600"/>
                </a:spcAft>
                <a:defRPr/>
              </a:pPr>
              <a:t>15</a:t>
            </a:fld>
            <a:endParaRPr lang="en-GB" altLang="en-US" kern="1200">
              <a:latin typeface="+mn-lt"/>
              <a:ea typeface="+mn-ea"/>
              <a:cs typeface="+mn-cs"/>
            </a:endParaRPr>
          </a:p>
        </p:txBody>
      </p:sp>
    </p:spTree>
    <p:extLst>
      <p:ext uri="{BB962C8B-B14F-4D97-AF65-F5344CB8AC3E}">
        <p14:creationId xmlns:p14="http://schemas.microsoft.com/office/powerpoint/2010/main" val="2683523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4B0C2E-B478-4B54-A2EB-0CD93D6703D1}"/>
              </a:ext>
            </a:extLst>
          </p:cNvPr>
          <p:cNvSpPr>
            <a:spLocks noGrp="1"/>
          </p:cNvSpPr>
          <p:nvPr>
            <p:ph type="title"/>
          </p:nvPr>
        </p:nvSpPr>
        <p:spPr/>
        <p:txBody>
          <a:bodyPr/>
          <a:lstStyle/>
          <a:p>
            <a:r>
              <a:rPr lang="en-GB" dirty="0"/>
              <a:t>Alternatives Matrix</a:t>
            </a:r>
          </a:p>
        </p:txBody>
      </p:sp>
      <p:sp>
        <p:nvSpPr>
          <p:cNvPr id="8" name="Content Placeholder 7">
            <a:extLst>
              <a:ext uri="{FF2B5EF4-FFF2-40B4-BE49-F238E27FC236}">
                <a16:creationId xmlns:a16="http://schemas.microsoft.com/office/drawing/2014/main" id="{17D53CE4-3B11-49D0-BA51-6F4E5CC29280}"/>
              </a:ext>
            </a:extLst>
          </p:cNvPr>
          <p:cNvSpPr>
            <a:spLocks noGrp="1"/>
          </p:cNvSpPr>
          <p:nvPr>
            <p:ph idx="1"/>
          </p:nvPr>
        </p:nvSpPr>
        <p:spPr>
          <a:xfrm>
            <a:off x="381000" y="1447800"/>
            <a:ext cx="8305800" cy="1421287"/>
          </a:xfrm>
        </p:spPr>
        <p:txBody>
          <a:bodyPr/>
          <a:lstStyle/>
          <a:p>
            <a:r>
              <a:rPr lang="en-GB" dirty="0"/>
              <a:t>When you have gathered alternatives you have to evaluate them against a common set of weighted criteria to determine your best choice. </a:t>
            </a:r>
          </a:p>
          <a:p>
            <a:endParaRPr lang="en-GB" dirty="0"/>
          </a:p>
        </p:txBody>
      </p:sp>
      <p:sp>
        <p:nvSpPr>
          <p:cNvPr id="5" name="Date Placeholder 4">
            <a:extLst>
              <a:ext uri="{FF2B5EF4-FFF2-40B4-BE49-F238E27FC236}">
                <a16:creationId xmlns:a16="http://schemas.microsoft.com/office/drawing/2014/main" id="{59480982-1C01-4A9A-9791-A0D1D72F6AE3}"/>
              </a:ext>
            </a:extLst>
          </p:cNvPr>
          <p:cNvSpPr>
            <a:spLocks noGrp="1"/>
          </p:cNvSpPr>
          <p:nvPr>
            <p:ph type="dt" sz="half" idx="10"/>
          </p:nvPr>
        </p:nvSpPr>
        <p:spPr/>
        <p:txBody>
          <a:bodyPr/>
          <a:lstStyle/>
          <a:p>
            <a:pPr>
              <a:defRPr/>
            </a:pPr>
            <a:fld id="{8FAAFEB4-E7A6-465B-9EC4-19AF9478B086}" type="datetime4">
              <a:rPr lang="en-GB" altLang="en-US" smtClean="0"/>
              <a:pPr>
                <a:defRPr/>
              </a:pPr>
              <a:t>03 November 2020</a:t>
            </a:fld>
            <a:endParaRPr lang="en-GB" altLang="en-US"/>
          </a:p>
        </p:txBody>
      </p:sp>
      <p:sp>
        <p:nvSpPr>
          <p:cNvPr id="6" name="Slide Number Placeholder 5">
            <a:extLst>
              <a:ext uri="{FF2B5EF4-FFF2-40B4-BE49-F238E27FC236}">
                <a16:creationId xmlns:a16="http://schemas.microsoft.com/office/drawing/2014/main" id="{34869D66-8AB8-4023-891E-0CC6CE81E1E7}"/>
              </a:ext>
            </a:extLst>
          </p:cNvPr>
          <p:cNvSpPr>
            <a:spLocks noGrp="1"/>
          </p:cNvSpPr>
          <p:nvPr>
            <p:ph type="sldNum" sz="quarter" idx="11"/>
          </p:nvPr>
        </p:nvSpPr>
        <p:spPr/>
        <p:txBody>
          <a:bodyPr/>
          <a:lstStyle/>
          <a:p>
            <a:pPr>
              <a:defRPr/>
            </a:pPr>
            <a:fld id="{5B813AC0-CA19-40AB-9D34-4CC97A238C04}" type="slidenum">
              <a:rPr lang="en-GB" altLang="en-US" smtClean="0"/>
              <a:pPr>
                <a:defRPr/>
              </a:pPr>
              <a:t>16</a:t>
            </a:fld>
            <a:endParaRPr lang="en-GB" altLang="en-US"/>
          </a:p>
        </p:txBody>
      </p:sp>
      <p:pic>
        <p:nvPicPr>
          <p:cNvPr id="9" name="Picture 8">
            <a:extLst>
              <a:ext uri="{FF2B5EF4-FFF2-40B4-BE49-F238E27FC236}">
                <a16:creationId xmlns:a16="http://schemas.microsoft.com/office/drawing/2014/main" id="{63462027-AD60-46BF-A133-BBBC316D6CA7}"/>
              </a:ext>
            </a:extLst>
          </p:cNvPr>
          <p:cNvPicPr>
            <a:picLocks noChangeAspect="1"/>
          </p:cNvPicPr>
          <p:nvPr/>
        </p:nvPicPr>
        <p:blipFill>
          <a:blip r:embed="rId2"/>
          <a:stretch>
            <a:fillRect/>
          </a:stretch>
        </p:blipFill>
        <p:spPr>
          <a:xfrm>
            <a:off x="20635" y="2636912"/>
            <a:ext cx="9144000" cy="3229907"/>
          </a:xfrm>
          <a:prstGeom prst="rect">
            <a:avLst/>
          </a:prstGeom>
        </p:spPr>
      </p:pic>
    </p:spTree>
    <p:extLst>
      <p:ext uri="{BB962C8B-B14F-4D97-AF65-F5344CB8AC3E}">
        <p14:creationId xmlns:p14="http://schemas.microsoft.com/office/powerpoint/2010/main" val="4210741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F60968-396C-4F51-9B86-8438255DBA86}"/>
              </a:ext>
            </a:extLst>
          </p:cNvPr>
          <p:cNvSpPr>
            <a:spLocks noGrp="1"/>
          </p:cNvSpPr>
          <p:nvPr>
            <p:ph type="title"/>
          </p:nvPr>
        </p:nvSpPr>
        <p:spPr/>
        <p:txBody>
          <a:bodyPr/>
          <a:lstStyle/>
          <a:p>
            <a:r>
              <a:rPr lang="en-GB" dirty="0"/>
              <a:t>Nigel’s Software Selection Services</a:t>
            </a:r>
          </a:p>
        </p:txBody>
      </p:sp>
      <p:graphicFrame>
        <p:nvGraphicFramePr>
          <p:cNvPr id="9" name="Content Placeholder 8">
            <a:extLst>
              <a:ext uri="{FF2B5EF4-FFF2-40B4-BE49-F238E27FC236}">
                <a16:creationId xmlns:a16="http://schemas.microsoft.com/office/drawing/2014/main" id="{68093088-DA91-4D2D-945A-056AD2B35E54}"/>
              </a:ext>
            </a:extLst>
          </p:cNvPr>
          <p:cNvGraphicFramePr>
            <a:graphicFrameLocks noGrp="1"/>
          </p:cNvGraphicFramePr>
          <p:nvPr>
            <p:ph idx="1"/>
            <p:extLst>
              <p:ext uri="{D42A27DB-BD31-4B8C-83A1-F6EECF244321}">
                <p14:modId xmlns:p14="http://schemas.microsoft.com/office/powerpoint/2010/main" val="2470090256"/>
              </p:ext>
            </p:extLst>
          </p:nvPr>
        </p:nvGraphicFramePr>
        <p:xfrm>
          <a:off x="724889" y="2132856"/>
          <a:ext cx="7353076" cy="3636407"/>
        </p:xfrm>
        <a:graphic>
          <a:graphicData uri="http://schemas.openxmlformats.org/drawingml/2006/table">
            <a:tbl>
              <a:tblPr/>
              <a:tblGrid>
                <a:gridCol w="608854">
                  <a:extLst>
                    <a:ext uri="{9D8B030D-6E8A-4147-A177-3AD203B41FA5}">
                      <a16:colId xmlns:a16="http://schemas.microsoft.com/office/drawing/2014/main" val="1749179031"/>
                    </a:ext>
                  </a:extLst>
                </a:gridCol>
                <a:gridCol w="1124037">
                  <a:extLst>
                    <a:ext uri="{9D8B030D-6E8A-4147-A177-3AD203B41FA5}">
                      <a16:colId xmlns:a16="http://schemas.microsoft.com/office/drawing/2014/main" val="1895872393"/>
                    </a:ext>
                  </a:extLst>
                </a:gridCol>
                <a:gridCol w="1124037">
                  <a:extLst>
                    <a:ext uri="{9D8B030D-6E8A-4147-A177-3AD203B41FA5}">
                      <a16:colId xmlns:a16="http://schemas.microsoft.com/office/drawing/2014/main" val="3067396113"/>
                    </a:ext>
                  </a:extLst>
                </a:gridCol>
                <a:gridCol w="1124037">
                  <a:extLst>
                    <a:ext uri="{9D8B030D-6E8A-4147-A177-3AD203B41FA5}">
                      <a16:colId xmlns:a16="http://schemas.microsoft.com/office/drawing/2014/main" val="3454675709"/>
                    </a:ext>
                  </a:extLst>
                </a:gridCol>
                <a:gridCol w="1124037">
                  <a:extLst>
                    <a:ext uri="{9D8B030D-6E8A-4147-A177-3AD203B41FA5}">
                      <a16:colId xmlns:a16="http://schemas.microsoft.com/office/drawing/2014/main" val="1025587532"/>
                    </a:ext>
                  </a:extLst>
                </a:gridCol>
                <a:gridCol w="1124037">
                  <a:extLst>
                    <a:ext uri="{9D8B030D-6E8A-4147-A177-3AD203B41FA5}">
                      <a16:colId xmlns:a16="http://schemas.microsoft.com/office/drawing/2014/main" val="3780925736"/>
                    </a:ext>
                  </a:extLst>
                </a:gridCol>
                <a:gridCol w="1124037">
                  <a:extLst>
                    <a:ext uri="{9D8B030D-6E8A-4147-A177-3AD203B41FA5}">
                      <a16:colId xmlns:a16="http://schemas.microsoft.com/office/drawing/2014/main" val="3453532052"/>
                    </a:ext>
                  </a:extLst>
                </a:gridCol>
              </a:tblGrid>
              <a:tr h="883172">
                <a:tc>
                  <a:txBody>
                    <a:bodyPr/>
                    <a:lstStyle/>
                    <a:p>
                      <a:pPr algn="l" fontAlgn="b"/>
                      <a:r>
                        <a:rPr lang="en-GB" sz="1000" b="0" i="0" u="none" strike="noStrike" dirty="0">
                          <a:solidFill>
                            <a:srgbClr val="000000"/>
                          </a:solidFill>
                          <a:effectLst/>
                          <a:latin typeface="Calibri" panose="020F0502020204030204" pitchFamily="34" charset="0"/>
                        </a:rPr>
                        <a:t>Business Process</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Business Process Analysis</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Software Procurement Questionnaire</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Software Solution Sourcing</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Software Development Specification</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Software Development</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Software Acceptance Test Plan</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29582"/>
                  </a:ext>
                </a:extLst>
              </a:tr>
              <a:tr h="582091">
                <a:tc>
                  <a:txBody>
                    <a:bodyPr/>
                    <a:lstStyle/>
                    <a:p>
                      <a:pPr algn="l" fontAlgn="b"/>
                      <a:endParaRPr lang="en-GB" sz="1000" b="0" i="0" u="none" strike="noStrike" dirty="0">
                        <a:solidFill>
                          <a:srgbClr val="000000"/>
                        </a:solidFill>
                        <a:effectLst/>
                        <a:latin typeface="Calibri" panose="020F0502020204030204" pitchFamily="34" charset="0"/>
                      </a:endParaRP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Client tells us processes that are important.</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Source Commercial Off the Shelf Software (COTS)</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000" b="0" i="0" u="none" strike="noStrike" dirty="0">
                          <a:solidFill>
                            <a:srgbClr val="000000"/>
                          </a:solidFill>
                          <a:effectLst/>
                          <a:latin typeface="Calibri" panose="020F0502020204030204" pitchFamily="34" charset="0"/>
                        </a:rPr>
                        <a:t>Source Commercial Off the Shelf Software (COTS)</a:t>
                      </a:r>
                    </a:p>
                    <a:p>
                      <a:pPr algn="l" fontAlgn="b"/>
                      <a:endParaRPr lang="en-GB" sz="1000" b="0" i="0" u="none" strike="noStrike" dirty="0">
                        <a:solidFill>
                          <a:srgbClr val="000000"/>
                        </a:solidFill>
                        <a:effectLst/>
                        <a:latin typeface="Calibri" panose="020F0502020204030204" pitchFamily="34" charset="0"/>
                      </a:endParaRP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Source Software Development </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Do software Development</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Confirm software is working to Specification</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1519081"/>
                  </a:ext>
                </a:extLst>
              </a:tr>
              <a:tr h="582091">
                <a:tc>
                  <a:txBody>
                    <a:bodyPr/>
                    <a:lstStyle/>
                    <a:p>
                      <a:pPr algn="l" fontAlgn="b"/>
                      <a:r>
                        <a:rPr lang="en-GB" sz="1000" b="0" i="0" u="none" strike="noStrike" dirty="0">
                          <a:solidFill>
                            <a:srgbClr val="000000"/>
                          </a:solidFill>
                          <a:effectLst/>
                          <a:latin typeface="Calibri" panose="020F0502020204030204" pitchFamily="34" charset="0"/>
                        </a:rPr>
                        <a:t>For Each Process</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A high level Swim Lane Flow Diagram and Report that describes each box and decision in the flow.</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A questionnaire that can be sent to prospective suppliers for them to confirm they have a solution.</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Managing the selection process, scoring responses, creating a shortlist, organizing a demo, selecting winner.</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A specification for software development.  A set of function points and requirements.  A set of conceptual prototype UI's and Report specifications.</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Develop the solution according to the software specification, user documentation and installation documentation if and as appropriate, unit and system tests and test automation. </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Develop an acceptance test plan to confirm that the requested functionality is delivered</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7928856"/>
                  </a:ext>
                </a:extLst>
              </a:tr>
              <a:tr h="582091">
                <a:tc>
                  <a:txBody>
                    <a:bodyPr/>
                    <a:lstStyle/>
                    <a:p>
                      <a:pPr algn="l" fontAlgn="b"/>
                      <a:r>
                        <a:rPr lang="en-GB" sz="1000" b="0" i="0" u="none" strike="noStrike" dirty="0">
                          <a:solidFill>
                            <a:srgbClr val="000000"/>
                          </a:solidFill>
                          <a:effectLst/>
                          <a:latin typeface="Calibri" panose="020F0502020204030204" pitchFamily="34" charset="0"/>
                        </a:rPr>
                        <a:t>Deliverable</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Process Diagram</a:t>
                      </a:r>
                    </a:p>
                    <a:p>
                      <a:pPr algn="l" fontAlgn="b"/>
                      <a:r>
                        <a:rPr lang="en-GB" sz="1000" b="0" i="0" u="none" strike="noStrike" dirty="0">
                          <a:solidFill>
                            <a:srgbClr val="000000"/>
                          </a:solidFill>
                          <a:effectLst/>
                          <a:latin typeface="Calibri" panose="020F0502020204030204" pitchFamily="34" charset="0"/>
                        </a:rPr>
                        <a:t>Request for Information (RFI)</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Request for Proposal (RFP)</a:t>
                      </a:r>
                    </a:p>
                    <a:p>
                      <a:pPr algn="l" fontAlgn="b"/>
                      <a:r>
                        <a:rPr lang="en-GB" sz="1000" b="0" i="0" u="none" strike="noStrike" dirty="0">
                          <a:solidFill>
                            <a:srgbClr val="000000"/>
                          </a:solidFill>
                          <a:effectLst/>
                          <a:latin typeface="Calibri" panose="020F0502020204030204" pitchFamily="34" charset="0"/>
                        </a:rPr>
                        <a:t>Invitation to Tender (ITT)</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Demo Script</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Specification </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Design Doc</a:t>
                      </a:r>
                    </a:p>
                    <a:p>
                      <a:pPr algn="l" fontAlgn="b"/>
                      <a:r>
                        <a:rPr lang="en-GB" sz="1000" b="0" i="0" u="none" strike="noStrike" dirty="0">
                          <a:solidFill>
                            <a:srgbClr val="000000"/>
                          </a:solidFill>
                          <a:effectLst/>
                          <a:latin typeface="Calibri" panose="020F0502020204030204" pitchFamily="34" charset="0"/>
                        </a:rPr>
                        <a:t>User Doc</a:t>
                      </a:r>
                    </a:p>
                    <a:p>
                      <a:pPr algn="l" fontAlgn="b"/>
                      <a:r>
                        <a:rPr lang="en-GB" sz="1000" b="0" i="0" u="none" strike="noStrike" dirty="0">
                          <a:solidFill>
                            <a:srgbClr val="000000"/>
                          </a:solidFill>
                          <a:effectLst/>
                          <a:latin typeface="Calibri" panose="020F0502020204030204" pitchFamily="34" charset="0"/>
                        </a:rPr>
                        <a:t>Test Doc</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Test Plan</a:t>
                      </a:r>
                    </a:p>
                  </a:txBody>
                  <a:tcPr marL="3345" marR="3345" marT="33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6306141"/>
                  </a:ext>
                </a:extLst>
              </a:tr>
            </a:tbl>
          </a:graphicData>
        </a:graphic>
      </p:graphicFrame>
      <p:sp>
        <p:nvSpPr>
          <p:cNvPr id="5" name="Date Placeholder 4">
            <a:extLst>
              <a:ext uri="{FF2B5EF4-FFF2-40B4-BE49-F238E27FC236}">
                <a16:creationId xmlns:a16="http://schemas.microsoft.com/office/drawing/2014/main" id="{074132C1-8418-441F-A5A0-24513934BE0C}"/>
              </a:ext>
            </a:extLst>
          </p:cNvPr>
          <p:cNvSpPr>
            <a:spLocks noGrp="1"/>
          </p:cNvSpPr>
          <p:nvPr>
            <p:ph type="dt" sz="half" idx="10"/>
          </p:nvPr>
        </p:nvSpPr>
        <p:spPr/>
        <p:txBody>
          <a:bodyPr/>
          <a:lstStyle/>
          <a:p>
            <a:pPr>
              <a:defRPr/>
            </a:pPr>
            <a:fld id="{8FAAFEB4-E7A6-465B-9EC4-19AF9478B086}" type="datetime4">
              <a:rPr lang="en-GB" altLang="en-US" smtClean="0"/>
              <a:pPr>
                <a:defRPr/>
              </a:pPr>
              <a:t>03 November 2020</a:t>
            </a:fld>
            <a:endParaRPr lang="en-GB" altLang="en-US"/>
          </a:p>
        </p:txBody>
      </p:sp>
      <p:sp>
        <p:nvSpPr>
          <p:cNvPr id="6" name="Slide Number Placeholder 5">
            <a:extLst>
              <a:ext uri="{FF2B5EF4-FFF2-40B4-BE49-F238E27FC236}">
                <a16:creationId xmlns:a16="http://schemas.microsoft.com/office/drawing/2014/main" id="{99EAFFC7-2690-41C3-B4D7-1940BFEE4910}"/>
              </a:ext>
            </a:extLst>
          </p:cNvPr>
          <p:cNvSpPr>
            <a:spLocks noGrp="1"/>
          </p:cNvSpPr>
          <p:nvPr>
            <p:ph type="sldNum" sz="quarter" idx="11"/>
          </p:nvPr>
        </p:nvSpPr>
        <p:spPr/>
        <p:txBody>
          <a:bodyPr/>
          <a:lstStyle/>
          <a:p>
            <a:pPr>
              <a:defRPr/>
            </a:pPr>
            <a:fld id="{5B813AC0-CA19-40AB-9D34-4CC97A238C04}" type="slidenum">
              <a:rPr lang="en-GB" altLang="en-US" smtClean="0"/>
              <a:pPr>
                <a:defRPr/>
              </a:pPr>
              <a:t>17</a:t>
            </a:fld>
            <a:endParaRPr lang="en-GB" altLang="en-US"/>
          </a:p>
        </p:txBody>
      </p:sp>
      <p:sp>
        <p:nvSpPr>
          <p:cNvPr id="10" name="TextBox 9">
            <a:extLst>
              <a:ext uri="{FF2B5EF4-FFF2-40B4-BE49-F238E27FC236}">
                <a16:creationId xmlns:a16="http://schemas.microsoft.com/office/drawing/2014/main" id="{9F566F3D-73F0-433B-A563-6BA67A8E9EA1}"/>
              </a:ext>
            </a:extLst>
          </p:cNvPr>
          <p:cNvSpPr txBox="1"/>
          <p:nvPr/>
        </p:nvSpPr>
        <p:spPr>
          <a:xfrm>
            <a:off x="361711" y="1105180"/>
            <a:ext cx="8079432" cy="923330"/>
          </a:xfrm>
          <a:prstGeom prst="rect">
            <a:avLst/>
          </a:prstGeom>
          <a:noFill/>
        </p:spPr>
        <p:txBody>
          <a:bodyPr wrap="square" rtlCol="0">
            <a:spAutoFit/>
          </a:bodyPr>
          <a:lstStyle/>
          <a:p>
            <a:r>
              <a:rPr lang="en-GB" dirty="0"/>
              <a:t>One of the services that SSTC Ltd offers is in software sourcing.  Many smaller companies may not even be aware of software that is available, so we help them review the market.  </a:t>
            </a:r>
          </a:p>
        </p:txBody>
      </p:sp>
    </p:spTree>
    <p:extLst>
      <p:ext uri="{BB962C8B-B14F-4D97-AF65-F5344CB8AC3E}">
        <p14:creationId xmlns:p14="http://schemas.microsoft.com/office/powerpoint/2010/main" val="2807607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E69B9-CD72-40DB-89E5-460FEC245A95}"/>
              </a:ext>
            </a:extLst>
          </p:cNvPr>
          <p:cNvSpPr>
            <a:spLocks noGrp="1"/>
          </p:cNvSpPr>
          <p:nvPr>
            <p:ph type="title"/>
          </p:nvPr>
        </p:nvSpPr>
        <p:spPr/>
        <p:txBody>
          <a:bodyPr/>
          <a:lstStyle/>
          <a:p>
            <a:r>
              <a:rPr lang="en-GB" dirty="0"/>
              <a:t>Case Study – Sports Marketing Company</a:t>
            </a:r>
          </a:p>
        </p:txBody>
      </p:sp>
      <p:sp>
        <p:nvSpPr>
          <p:cNvPr id="3" name="Content Placeholder 2">
            <a:extLst>
              <a:ext uri="{FF2B5EF4-FFF2-40B4-BE49-F238E27FC236}">
                <a16:creationId xmlns:a16="http://schemas.microsoft.com/office/drawing/2014/main" id="{F8FA38A0-FB05-46E3-8125-881793864188}"/>
              </a:ext>
            </a:extLst>
          </p:cNvPr>
          <p:cNvSpPr>
            <a:spLocks noGrp="1"/>
          </p:cNvSpPr>
          <p:nvPr>
            <p:ph idx="1"/>
          </p:nvPr>
        </p:nvSpPr>
        <p:spPr>
          <a:xfrm>
            <a:off x="381000" y="1447800"/>
            <a:ext cx="8305800" cy="3027880"/>
          </a:xfrm>
        </p:spPr>
        <p:txBody>
          <a:bodyPr/>
          <a:lstStyle/>
          <a:p>
            <a:r>
              <a:rPr lang="en-GB" dirty="0"/>
              <a:t>Process Diagram</a:t>
            </a:r>
          </a:p>
          <a:p>
            <a:r>
              <a:rPr lang="en-GB" dirty="0"/>
              <a:t>Conceptual Prototype</a:t>
            </a:r>
          </a:p>
          <a:p>
            <a:r>
              <a:rPr lang="en-GB" dirty="0"/>
              <a:t>Functional Specification</a:t>
            </a:r>
          </a:p>
          <a:p>
            <a:r>
              <a:rPr lang="en-GB" dirty="0"/>
              <a:t>Make or Buy?</a:t>
            </a:r>
          </a:p>
          <a:p>
            <a:r>
              <a:rPr lang="en-GB" dirty="0"/>
              <a:t>Technical Approach Document</a:t>
            </a:r>
          </a:p>
          <a:p>
            <a:r>
              <a:rPr lang="en-GB" dirty="0"/>
              <a:t>Proof of concept demo</a:t>
            </a:r>
          </a:p>
          <a:p>
            <a:endParaRPr lang="en-GB" dirty="0"/>
          </a:p>
        </p:txBody>
      </p:sp>
      <p:sp>
        <p:nvSpPr>
          <p:cNvPr id="4" name="Date Placeholder 3">
            <a:extLst>
              <a:ext uri="{FF2B5EF4-FFF2-40B4-BE49-F238E27FC236}">
                <a16:creationId xmlns:a16="http://schemas.microsoft.com/office/drawing/2014/main" id="{8E215C53-1956-46D7-A136-1E0A6118B93D}"/>
              </a:ext>
            </a:extLst>
          </p:cNvPr>
          <p:cNvSpPr>
            <a:spLocks noGrp="1"/>
          </p:cNvSpPr>
          <p:nvPr>
            <p:ph type="dt" sz="half" idx="10"/>
          </p:nvPr>
        </p:nvSpPr>
        <p:spPr/>
        <p:txBody>
          <a:bodyPr/>
          <a:lstStyle/>
          <a:p>
            <a:pPr>
              <a:defRPr/>
            </a:pPr>
            <a:fld id="{C4C9B118-951F-4210-95A1-158B23349F78}" type="datetime4">
              <a:rPr lang="en-GB" altLang="en-US" smtClean="0"/>
              <a:pPr>
                <a:defRPr/>
              </a:pPr>
              <a:t>03 November 2020</a:t>
            </a:fld>
            <a:endParaRPr lang="en-GB" altLang="en-US"/>
          </a:p>
        </p:txBody>
      </p:sp>
      <p:sp>
        <p:nvSpPr>
          <p:cNvPr id="5" name="Slide Number Placeholder 4">
            <a:extLst>
              <a:ext uri="{FF2B5EF4-FFF2-40B4-BE49-F238E27FC236}">
                <a16:creationId xmlns:a16="http://schemas.microsoft.com/office/drawing/2014/main" id="{8013390A-F6D8-4C3F-BF65-2006C2D5B336}"/>
              </a:ext>
            </a:extLst>
          </p:cNvPr>
          <p:cNvSpPr>
            <a:spLocks noGrp="1"/>
          </p:cNvSpPr>
          <p:nvPr>
            <p:ph type="sldNum" sz="quarter" idx="11"/>
          </p:nvPr>
        </p:nvSpPr>
        <p:spPr/>
        <p:txBody>
          <a:bodyPr/>
          <a:lstStyle/>
          <a:p>
            <a:pPr>
              <a:defRPr/>
            </a:pPr>
            <a:fld id="{9A546908-54B0-4EF9-B997-73888F4A5500}" type="slidenum">
              <a:rPr lang="en-GB" altLang="en-US" smtClean="0"/>
              <a:pPr>
                <a:defRPr/>
              </a:pPr>
              <a:t>18</a:t>
            </a:fld>
            <a:endParaRPr lang="en-GB" altLang="en-US"/>
          </a:p>
        </p:txBody>
      </p:sp>
    </p:spTree>
    <p:extLst>
      <p:ext uri="{BB962C8B-B14F-4D97-AF65-F5344CB8AC3E}">
        <p14:creationId xmlns:p14="http://schemas.microsoft.com/office/powerpoint/2010/main" val="2829169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670A7-957F-455E-A242-E8BF77C5C909}"/>
              </a:ext>
            </a:extLst>
          </p:cNvPr>
          <p:cNvSpPr>
            <a:spLocks noGrp="1"/>
          </p:cNvSpPr>
          <p:nvPr>
            <p:ph type="title"/>
          </p:nvPr>
        </p:nvSpPr>
        <p:spPr/>
        <p:txBody>
          <a:bodyPr/>
          <a:lstStyle/>
          <a:p>
            <a:r>
              <a:rPr lang="en-GB" dirty="0"/>
              <a:t>Terms used in the Purchasing cycle</a:t>
            </a:r>
          </a:p>
        </p:txBody>
      </p:sp>
      <p:sp>
        <p:nvSpPr>
          <p:cNvPr id="3" name="Content Placeholder 2">
            <a:extLst>
              <a:ext uri="{FF2B5EF4-FFF2-40B4-BE49-F238E27FC236}">
                <a16:creationId xmlns:a16="http://schemas.microsoft.com/office/drawing/2014/main" id="{FF587957-6D7E-4BB7-99E0-19745C0E863A}"/>
              </a:ext>
            </a:extLst>
          </p:cNvPr>
          <p:cNvSpPr>
            <a:spLocks noGrp="1"/>
          </p:cNvSpPr>
          <p:nvPr>
            <p:ph idx="1"/>
          </p:nvPr>
        </p:nvSpPr>
        <p:spPr>
          <a:xfrm>
            <a:off x="381000" y="1447800"/>
            <a:ext cx="8305800" cy="4634474"/>
          </a:xfrm>
        </p:spPr>
        <p:txBody>
          <a:bodyPr/>
          <a:lstStyle/>
          <a:p>
            <a:r>
              <a:rPr lang="en-GB" dirty="0"/>
              <a:t>Request for Information (RFI)</a:t>
            </a:r>
          </a:p>
          <a:p>
            <a:pPr lvl="1"/>
            <a:r>
              <a:rPr lang="en-GB" dirty="0"/>
              <a:t>Response = Data Sheet, Brochure</a:t>
            </a:r>
          </a:p>
          <a:p>
            <a:r>
              <a:rPr lang="en-GB" dirty="0"/>
              <a:t>Request for Proposal (RFP)</a:t>
            </a:r>
          </a:p>
          <a:p>
            <a:pPr lvl="1"/>
            <a:r>
              <a:rPr lang="en-GB" dirty="0"/>
              <a:t>Response = Proposal Document</a:t>
            </a:r>
          </a:p>
          <a:p>
            <a:pPr lvl="1"/>
            <a:r>
              <a:rPr lang="en-GB" dirty="0"/>
              <a:t>Uncertainties = High</a:t>
            </a:r>
          </a:p>
          <a:p>
            <a:pPr lvl="1"/>
            <a:r>
              <a:rPr lang="en-GB" dirty="0"/>
              <a:t>Acquisition Cycle = Long</a:t>
            </a:r>
          </a:p>
          <a:p>
            <a:r>
              <a:rPr lang="en-GB" dirty="0"/>
              <a:t>Invitation to Tender (ITT)</a:t>
            </a:r>
          </a:p>
          <a:p>
            <a:pPr lvl="1"/>
            <a:r>
              <a:rPr lang="en-GB" dirty="0"/>
              <a:t>Response = Tender Document ~= Proposal Document</a:t>
            </a:r>
          </a:p>
          <a:p>
            <a:r>
              <a:rPr lang="en-GB" dirty="0"/>
              <a:t>Request for Quote (RFQ)</a:t>
            </a:r>
          </a:p>
          <a:p>
            <a:pPr lvl="1"/>
            <a:r>
              <a:rPr lang="en-GB" dirty="0"/>
              <a:t>Response = Quote</a:t>
            </a:r>
          </a:p>
          <a:p>
            <a:pPr lvl="1"/>
            <a:r>
              <a:rPr lang="en-GB" dirty="0"/>
              <a:t>Uncertainties = Low</a:t>
            </a:r>
          </a:p>
          <a:p>
            <a:pPr lvl="1"/>
            <a:r>
              <a:rPr lang="en-GB" dirty="0"/>
              <a:t>Acquisition Cycle = Short</a:t>
            </a:r>
          </a:p>
          <a:p>
            <a:pPr lvl="1"/>
            <a:endParaRPr lang="en-GB" dirty="0"/>
          </a:p>
          <a:p>
            <a:endParaRPr lang="en-GB" dirty="0"/>
          </a:p>
        </p:txBody>
      </p:sp>
      <p:sp>
        <p:nvSpPr>
          <p:cNvPr id="4" name="Date Placeholder 3">
            <a:extLst>
              <a:ext uri="{FF2B5EF4-FFF2-40B4-BE49-F238E27FC236}">
                <a16:creationId xmlns:a16="http://schemas.microsoft.com/office/drawing/2014/main" id="{D177D108-2849-4D33-B258-4C358E2D35E4}"/>
              </a:ext>
            </a:extLst>
          </p:cNvPr>
          <p:cNvSpPr>
            <a:spLocks noGrp="1"/>
          </p:cNvSpPr>
          <p:nvPr>
            <p:ph type="dt" sz="half" idx="10"/>
          </p:nvPr>
        </p:nvSpPr>
        <p:spPr/>
        <p:txBody>
          <a:bodyPr/>
          <a:lstStyle/>
          <a:p>
            <a:pPr>
              <a:defRPr/>
            </a:pPr>
            <a:fld id="{C4C9B118-951F-4210-95A1-158B23349F78}" type="datetime4">
              <a:rPr lang="en-GB" altLang="en-US" smtClean="0"/>
              <a:pPr>
                <a:defRPr/>
              </a:pPr>
              <a:t>03 November 2020</a:t>
            </a:fld>
            <a:endParaRPr lang="en-GB" altLang="en-US"/>
          </a:p>
        </p:txBody>
      </p:sp>
      <p:sp>
        <p:nvSpPr>
          <p:cNvPr id="5" name="Slide Number Placeholder 4">
            <a:extLst>
              <a:ext uri="{FF2B5EF4-FFF2-40B4-BE49-F238E27FC236}">
                <a16:creationId xmlns:a16="http://schemas.microsoft.com/office/drawing/2014/main" id="{19BA29E4-13C1-43DF-ACDD-003798C6681A}"/>
              </a:ext>
            </a:extLst>
          </p:cNvPr>
          <p:cNvSpPr>
            <a:spLocks noGrp="1"/>
          </p:cNvSpPr>
          <p:nvPr>
            <p:ph type="sldNum" sz="quarter" idx="11"/>
          </p:nvPr>
        </p:nvSpPr>
        <p:spPr/>
        <p:txBody>
          <a:bodyPr/>
          <a:lstStyle/>
          <a:p>
            <a:pPr>
              <a:defRPr/>
            </a:pPr>
            <a:fld id="{9A546908-54B0-4EF9-B997-73888F4A5500}" type="slidenum">
              <a:rPr lang="en-GB" altLang="en-US" smtClean="0"/>
              <a:pPr>
                <a:defRPr/>
              </a:pPr>
              <a:t>19</a:t>
            </a:fld>
            <a:endParaRPr lang="en-GB" altLang="en-US"/>
          </a:p>
        </p:txBody>
      </p:sp>
    </p:spTree>
    <p:extLst>
      <p:ext uri="{BB962C8B-B14F-4D97-AF65-F5344CB8AC3E}">
        <p14:creationId xmlns:p14="http://schemas.microsoft.com/office/powerpoint/2010/main" val="1885549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A76BFC-AD6C-472E-9524-5EDD59EDC1D1}"/>
              </a:ext>
            </a:extLst>
          </p:cNvPr>
          <p:cNvSpPr/>
          <p:nvPr/>
        </p:nvSpPr>
        <p:spPr>
          <a:xfrm>
            <a:off x="251521" y="332656"/>
            <a:ext cx="8568952" cy="523220"/>
          </a:xfrm>
          <a:prstGeom prst="rect">
            <a:avLst/>
          </a:prstGeom>
        </p:spPr>
        <p:txBody>
          <a:bodyPr wrap="square">
            <a:spAutoFit/>
          </a:bodyPr>
          <a:lstStyle/>
          <a:p>
            <a:pPr algn="ctr"/>
            <a:r>
              <a:rPr lang="en-US" sz="2800" b="1" dirty="0">
                <a:solidFill>
                  <a:srgbClr val="002060"/>
                </a:solidFill>
                <a:latin typeface="Arial" panose="020B0604020202020204" pitchFamily="34" charset="0"/>
                <a:cs typeface="Arial" panose="020B0604020202020204" pitchFamily="34" charset="0"/>
              </a:rPr>
              <a:t>Transition from Requirements to Design</a:t>
            </a:r>
            <a:endParaRPr lang="en-GB" sz="28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E6F3DD-A671-40C0-9C69-15571131F24D}"/>
              </a:ext>
            </a:extLst>
          </p:cNvPr>
          <p:cNvSpPr txBox="1"/>
          <p:nvPr/>
        </p:nvSpPr>
        <p:spPr>
          <a:xfrm>
            <a:off x="1691680" y="4797152"/>
            <a:ext cx="5953425" cy="1200329"/>
          </a:xfrm>
          <a:prstGeom prst="rect">
            <a:avLst/>
          </a:prstGeom>
          <a:noFill/>
        </p:spPr>
        <p:txBody>
          <a:bodyPr wrap="none" rtlCol="0">
            <a:spAutoFit/>
          </a:bodyPr>
          <a:lstStyle/>
          <a:p>
            <a:pPr algn="ctr"/>
            <a:r>
              <a:rPr lang="en-GB" b="1" dirty="0" err="1">
                <a:solidFill>
                  <a:schemeClr val="bg1"/>
                </a:solidFill>
                <a:latin typeface="Arial" panose="020B0604020202020204" pitchFamily="34" charset="0"/>
                <a:cs typeface="Arial" panose="020B0604020202020204" pitchFamily="34" charset="0"/>
              </a:rPr>
              <a:t>Reco</a:t>
            </a:r>
            <a:r>
              <a:rPr lang="en-GB" b="1" dirty="0" err="1">
                <a:latin typeface="Arial" panose="020B0604020202020204" pitchFamily="34" charset="0"/>
                <a:cs typeface="Arial" panose="020B0604020202020204" pitchFamily="34" charset="0"/>
              </a:rPr>
              <a:t>Systems</a:t>
            </a:r>
            <a:r>
              <a:rPr lang="en-GB" b="1" dirty="0">
                <a:latin typeface="Arial" panose="020B0604020202020204" pitchFamily="34" charset="0"/>
                <a:cs typeface="Arial" panose="020B0604020202020204" pitchFamily="34" charset="0"/>
              </a:rPr>
              <a:t> Analysis and Design</a:t>
            </a:r>
          </a:p>
          <a:p>
            <a:pPr algn="ctr"/>
            <a:r>
              <a:rPr lang="en-GB" b="1" dirty="0">
                <a:latin typeface="Arial" panose="020B0604020202020204" pitchFamily="34" charset="0"/>
                <a:cs typeface="Arial" panose="020B0604020202020204" pitchFamily="34" charset="0"/>
              </a:rPr>
              <a:t>Alan Dennis; Barbara Haley Wixom; Roberta M. Roth</a:t>
            </a:r>
          </a:p>
          <a:p>
            <a:pPr algn="ctr"/>
            <a:r>
              <a:rPr lang="en-GB" b="1" dirty="0">
                <a:latin typeface="Arial" panose="020B0604020202020204" pitchFamily="34" charset="0"/>
                <a:cs typeface="Arial" panose="020B0604020202020204" pitchFamily="34" charset="0"/>
              </a:rPr>
              <a:t>2019</a:t>
            </a:r>
          </a:p>
          <a:p>
            <a:pPr algn="ctr"/>
            <a:r>
              <a:rPr lang="en-GB" b="1" dirty="0">
                <a:latin typeface="Arial" panose="020B0604020202020204" pitchFamily="34" charset="0"/>
                <a:cs typeface="Arial" panose="020B0604020202020204" pitchFamily="34" charset="0"/>
              </a:rPr>
              <a:t>Chapter 7</a:t>
            </a:r>
          </a:p>
        </p:txBody>
      </p:sp>
      <p:pic>
        <p:nvPicPr>
          <p:cNvPr id="7" name="Picture 6">
            <a:extLst>
              <a:ext uri="{FF2B5EF4-FFF2-40B4-BE49-F238E27FC236}">
                <a16:creationId xmlns:a16="http://schemas.microsoft.com/office/drawing/2014/main" id="{A9E6726B-0CB7-426B-8ACF-6539F1281739}"/>
              </a:ext>
            </a:extLst>
          </p:cNvPr>
          <p:cNvPicPr>
            <a:picLocks noChangeAspect="1"/>
          </p:cNvPicPr>
          <p:nvPr/>
        </p:nvPicPr>
        <p:blipFill>
          <a:blip r:embed="rId2"/>
          <a:stretch>
            <a:fillRect/>
          </a:stretch>
        </p:blipFill>
        <p:spPr>
          <a:xfrm>
            <a:off x="3167251" y="1059373"/>
            <a:ext cx="4475014" cy="373777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F2A3-B376-47B2-B024-4D7FAA1F01D5}"/>
              </a:ext>
            </a:extLst>
          </p:cNvPr>
          <p:cNvSpPr>
            <a:spLocks noGrp="1"/>
          </p:cNvSpPr>
          <p:nvPr>
            <p:ph type="title"/>
          </p:nvPr>
        </p:nvSpPr>
        <p:spPr/>
        <p:txBody>
          <a:bodyPr/>
          <a:lstStyle/>
          <a:p>
            <a:r>
              <a:rPr lang="en-GB" dirty="0"/>
              <a:t>Using components within your code base</a:t>
            </a:r>
          </a:p>
        </p:txBody>
      </p:sp>
      <p:sp>
        <p:nvSpPr>
          <p:cNvPr id="3" name="Content Placeholder 2">
            <a:extLst>
              <a:ext uri="{FF2B5EF4-FFF2-40B4-BE49-F238E27FC236}">
                <a16:creationId xmlns:a16="http://schemas.microsoft.com/office/drawing/2014/main" id="{0E953DA3-CC16-4A5B-8F2F-06120E5739D5}"/>
              </a:ext>
            </a:extLst>
          </p:cNvPr>
          <p:cNvSpPr>
            <a:spLocks noGrp="1"/>
          </p:cNvSpPr>
          <p:nvPr>
            <p:ph idx="1"/>
          </p:nvPr>
        </p:nvSpPr>
        <p:spPr>
          <a:xfrm>
            <a:off x="381000" y="1447800"/>
            <a:ext cx="8305800" cy="811889"/>
          </a:xfrm>
        </p:spPr>
        <p:txBody>
          <a:bodyPr/>
          <a:lstStyle/>
          <a:p>
            <a:r>
              <a:rPr lang="en-GB" dirty="0"/>
              <a:t>It is not just the whole project that you need to consider.  </a:t>
            </a:r>
          </a:p>
          <a:p>
            <a:r>
              <a:rPr lang="en-GB" dirty="0"/>
              <a:t>You may be able to leverage other components within your project. </a:t>
            </a:r>
          </a:p>
        </p:txBody>
      </p:sp>
      <p:sp>
        <p:nvSpPr>
          <p:cNvPr id="4" name="Date Placeholder 3">
            <a:extLst>
              <a:ext uri="{FF2B5EF4-FFF2-40B4-BE49-F238E27FC236}">
                <a16:creationId xmlns:a16="http://schemas.microsoft.com/office/drawing/2014/main" id="{6A35D0B8-CAE0-4D54-98FA-FA18A28A720E}"/>
              </a:ext>
            </a:extLst>
          </p:cNvPr>
          <p:cNvSpPr>
            <a:spLocks noGrp="1"/>
          </p:cNvSpPr>
          <p:nvPr>
            <p:ph type="dt" sz="half" idx="10"/>
          </p:nvPr>
        </p:nvSpPr>
        <p:spPr/>
        <p:txBody>
          <a:bodyPr/>
          <a:lstStyle/>
          <a:p>
            <a:pPr>
              <a:defRPr/>
            </a:pPr>
            <a:fld id="{C4C9B118-951F-4210-95A1-158B23349F78}" type="datetime4">
              <a:rPr lang="en-GB" altLang="en-US" smtClean="0"/>
              <a:pPr>
                <a:defRPr/>
              </a:pPr>
              <a:t>03 November 2020</a:t>
            </a:fld>
            <a:endParaRPr lang="en-GB" altLang="en-US"/>
          </a:p>
        </p:txBody>
      </p:sp>
      <p:sp>
        <p:nvSpPr>
          <p:cNvPr id="5" name="Slide Number Placeholder 4">
            <a:extLst>
              <a:ext uri="{FF2B5EF4-FFF2-40B4-BE49-F238E27FC236}">
                <a16:creationId xmlns:a16="http://schemas.microsoft.com/office/drawing/2014/main" id="{62CBE26F-00D9-4D05-A4BA-2F26B2ED6507}"/>
              </a:ext>
            </a:extLst>
          </p:cNvPr>
          <p:cNvSpPr>
            <a:spLocks noGrp="1"/>
          </p:cNvSpPr>
          <p:nvPr>
            <p:ph type="sldNum" sz="quarter" idx="11"/>
          </p:nvPr>
        </p:nvSpPr>
        <p:spPr/>
        <p:txBody>
          <a:bodyPr/>
          <a:lstStyle/>
          <a:p>
            <a:pPr>
              <a:defRPr/>
            </a:pPr>
            <a:fld id="{9A546908-54B0-4EF9-B997-73888F4A5500}" type="slidenum">
              <a:rPr lang="en-GB" altLang="en-US" smtClean="0"/>
              <a:pPr>
                <a:defRPr/>
              </a:pPr>
              <a:t>20</a:t>
            </a:fld>
            <a:endParaRPr lang="en-GB" altLang="en-US"/>
          </a:p>
        </p:txBody>
      </p:sp>
    </p:spTree>
    <p:extLst>
      <p:ext uri="{BB962C8B-B14F-4D97-AF65-F5344CB8AC3E}">
        <p14:creationId xmlns:p14="http://schemas.microsoft.com/office/powerpoint/2010/main" val="3687123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3C7B-189B-4FC1-A645-EB7C1AB118C5}"/>
              </a:ext>
            </a:extLst>
          </p:cNvPr>
          <p:cNvSpPr>
            <a:spLocks noGrp="1"/>
          </p:cNvSpPr>
          <p:nvPr>
            <p:ph type="title"/>
          </p:nvPr>
        </p:nvSpPr>
        <p:spPr/>
        <p:txBody>
          <a:bodyPr/>
          <a:lstStyle/>
          <a:p>
            <a:r>
              <a:rPr lang="en-GB" dirty="0"/>
              <a:t>Nigel’s View on Using Embedded Components</a:t>
            </a:r>
          </a:p>
        </p:txBody>
      </p:sp>
      <p:graphicFrame>
        <p:nvGraphicFramePr>
          <p:cNvPr id="6" name="Table 6">
            <a:extLst>
              <a:ext uri="{FF2B5EF4-FFF2-40B4-BE49-F238E27FC236}">
                <a16:creationId xmlns:a16="http://schemas.microsoft.com/office/drawing/2014/main" id="{FDA6CB2C-E85E-4FB3-AF13-382636864A16}"/>
              </a:ext>
            </a:extLst>
          </p:cNvPr>
          <p:cNvGraphicFramePr>
            <a:graphicFrameLocks noGrp="1"/>
          </p:cNvGraphicFramePr>
          <p:nvPr>
            <p:ph idx="1"/>
            <p:extLst>
              <p:ext uri="{D42A27DB-BD31-4B8C-83A1-F6EECF244321}">
                <p14:modId xmlns:p14="http://schemas.microsoft.com/office/powerpoint/2010/main" val="1326069732"/>
              </p:ext>
            </p:extLst>
          </p:nvPr>
        </p:nvGraphicFramePr>
        <p:xfrm>
          <a:off x="381000" y="1447800"/>
          <a:ext cx="8305800" cy="4302760"/>
        </p:xfrm>
        <a:graphic>
          <a:graphicData uri="http://schemas.openxmlformats.org/drawingml/2006/table">
            <a:tbl>
              <a:tblPr firstRow="1" bandRow="1">
                <a:tableStyleId>{5C22544A-7EE6-4342-B048-85BDC9FD1C3A}</a:tableStyleId>
              </a:tblPr>
              <a:tblGrid>
                <a:gridCol w="2768600">
                  <a:extLst>
                    <a:ext uri="{9D8B030D-6E8A-4147-A177-3AD203B41FA5}">
                      <a16:colId xmlns:a16="http://schemas.microsoft.com/office/drawing/2014/main" val="3568775059"/>
                    </a:ext>
                  </a:extLst>
                </a:gridCol>
                <a:gridCol w="2768600">
                  <a:extLst>
                    <a:ext uri="{9D8B030D-6E8A-4147-A177-3AD203B41FA5}">
                      <a16:colId xmlns:a16="http://schemas.microsoft.com/office/drawing/2014/main" val="896723697"/>
                    </a:ext>
                  </a:extLst>
                </a:gridCol>
                <a:gridCol w="2768600">
                  <a:extLst>
                    <a:ext uri="{9D8B030D-6E8A-4147-A177-3AD203B41FA5}">
                      <a16:colId xmlns:a16="http://schemas.microsoft.com/office/drawing/2014/main" val="4154044821"/>
                    </a:ext>
                  </a:extLst>
                </a:gridCol>
              </a:tblGrid>
              <a:tr h="370840">
                <a:tc>
                  <a:txBody>
                    <a:bodyPr/>
                    <a:lstStyle/>
                    <a:p>
                      <a:r>
                        <a:rPr lang="en-GB" dirty="0"/>
                        <a:t>Functional Area</a:t>
                      </a:r>
                    </a:p>
                  </a:txBody>
                  <a:tcPr/>
                </a:tc>
                <a:tc>
                  <a:txBody>
                    <a:bodyPr/>
                    <a:lstStyle/>
                    <a:p>
                      <a:r>
                        <a:rPr lang="en-GB" dirty="0"/>
                        <a:t>Proprietary</a:t>
                      </a:r>
                    </a:p>
                  </a:txBody>
                  <a:tcPr/>
                </a:tc>
                <a:tc>
                  <a:txBody>
                    <a:bodyPr/>
                    <a:lstStyle/>
                    <a:p>
                      <a:r>
                        <a:rPr lang="en-GB" dirty="0"/>
                        <a:t>Open Source</a:t>
                      </a:r>
                    </a:p>
                  </a:txBody>
                  <a:tcPr/>
                </a:tc>
                <a:extLst>
                  <a:ext uri="{0D108BD9-81ED-4DB2-BD59-A6C34878D82A}">
                    <a16:rowId xmlns:a16="http://schemas.microsoft.com/office/drawing/2014/main" val="2670971271"/>
                  </a:ext>
                </a:extLst>
              </a:tr>
              <a:tr h="370840">
                <a:tc>
                  <a:txBody>
                    <a:bodyPr/>
                    <a:lstStyle/>
                    <a:p>
                      <a:r>
                        <a:rPr lang="en-GB" dirty="0"/>
                        <a:t>Single Sign On </a:t>
                      </a:r>
                    </a:p>
                  </a:txBody>
                  <a:tcPr/>
                </a:tc>
                <a:tc>
                  <a:txBody>
                    <a:bodyPr/>
                    <a:lstStyle/>
                    <a:p>
                      <a:r>
                        <a:rPr lang="en-GB" sz="1800" b="0" i="0" kern="1200" dirty="0">
                          <a:solidFill>
                            <a:schemeClr val="dk1"/>
                          </a:solidFill>
                          <a:effectLst/>
                          <a:latin typeface="+mn-lt"/>
                          <a:ea typeface="+mn-ea"/>
                          <a:cs typeface="+mn-cs"/>
                        </a:rPr>
                        <a:t>Ping </a:t>
                      </a:r>
                      <a:r>
                        <a:rPr lang="en-GB" sz="1800" b="0" i="0" kern="1200" dirty="0" err="1">
                          <a:solidFill>
                            <a:schemeClr val="dk1"/>
                          </a:solidFill>
                          <a:effectLst/>
                          <a:latin typeface="+mn-lt"/>
                          <a:ea typeface="+mn-ea"/>
                          <a:cs typeface="+mn-cs"/>
                        </a:rPr>
                        <a:t>Idenity</a:t>
                      </a:r>
                      <a:r>
                        <a:rPr lang="en-GB" sz="1800" b="0" i="0" kern="1200" dirty="0">
                          <a:solidFill>
                            <a:schemeClr val="dk1"/>
                          </a:solidFill>
                          <a:effectLst/>
                          <a:latin typeface="+mn-lt"/>
                          <a:ea typeface="+mn-ea"/>
                          <a:cs typeface="+mn-cs"/>
                        </a:rPr>
                        <a:t> offers 32 different authentication methods for maximum convenience, while evaluating 36 different context, device and risk signals to help you create extraordinary experiences that balance security and convenience.</a:t>
                      </a:r>
                      <a:endParaRPr lang="en-GB" dirty="0"/>
                    </a:p>
                  </a:txBody>
                  <a:tcPr/>
                </a:tc>
                <a:tc>
                  <a:txBody>
                    <a:bodyPr/>
                    <a:lstStyle/>
                    <a:p>
                      <a:r>
                        <a:rPr lang="en-GB" sz="1800" b="0" i="0" kern="1200" dirty="0">
                          <a:solidFill>
                            <a:schemeClr val="dk1"/>
                          </a:solidFill>
                          <a:effectLst/>
                          <a:latin typeface="+mn-lt"/>
                          <a:ea typeface="+mn-ea"/>
                          <a:cs typeface="+mn-cs"/>
                        </a:rPr>
                        <a:t>Shibboleth is an open-source project that provides Single Sign-On capabilities and allows sites to make informed authorization decisions for individual access of protected online resources in a privacy-preserving manner.</a:t>
                      </a:r>
                      <a:endParaRPr lang="en-GB" dirty="0"/>
                    </a:p>
                  </a:txBody>
                  <a:tcPr/>
                </a:tc>
                <a:extLst>
                  <a:ext uri="{0D108BD9-81ED-4DB2-BD59-A6C34878D82A}">
                    <a16:rowId xmlns:a16="http://schemas.microsoft.com/office/drawing/2014/main" val="1625396630"/>
                  </a:ext>
                </a:extLst>
              </a:tr>
            </a:tbl>
          </a:graphicData>
        </a:graphic>
      </p:graphicFrame>
      <p:sp>
        <p:nvSpPr>
          <p:cNvPr id="4" name="Date Placeholder 3">
            <a:extLst>
              <a:ext uri="{FF2B5EF4-FFF2-40B4-BE49-F238E27FC236}">
                <a16:creationId xmlns:a16="http://schemas.microsoft.com/office/drawing/2014/main" id="{DF55B23B-DB18-4962-8686-9AC61ADC9758}"/>
              </a:ext>
            </a:extLst>
          </p:cNvPr>
          <p:cNvSpPr>
            <a:spLocks noGrp="1"/>
          </p:cNvSpPr>
          <p:nvPr>
            <p:ph type="dt" sz="half" idx="10"/>
          </p:nvPr>
        </p:nvSpPr>
        <p:spPr/>
        <p:txBody>
          <a:bodyPr/>
          <a:lstStyle/>
          <a:p>
            <a:pPr>
              <a:defRPr/>
            </a:pPr>
            <a:fld id="{C4C9B118-951F-4210-95A1-158B23349F78}" type="datetime4">
              <a:rPr lang="en-GB" altLang="en-US" smtClean="0"/>
              <a:pPr>
                <a:defRPr/>
              </a:pPr>
              <a:t>03 November 2020</a:t>
            </a:fld>
            <a:endParaRPr lang="en-GB" altLang="en-US"/>
          </a:p>
        </p:txBody>
      </p:sp>
      <p:sp>
        <p:nvSpPr>
          <p:cNvPr id="5" name="Slide Number Placeholder 4">
            <a:extLst>
              <a:ext uri="{FF2B5EF4-FFF2-40B4-BE49-F238E27FC236}">
                <a16:creationId xmlns:a16="http://schemas.microsoft.com/office/drawing/2014/main" id="{3EE84DD2-495A-4E63-AC88-F55A8C2115F2}"/>
              </a:ext>
            </a:extLst>
          </p:cNvPr>
          <p:cNvSpPr>
            <a:spLocks noGrp="1"/>
          </p:cNvSpPr>
          <p:nvPr>
            <p:ph type="sldNum" sz="quarter" idx="11"/>
          </p:nvPr>
        </p:nvSpPr>
        <p:spPr/>
        <p:txBody>
          <a:bodyPr/>
          <a:lstStyle/>
          <a:p>
            <a:pPr>
              <a:defRPr/>
            </a:pPr>
            <a:fld id="{9A546908-54B0-4EF9-B997-73888F4A5500}" type="slidenum">
              <a:rPr lang="en-GB" altLang="en-US" smtClean="0"/>
              <a:pPr>
                <a:defRPr/>
              </a:pPr>
              <a:t>21</a:t>
            </a:fld>
            <a:endParaRPr lang="en-GB" altLang="en-US"/>
          </a:p>
        </p:txBody>
      </p:sp>
    </p:spTree>
    <p:extLst>
      <p:ext uri="{BB962C8B-B14F-4D97-AF65-F5344CB8AC3E}">
        <p14:creationId xmlns:p14="http://schemas.microsoft.com/office/powerpoint/2010/main" val="4249423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3C7B-189B-4FC1-A645-EB7C1AB118C5}"/>
              </a:ext>
            </a:extLst>
          </p:cNvPr>
          <p:cNvSpPr>
            <a:spLocks noGrp="1"/>
          </p:cNvSpPr>
          <p:nvPr>
            <p:ph type="title"/>
          </p:nvPr>
        </p:nvSpPr>
        <p:spPr/>
        <p:txBody>
          <a:bodyPr/>
          <a:lstStyle/>
          <a:p>
            <a:r>
              <a:rPr lang="en-GB" dirty="0"/>
              <a:t>Nigel’s View on Using Embedded Components</a:t>
            </a:r>
          </a:p>
        </p:txBody>
      </p:sp>
      <p:graphicFrame>
        <p:nvGraphicFramePr>
          <p:cNvPr id="6" name="Table 6">
            <a:extLst>
              <a:ext uri="{FF2B5EF4-FFF2-40B4-BE49-F238E27FC236}">
                <a16:creationId xmlns:a16="http://schemas.microsoft.com/office/drawing/2014/main" id="{FDA6CB2C-E85E-4FB3-AF13-382636864A16}"/>
              </a:ext>
            </a:extLst>
          </p:cNvPr>
          <p:cNvGraphicFramePr>
            <a:graphicFrameLocks noGrp="1"/>
          </p:cNvGraphicFramePr>
          <p:nvPr>
            <p:ph idx="1"/>
            <p:extLst>
              <p:ext uri="{D42A27DB-BD31-4B8C-83A1-F6EECF244321}">
                <p14:modId xmlns:p14="http://schemas.microsoft.com/office/powerpoint/2010/main" val="3919140306"/>
              </p:ext>
            </p:extLst>
          </p:nvPr>
        </p:nvGraphicFramePr>
        <p:xfrm>
          <a:off x="381000" y="1447800"/>
          <a:ext cx="8305800" cy="5125720"/>
        </p:xfrm>
        <a:graphic>
          <a:graphicData uri="http://schemas.openxmlformats.org/drawingml/2006/table">
            <a:tbl>
              <a:tblPr firstRow="1" bandRow="1">
                <a:tableStyleId>{5C22544A-7EE6-4342-B048-85BDC9FD1C3A}</a:tableStyleId>
              </a:tblPr>
              <a:tblGrid>
                <a:gridCol w="2768600">
                  <a:extLst>
                    <a:ext uri="{9D8B030D-6E8A-4147-A177-3AD203B41FA5}">
                      <a16:colId xmlns:a16="http://schemas.microsoft.com/office/drawing/2014/main" val="3568775059"/>
                    </a:ext>
                  </a:extLst>
                </a:gridCol>
                <a:gridCol w="2768600">
                  <a:extLst>
                    <a:ext uri="{9D8B030D-6E8A-4147-A177-3AD203B41FA5}">
                      <a16:colId xmlns:a16="http://schemas.microsoft.com/office/drawing/2014/main" val="896723697"/>
                    </a:ext>
                  </a:extLst>
                </a:gridCol>
                <a:gridCol w="2768600">
                  <a:extLst>
                    <a:ext uri="{9D8B030D-6E8A-4147-A177-3AD203B41FA5}">
                      <a16:colId xmlns:a16="http://schemas.microsoft.com/office/drawing/2014/main" val="4154044821"/>
                    </a:ext>
                  </a:extLst>
                </a:gridCol>
              </a:tblGrid>
              <a:tr h="370840">
                <a:tc>
                  <a:txBody>
                    <a:bodyPr/>
                    <a:lstStyle/>
                    <a:p>
                      <a:r>
                        <a:rPr lang="en-GB" dirty="0"/>
                        <a:t>Functional Area</a:t>
                      </a:r>
                    </a:p>
                  </a:txBody>
                  <a:tcPr/>
                </a:tc>
                <a:tc>
                  <a:txBody>
                    <a:bodyPr/>
                    <a:lstStyle/>
                    <a:p>
                      <a:r>
                        <a:rPr lang="en-GB" dirty="0"/>
                        <a:t>Proprietary</a:t>
                      </a:r>
                    </a:p>
                  </a:txBody>
                  <a:tcPr/>
                </a:tc>
                <a:tc>
                  <a:txBody>
                    <a:bodyPr/>
                    <a:lstStyle/>
                    <a:p>
                      <a:r>
                        <a:rPr lang="en-GB" dirty="0"/>
                        <a:t>Open Source</a:t>
                      </a:r>
                    </a:p>
                  </a:txBody>
                  <a:tcPr/>
                </a:tc>
                <a:extLst>
                  <a:ext uri="{0D108BD9-81ED-4DB2-BD59-A6C34878D82A}">
                    <a16:rowId xmlns:a16="http://schemas.microsoft.com/office/drawing/2014/main" val="2670971271"/>
                  </a:ext>
                </a:extLst>
              </a:tr>
              <a:tr h="370840">
                <a:tc>
                  <a:txBody>
                    <a:bodyPr/>
                    <a:lstStyle/>
                    <a:p>
                      <a:r>
                        <a:rPr lang="en-GB" dirty="0"/>
                        <a:t>Document  Management</a:t>
                      </a:r>
                    </a:p>
                  </a:txBody>
                  <a:tcPr/>
                </a:tc>
                <a:tc>
                  <a:txBody>
                    <a:bodyPr/>
                    <a:lstStyle/>
                    <a:p>
                      <a:r>
                        <a:rPr lang="en-GB" sz="1800" b="0" i="0" kern="1200" dirty="0">
                          <a:solidFill>
                            <a:schemeClr val="dk1"/>
                          </a:solidFill>
                          <a:effectLst/>
                          <a:latin typeface="+mn-lt"/>
                          <a:ea typeface="+mn-ea"/>
                          <a:cs typeface="+mn-cs"/>
                        </a:rPr>
                        <a:t>OpenText™ Documentum™ offers a broad set of capabilities to manage and extract value from content of all kinds. Its industry-leading enterprise content services allows organizations to establish control of information with a single source of the truth, simplifying access to the most recent, approved business content.</a:t>
                      </a:r>
                      <a:endParaRPr lang="en-GB" dirty="0"/>
                    </a:p>
                  </a:txBody>
                  <a:tcPr/>
                </a:tc>
                <a:tc>
                  <a:txBody>
                    <a:bodyPr/>
                    <a:lstStyle/>
                    <a:p>
                      <a:r>
                        <a:rPr lang="en-GB" sz="1800" b="0" i="0" kern="1200" dirty="0">
                          <a:solidFill>
                            <a:schemeClr val="dk1"/>
                          </a:solidFill>
                          <a:effectLst/>
                          <a:latin typeface="+mn-lt"/>
                          <a:ea typeface="+mn-ea"/>
                          <a:cs typeface="+mn-cs"/>
                        </a:rPr>
                        <a:t>PHP based open source document management system; the </a:t>
                      </a:r>
                      <a:r>
                        <a:rPr lang="en-GB" sz="1800" b="0" i="0" kern="1200" dirty="0" err="1">
                          <a:solidFill>
                            <a:schemeClr val="dk1"/>
                          </a:solidFill>
                          <a:effectLst/>
                          <a:latin typeface="+mn-lt"/>
                          <a:ea typeface="+mn-ea"/>
                          <a:cs typeface="+mn-cs"/>
                        </a:rPr>
                        <a:t>Seeddms</a:t>
                      </a:r>
                      <a:r>
                        <a:rPr lang="en-GB" sz="1800" b="0" i="0" kern="1200" dirty="0">
                          <a:solidFill>
                            <a:schemeClr val="dk1"/>
                          </a:solidFill>
                          <a:effectLst/>
                          <a:latin typeface="+mn-lt"/>
                          <a:ea typeface="+mn-ea"/>
                          <a:cs typeface="+mn-cs"/>
                        </a:rPr>
                        <a:t> supports MySQL and sqlite3 databases. It is an enterprise-ready document scanning software which is used for sharing as well as storing documents. It adapts comfortably according to the screen size, whether you use a smartphone or a desktop.</a:t>
                      </a:r>
                      <a:endParaRPr lang="en-GB" dirty="0"/>
                    </a:p>
                  </a:txBody>
                  <a:tcPr/>
                </a:tc>
                <a:extLst>
                  <a:ext uri="{0D108BD9-81ED-4DB2-BD59-A6C34878D82A}">
                    <a16:rowId xmlns:a16="http://schemas.microsoft.com/office/drawing/2014/main" val="1625396630"/>
                  </a:ext>
                </a:extLst>
              </a:tr>
            </a:tbl>
          </a:graphicData>
        </a:graphic>
      </p:graphicFrame>
      <p:sp>
        <p:nvSpPr>
          <p:cNvPr id="4" name="Date Placeholder 3">
            <a:extLst>
              <a:ext uri="{FF2B5EF4-FFF2-40B4-BE49-F238E27FC236}">
                <a16:creationId xmlns:a16="http://schemas.microsoft.com/office/drawing/2014/main" id="{DF55B23B-DB18-4962-8686-9AC61ADC9758}"/>
              </a:ext>
            </a:extLst>
          </p:cNvPr>
          <p:cNvSpPr>
            <a:spLocks noGrp="1"/>
          </p:cNvSpPr>
          <p:nvPr>
            <p:ph type="dt" sz="half" idx="10"/>
          </p:nvPr>
        </p:nvSpPr>
        <p:spPr/>
        <p:txBody>
          <a:bodyPr/>
          <a:lstStyle/>
          <a:p>
            <a:pPr>
              <a:defRPr/>
            </a:pPr>
            <a:fld id="{C4C9B118-951F-4210-95A1-158B23349F78}" type="datetime4">
              <a:rPr lang="en-GB" altLang="en-US" smtClean="0"/>
              <a:pPr>
                <a:defRPr/>
              </a:pPr>
              <a:t>03 November 2020</a:t>
            </a:fld>
            <a:endParaRPr lang="en-GB" altLang="en-US"/>
          </a:p>
        </p:txBody>
      </p:sp>
      <p:sp>
        <p:nvSpPr>
          <p:cNvPr id="5" name="Slide Number Placeholder 4">
            <a:extLst>
              <a:ext uri="{FF2B5EF4-FFF2-40B4-BE49-F238E27FC236}">
                <a16:creationId xmlns:a16="http://schemas.microsoft.com/office/drawing/2014/main" id="{3EE84DD2-495A-4E63-AC88-F55A8C2115F2}"/>
              </a:ext>
            </a:extLst>
          </p:cNvPr>
          <p:cNvSpPr>
            <a:spLocks noGrp="1"/>
          </p:cNvSpPr>
          <p:nvPr>
            <p:ph type="sldNum" sz="quarter" idx="11"/>
          </p:nvPr>
        </p:nvSpPr>
        <p:spPr/>
        <p:txBody>
          <a:bodyPr/>
          <a:lstStyle/>
          <a:p>
            <a:pPr>
              <a:defRPr/>
            </a:pPr>
            <a:fld id="{9A546908-54B0-4EF9-B997-73888F4A5500}" type="slidenum">
              <a:rPr lang="en-GB" altLang="en-US" smtClean="0"/>
              <a:pPr>
                <a:defRPr/>
              </a:pPr>
              <a:t>22</a:t>
            </a:fld>
            <a:endParaRPr lang="en-GB" altLang="en-US"/>
          </a:p>
        </p:txBody>
      </p:sp>
    </p:spTree>
    <p:extLst>
      <p:ext uri="{BB962C8B-B14F-4D97-AF65-F5344CB8AC3E}">
        <p14:creationId xmlns:p14="http://schemas.microsoft.com/office/powerpoint/2010/main" val="783570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3C7B-189B-4FC1-A645-EB7C1AB118C5}"/>
              </a:ext>
            </a:extLst>
          </p:cNvPr>
          <p:cNvSpPr>
            <a:spLocks noGrp="1"/>
          </p:cNvSpPr>
          <p:nvPr>
            <p:ph type="title"/>
          </p:nvPr>
        </p:nvSpPr>
        <p:spPr/>
        <p:txBody>
          <a:bodyPr/>
          <a:lstStyle/>
          <a:p>
            <a:r>
              <a:rPr lang="en-GB" dirty="0"/>
              <a:t>Nigel’s View on Using Embedded Components</a:t>
            </a:r>
          </a:p>
        </p:txBody>
      </p:sp>
      <p:graphicFrame>
        <p:nvGraphicFramePr>
          <p:cNvPr id="6" name="Table 6">
            <a:extLst>
              <a:ext uri="{FF2B5EF4-FFF2-40B4-BE49-F238E27FC236}">
                <a16:creationId xmlns:a16="http://schemas.microsoft.com/office/drawing/2014/main" id="{FDA6CB2C-E85E-4FB3-AF13-382636864A16}"/>
              </a:ext>
            </a:extLst>
          </p:cNvPr>
          <p:cNvGraphicFramePr>
            <a:graphicFrameLocks noGrp="1"/>
          </p:cNvGraphicFramePr>
          <p:nvPr>
            <p:ph idx="1"/>
            <p:extLst>
              <p:ext uri="{D42A27DB-BD31-4B8C-83A1-F6EECF244321}">
                <p14:modId xmlns:p14="http://schemas.microsoft.com/office/powerpoint/2010/main" val="2884585660"/>
              </p:ext>
            </p:extLst>
          </p:nvPr>
        </p:nvGraphicFramePr>
        <p:xfrm>
          <a:off x="381000" y="1447800"/>
          <a:ext cx="8305800" cy="5400040"/>
        </p:xfrm>
        <a:graphic>
          <a:graphicData uri="http://schemas.openxmlformats.org/drawingml/2006/table">
            <a:tbl>
              <a:tblPr firstRow="1" bandRow="1">
                <a:tableStyleId>{5C22544A-7EE6-4342-B048-85BDC9FD1C3A}</a:tableStyleId>
              </a:tblPr>
              <a:tblGrid>
                <a:gridCol w="2768600">
                  <a:extLst>
                    <a:ext uri="{9D8B030D-6E8A-4147-A177-3AD203B41FA5}">
                      <a16:colId xmlns:a16="http://schemas.microsoft.com/office/drawing/2014/main" val="3568775059"/>
                    </a:ext>
                  </a:extLst>
                </a:gridCol>
                <a:gridCol w="2768600">
                  <a:extLst>
                    <a:ext uri="{9D8B030D-6E8A-4147-A177-3AD203B41FA5}">
                      <a16:colId xmlns:a16="http://schemas.microsoft.com/office/drawing/2014/main" val="896723697"/>
                    </a:ext>
                  </a:extLst>
                </a:gridCol>
                <a:gridCol w="2768600">
                  <a:extLst>
                    <a:ext uri="{9D8B030D-6E8A-4147-A177-3AD203B41FA5}">
                      <a16:colId xmlns:a16="http://schemas.microsoft.com/office/drawing/2014/main" val="4154044821"/>
                    </a:ext>
                  </a:extLst>
                </a:gridCol>
              </a:tblGrid>
              <a:tr h="370840">
                <a:tc>
                  <a:txBody>
                    <a:bodyPr/>
                    <a:lstStyle/>
                    <a:p>
                      <a:r>
                        <a:rPr lang="en-GB" dirty="0"/>
                        <a:t>Functional Area</a:t>
                      </a:r>
                    </a:p>
                  </a:txBody>
                  <a:tcPr/>
                </a:tc>
                <a:tc>
                  <a:txBody>
                    <a:bodyPr/>
                    <a:lstStyle/>
                    <a:p>
                      <a:r>
                        <a:rPr lang="en-GB" dirty="0"/>
                        <a:t>Proprietary</a:t>
                      </a:r>
                    </a:p>
                  </a:txBody>
                  <a:tcPr/>
                </a:tc>
                <a:tc>
                  <a:txBody>
                    <a:bodyPr/>
                    <a:lstStyle/>
                    <a:p>
                      <a:r>
                        <a:rPr lang="en-GB" dirty="0"/>
                        <a:t>Open Source</a:t>
                      </a:r>
                    </a:p>
                  </a:txBody>
                  <a:tcPr/>
                </a:tc>
                <a:extLst>
                  <a:ext uri="{0D108BD9-81ED-4DB2-BD59-A6C34878D82A}">
                    <a16:rowId xmlns:a16="http://schemas.microsoft.com/office/drawing/2014/main" val="2670971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Reporting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Tableau is a visual analytics platform transforming the way we use data to solve problems – empowering people and organisations to make the most of their data.</a:t>
                      </a:r>
                    </a:p>
                    <a:p>
                      <a:endParaRPr lang="en-GB" dirty="0"/>
                    </a:p>
                  </a:txBody>
                  <a:tcPr/>
                </a:tc>
                <a:tc>
                  <a:txBody>
                    <a:bodyPr/>
                    <a:lstStyle/>
                    <a:p>
                      <a:r>
                        <a:rPr lang="en-GB" sz="1800" b="0" i="0" kern="1200" dirty="0" err="1">
                          <a:solidFill>
                            <a:schemeClr val="dk1"/>
                          </a:solidFill>
                          <a:effectLst/>
                          <a:latin typeface="+mn-lt"/>
                          <a:ea typeface="+mn-ea"/>
                          <a:cs typeface="+mn-cs"/>
                        </a:rPr>
                        <a:t>JasperReports</a:t>
                      </a:r>
                      <a:r>
                        <a:rPr lang="en-GB" sz="1800" b="0" i="0" kern="1200" dirty="0">
                          <a:solidFill>
                            <a:schemeClr val="dk1"/>
                          </a:solidFill>
                          <a:effectLst/>
                          <a:latin typeface="+mn-lt"/>
                          <a:ea typeface="+mn-ea"/>
                          <a:cs typeface="+mn-cs"/>
                        </a:rPr>
                        <a:t> Server is a stand-alone and embeddable reporting server. It provides reporting and analytics that can be embedded into a web or mobile application as well as operate as a central information hub for the enterprise by delivering information on a real-time or scheduled basis to the browser, mobile device, or email inbox in a variety of file formats.</a:t>
                      </a:r>
                      <a:endParaRPr lang="en-GB" dirty="0"/>
                    </a:p>
                  </a:txBody>
                  <a:tcPr/>
                </a:tc>
                <a:extLst>
                  <a:ext uri="{0D108BD9-81ED-4DB2-BD59-A6C34878D82A}">
                    <a16:rowId xmlns:a16="http://schemas.microsoft.com/office/drawing/2014/main" val="1625396630"/>
                  </a:ext>
                </a:extLst>
              </a:tr>
            </a:tbl>
          </a:graphicData>
        </a:graphic>
      </p:graphicFrame>
      <p:sp>
        <p:nvSpPr>
          <p:cNvPr id="4" name="Date Placeholder 3">
            <a:extLst>
              <a:ext uri="{FF2B5EF4-FFF2-40B4-BE49-F238E27FC236}">
                <a16:creationId xmlns:a16="http://schemas.microsoft.com/office/drawing/2014/main" id="{DF55B23B-DB18-4962-8686-9AC61ADC9758}"/>
              </a:ext>
            </a:extLst>
          </p:cNvPr>
          <p:cNvSpPr>
            <a:spLocks noGrp="1"/>
          </p:cNvSpPr>
          <p:nvPr>
            <p:ph type="dt" sz="half" idx="10"/>
          </p:nvPr>
        </p:nvSpPr>
        <p:spPr/>
        <p:txBody>
          <a:bodyPr/>
          <a:lstStyle/>
          <a:p>
            <a:pPr>
              <a:defRPr/>
            </a:pPr>
            <a:fld id="{C4C9B118-951F-4210-95A1-158B23349F78}" type="datetime4">
              <a:rPr lang="en-GB" altLang="en-US" smtClean="0"/>
              <a:pPr>
                <a:defRPr/>
              </a:pPr>
              <a:t>03 November 2020</a:t>
            </a:fld>
            <a:endParaRPr lang="en-GB" altLang="en-US"/>
          </a:p>
        </p:txBody>
      </p:sp>
      <p:sp>
        <p:nvSpPr>
          <p:cNvPr id="5" name="Slide Number Placeholder 4">
            <a:extLst>
              <a:ext uri="{FF2B5EF4-FFF2-40B4-BE49-F238E27FC236}">
                <a16:creationId xmlns:a16="http://schemas.microsoft.com/office/drawing/2014/main" id="{3EE84DD2-495A-4E63-AC88-F55A8C2115F2}"/>
              </a:ext>
            </a:extLst>
          </p:cNvPr>
          <p:cNvSpPr>
            <a:spLocks noGrp="1"/>
          </p:cNvSpPr>
          <p:nvPr>
            <p:ph type="sldNum" sz="quarter" idx="11"/>
          </p:nvPr>
        </p:nvSpPr>
        <p:spPr/>
        <p:txBody>
          <a:bodyPr/>
          <a:lstStyle/>
          <a:p>
            <a:pPr>
              <a:defRPr/>
            </a:pPr>
            <a:fld id="{9A546908-54B0-4EF9-B997-73888F4A5500}" type="slidenum">
              <a:rPr lang="en-GB" altLang="en-US" smtClean="0"/>
              <a:pPr>
                <a:defRPr/>
              </a:pPr>
              <a:t>23</a:t>
            </a:fld>
            <a:endParaRPr lang="en-GB" altLang="en-US"/>
          </a:p>
        </p:txBody>
      </p:sp>
    </p:spTree>
    <p:extLst>
      <p:ext uri="{BB962C8B-B14F-4D97-AF65-F5344CB8AC3E}">
        <p14:creationId xmlns:p14="http://schemas.microsoft.com/office/powerpoint/2010/main" val="3051131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381000" y="381000"/>
            <a:ext cx="8305800" cy="1066800"/>
          </a:xfrm>
        </p:spPr>
        <p:txBody>
          <a:bodyPr vert="horz" wrap="square" lIns="91440" tIns="45720" rIns="91440" bIns="45720" numCol="1" anchor="t" anchorCtr="0" compatLnSpc="1">
            <a:prstTxWarp prst="textNoShape">
              <a:avLst/>
            </a:prstTxWarp>
            <a:normAutofit/>
          </a:bodyPr>
          <a:lstStyle/>
          <a:p>
            <a:r>
              <a:rPr lang="en-US" dirty="0"/>
              <a:t>User interaction</a:t>
            </a:r>
            <a:endParaRPr lang="en-GB" dirty="0"/>
          </a:p>
        </p:txBody>
      </p:sp>
      <p:sp>
        <p:nvSpPr>
          <p:cNvPr id="6" name="Content Placeholder 2">
            <a:extLst>
              <a:ext uri="{FF2B5EF4-FFF2-40B4-BE49-F238E27FC236}">
                <a16:creationId xmlns:a16="http://schemas.microsoft.com/office/drawing/2014/main" id="{7482BBD7-6894-4B73-9E6B-C3B56F9934EB}"/>
              </a:ext>
            </a:extLst>
          </p:cNvPr>
          <p:cNvSpPr txBox="1">
            <a:spLocks/>
          </p:cNvSpPr>
          <p:nvPr/>
        </p:nvSpPr>
        <p:spPr bwMode="auto">
          <a:xfrm>
            <a:off x="381000" y="1447800"/>
            <a:ext cx="40767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pPr marL="285750" indent="-285750">
              <a:lnSpc>
                <a:spcPct val="100000"/>
              </a:lnSpc>
              <a:buFont typeface="Arial" panose="020B0604020202020204" pitchFamily="34" charset="0"/>
              <a:buChar char="•"/>
            </a:pPr>
            <a:r>
              <a:rPr lang="en-US"/>
              <a:t>The user's interactions with the system also must be designed. </a:t>
            </a:r>
          </a:p>
          <a:p>
            <a:pPr marL="285750" indent="-285750">
              <a:lnSpc>
                <a:spcPct val="100000"/>
              </a:lnSpc>
              <a:buFont typeface="Arial" panose="020B0604020202020204" pitchFamily="34" charset="0"/>
              <a:buChar char="•"/>
            </a:pPr>
            <a:r>
              <a:rPr lang="en-US"/>
              <a:t>The system inputs and outputs will be designed along with a plan or roadmap of the way the system's features will be navigated. </a:t>
            </a:r>
          </a:p>
          <a:p>
            <a:pPr marL="285750" indent="-285750">
              <a:lnSpc>
                <a:spcPct val="100000"/>
              </a:lnSpc>
              <a:buFont typeface="Arial" panose="020B0604020202020204" pitchFamily="34" charset="0"/>
              <a:buChar char="•"/>
            </a:pPr>
            <a:r>
              <a:rPr lang="en-US"/>
              <a:t>Design decisions made regarding the interface are communicated through the design document called the interface design.</a:t>
            </a:r>
          </a:p>
          <a:p>
            <a:pPr marL="285750" indent="-285750">
              <a:lnSpc>
                <a:spcPct val="100000"/>
              </a:lnSpc>
              <a:buFont typeface="Arial" panose="020B0604020202020204" pitchFamily="34" charset="0"/>
              <a:buChar char="•"/>
            </a:pPr>
            <a:endParaRPr lang="en-US"/>
          </a:p>
          <a:p>
            <a:pPr marL="285750" indent="-285750">
              <a:lnSpc>
                <a:spcPct val="100000"/>
              </a:lnSpc>
              <a:buFont typeface="Arial" panose="020B0604020202020204" pitchFamily="34" charset="0"/>
              <a:buChar char="•"/>
            </a:pPr>
            <a:endParaRPr lang="en-US"/>
          </a:p>
        </p:txBody>
      </p:sp>
      <p:pic>
        <p:nvPicPr>
          <p:cNvPr id="3" name="Picture 2">
            <a:extLst>
              <a:ext uri="{FF2B5EF4-FFF2-40B4-BE49-F238E27FC236}">
                <a16:creationId xmlns:a16="http://schemas.microsoft.com/office/drawing/2014/main" id="{708E989A-0072-4FF7-A52D-03E2617399CD}"/>
              </a:ext>
            </a:extLst>
          </p:cNvPr>
          <p:cNvPicPr>
            <a:picLocks noChangeAspect="1"/>
          </p:cNvPicPr>
          <p:nvPr/>
        </p:nvPicPr>
        <p:blipFill rotWithShape="1">
          <a:blip r:embed="rId2"/>
          <a:srcRect t="935" r="2" b="2"/>
          <a:stretch/>
        </p:blipFill>
        <p:spPr>
          <a:xfrm>
            <a:off x="4610100" y="1447800"/>
            <a:ext cx="4076700" cy="4038600"/>
          </a:xfrm>
          <a:prstGeom prst="rect">
            <a:avLst/>
          </a:prstGeom>
          <a:noFill/>
        </p:spPr>
      </p:pic>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C4C9B118-951F-4210-95A1-158B23349F78}" type="datetime4">
              <a:rPr lang="en-GB" altLang="en-US" kern="1200">
                <a:latin typeface="+mn-lt"/>
                <a:ea typeface="+mn-ea"/>
                <a:cs typeface="Arial" charset="0"/>
              </a:rPr>
              <a:pPr>
                <a:spcAft>
                  <a:spcPts val="600"/>
                </a:spcAft>
                <a:defRPr/>
              </a:pPr>
              <a:t>03 November 2020</a:t>
            </a:fld>
            <a:endParaRPr lang="en-GB" altLang="en-US" kern="1200">
              <a:latin typeface="+mn-lt"/>
              <a:ea typeface="+mn-ea"/>
              <a:cs typeface="Arial" charset="0"/>
            </a:endParaRPr>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9A546908-54B0-4EF9-B997-73888F4A5500}" type="slidenum">
              <a:rPr lang="en-GB" altLang="en-US" kern="1200">
                <a:latin typeface="+mn-lt"/>
                <a:ea typeface="+mn-ea"/>
                <a:cs typeface="+mn-cs"/>
              </a:rPr>
              <a:pPr>
                <a:spcAft>
                  <a:spcPts val="600"/>
                </a:spcAft>
                <a:defRPr/>
              </a:pPr>
              <a:t>24</a:t>
            </a:fld>
            <a:endParaRPr lang="en-GB" altLang="en-US" kern="1200">
              <a:latin typeface="+mn-lt"/>
              <a:ea typeface="+mn-ea"/>
              <a:cs typeface="+mn-cs"/>
            </a:endParaRPr>
          </a:p>
        </p:txBody>
      </p:sp>
    </p:spTree>
    <p:extLst>
      <p:ext uri="{BB962C8B-B14F-4D97-AF65-F5344CB8AC3E}">
        <p14:creationId xmlns:p14="http://schemas.microsoft.com/office/powerpoint/2010/main" val="1766478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381000" y="381000"/>
            <a:ext cx="8305800" cy="1066800"/>
          </a:xfrm>
        </p:spPr>
        <p:txBody>
          <a:bodyPr vert="horz" wrap="square" lIns="91440" tIns="45720" rIns="91440" bIns="45720" numCol="1" anchor="t" anchorCtr="0" compatLnSpc="1">
            <a:prstTxWarp prst="textNoShape">
              <a:avLst/>
            </a:prstTxWarp>
            <a:normAutofit/>
          </a:bodyPr>
          <a:lstStyle/>
          <a:p>
            <a:r>
              <a:rPr lang="en-US" dirty="0"/>
              <a:t>Transition from Requirements to Design</a:t>
            </a:r>
            <a:endParaRPr lang="en-GB" dirty="0"/>
          </a:p>
        </p:txBody>
      </p:sp>
      <p:sp>
        <p:nvSpPr>
          <p:cNvPr id="6" name="Content Placeholder 2">
            <a:extLst>
              <a:ext uri="{FF2B5EF4-FFF2-40B4-BE49-F238E27FC236}">
                <a16:creationId xmlns:a16="http://schemas.microsoft.com/office/drawing/2014/main" id="{7482BBD7-6894-4B73-9E6B-C3B56F9934EB}"/>
              </a:ext>
            </a:extLst>
          </p:cNvPr>
          <p:cNvSpPr txBox="1">
            <a:spLocks/>
          </p:cNvSpPr>
          <p:nvPr/>
        </p:nvSpPr>
        <p:spPr bwMode="auto">
          <a:xfrm>
            <a:off x="381000" y="1447800"/>
            <a:ext cx="83058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pPr marL="285750" indent="-285750">
              <a:lnSpc>
                <a:spcPct val="100000"/>
              </a:lnSpc>
              <a:buFont typeface="Arial" panose="020B0604020202020204" pitchFamily="34" charset="0"/>
              <a:buChar char="•"/>
            </a:pPr>
            <a:r>
              <a:rPr lang="en-US" sz="1600" dirty="0"/>
              <a:t>Program specifications are prepared to provide the final design details and ensure that programmers have sufficient information to build the right system efficiently. </a:t>
            </a:r>
          </a:p>
          <a:p>
            <a:pPr marL="285750" indent="-285750">
              <a:lnSpc>
                <a:spcPct val="100000"/>
              </a:lnSpc>
              <a:buFont typeface="Arial" panose="020B0604020202020204" pitchFamily="34" charset="0"/>
              <a:buChar char="•"/>
            </a:pPr>
            <a:r>
              <a:rPr lang="en-US" sz="1600" dirty="0"/>
              <a:t>The program design document contains all of the information about the new system's programs.</a:t>
            </a:r>
          </a:p>
          <a:p>
            <a:pPr marL="285750" indent="-285750">
              <a:lnSpc>
                <a:spcPct val="100000"/>
              </a:lnSpc>
              <a:buFont typeface="Arial" panose="020B0604020202020204" pitchFamily="34" charset="0"/>
              <a:buChar char="•"/>
            </a:pPr>
            <a:r>
              <a:rPr lang="en-US" sz="1600" dirty="0"/>
              <a:t>The data component of the system, described in the logical data model, also must be designed prior to implementation. </a:t>
            </a:r>
          </a:p>
          <a:p>
            <a:pPr marL="285750" indent="-285750">
              <a:lnSpc>
                <a:spcPct val="100000"/>
              </a:lnSpc>
              <a:buFont typeface="Arial" panose="020B0604020202020204" pitchFamily="34" charset="0"/>
              <a:buChar char="•"/>
            </a:pPr>
            <a:r>
              <a:rPr lang="en-US" sz="1600" dirty="0"/>
              <a:t>Design decisions regarding data storage are written up in the data storage design document.</a:t>
            </a:r>
          </a:p>
          <a:p>
            <a:pPr marL="285750" indent="-285750">
              <a:lnSpc>
                <a:spcPct val="100000"/>
              </a:lnSpc>
              <a:buFont typeface="Arial" panose="020B0604020202020204" pitchFamily="34" charset="0"/>
              <a:buChar char="•"/>
            </a:pPr>
            <a:endParaRPr lang="en-US" sz="1600" dirty="0"/>
          </a:p>
          <a:p>
            <a:pPr marL="285750" indent="-285750">
              <a:lnSpc>
                <a:spcPct val="100000"/>
              </a:lnSpc>
              <a:buFont typeface="Arial" panose="020B0604020202020204" pitchFamily="34" charset="0"/>
              <a:buChar char="•"/>
            </a:pPr>
            <a:endParaRPr lang="en-US" sz="1600"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C4C9B118-951F-4210-95A1-158B23349F78}" type="datetime4">
              <a:rPr lang="en-GB" altLang="en-US" kern="1200">
                <a:latin typeface="+mn-lt"/>
                <a:ea typeface="+mn-ea"/>
                <a:cs typeface="Arial" charset="0"/>
              </a:rPr>
              <a:pPr>
                <a:spcAft>
                  <a:spcPts val="600"/>
                </a:spcAft>
                <a:defRPr/>
              </a:pPr>
              <a:t>03 November 2020</a:t>
            </a:fld>
            <a:endParaRPr lang="en-GB" altLang="en-US" kern="1200">
              <a:latin typeface="+mn-lt"/>
              <a:ea typeface="+mn-ea"/>
              <a:cs typeface="Arial" charset="0"/>
            </a:endParaRPr>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9A546908-54B0-4EF9-B997-73888F4A5500}" type="slidenum">
              <a:rPr lang="en-GB" altLang="en-US" kern="1200">
                <a:latin typeface="+mn-lt"/>
                <a:ea typeface="+mn-ea"/>
                <a:cs typeface="+mn-cs"/>
              </a:rPr>
              <a:pPr>
                <a:spcAft>
                  <a:spcPts val="600"/>
                </a:spcAft>
                <a:defRPr/>
              </a:pPr>
              <a:t>25</a:t>
            </a:fld>
            <a:endParaRPr lang="en-GB" altLang="en-US" kern="1200">
              <a:latin typeface="+mn-lt"/>
              <a:ea typeface="+mn-ea"/>
              <a:cs typeface="+mn-cs"/>
            </a:endParaRPr>
          </a:p>
        </p:txBody>
      </p:sp>
    </p:spTree>
    <p:extLst>
      <p:ext uri="{BB962C8B-B14F-4D97-AF65-F5344CB8AC3E}">
        <p14:creationId xmlns:p14="http://schemas.microsoft.com/office/powerpoint/2010/main" val="3463101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vert="horz" wrap="square" lIns="91440" tIns="45720" rIns="91440" bIns="45720" numCol="1" anchor="t" anchorCtr="0" compatLnSpc="1">
            <a:prstTxWarp prst="textNoShape">
              <a:avLst/>
            </a:prstTxWarp>
            <a:normAutofit/>
          </a:bodyPr>
          <a:lstStyle/>
          <a:p>
            <a:r>
              <a:rPr lang="en-US" dirty="0"/>
              <a:t>System specification outline</a:t>
            </a:r>
            <a:endParaRPr lang="en-GB" dirty="0"/>
          </a:p>
        </p:txBody>
      </p:sp>
      <p:sp>
        <p:nvSpPr>
          <p:cNvPr id="8" name="Content Placeholder 7">
            <a:extLst>
              <a:ext uri="{FF2B5EF4-FFF2-40B4-BE49-F238E27FC236}">
                <a16:creationId xmlns:a16="http://schemas.microsoft.com/office/drawing/2014/main" id="{E5B43B5C-2674-4C08-8D42-3072DADAB553}"/>
              </a:ext>
            </a:extLst>
          </p:cNvPr>
          <p:cNvSpPr>
            <a:spLocks noGrp="1"/>
          </p:cNvSpPr>
          <p:nvPr>
            <p:ph idx="1"/>
          </p:nvPr>
        </p:nvSpPr>
        <p:spPr>
          <a:xfrm>
            <a:off x="539552" y="5070304"/>
            <a:ext cx="8305800" cy="673389"/>
          </a:xfrm>
        </p:spPr>
        <p:txBody>
          <a:bodyPr/>
          <a:lstStyle/>
          <a:p>
            <a:r>
              <a:rPr lang="en-GB" dirty="0"/>
              <a:t>Some of these sections are in our first deliverable and some of them are in the second.  Others are </a:t>
            </a:r>
            <a:r>
              <a:rPr lang="en-GB"/>
              <a:t>not relevant to us. </a:t>
            </a:r>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vert="horz" wrap="square" lIns="91440" tIns="45720" rIns="91440" bIns="45720" numCol="1" anchor="t" anchorCtr="0" compatLnSpc="1">
            <a:prstTxWarp prst="textNoShape">
              <a:avLst/>
            </a:prstTxWarp>
            <a:normAutofit/>
          </a:bodyPr>
          <a:lstStyle/>
          <a:p>
            <a:pPr>
              <a:spcAft>
                <a:spcPts val="600"/>
              </a:spcAft>
              <a:defRPr/>
            </a:pPr>
            <a:fld id="{C4C9B118-951F-4210-95A1-158B23349F78}" type="datetime4">
              <a:rPr lang="en-GB" altLang="en-US" kern="1200">
                <a:latin typeface="+mn-lt"/>
                <a:ea typeface="+mn-ea"/>
                <a:cs typeface="Arial" charset="0"/>
              </a:rPr>
              <a:pPr>
                <a:spcAft>
                  <a:spcPts val="600"/>
                </a:spcAft>
                <a:defRPr/>
              </a:pPr>
              <a:t>03 November 2020</a:t>
            </a:fld>
            <a:endParaRPr lang="en-GB" altLang="en-US" kern="1200">
              <a:latin typeface="+mn-lt"/>
              <a:ea typeface="+mn-ea"/>
              <a:cs typeface="Arial" charset="0"/>
            </a:endParaRPr>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vert="horz" wrap="square" lIns="91440" tIns="45720" rIns="91440" bIns="45720" numCol="1" anchor="t" anchorCtr="0" compatLnSpc="1">
            <a:prstTxWarp prst="textNoShape">
              <a:avLst/>
            </a:prstTxWarp>
            <a:normAutofit/>
          </a:bodyPr>
          <a:lstStyle/>
          <a:p>
            <a:pPr>
              <a:spcAft>
                <a:spcPts val="600"/>
              </a:spcAft>
              <a:defRPr/>
            </a:pPr>
            <a:fld id="{9A546908-54B0-4EF9-B997-73888F4A5500}" type="slidenum">
              <a:rPr lang="en-GB" altLang="en-US" kern="1200">
                <a:latin typeface="+mn-lt"/>
                <a:ea typeface="+mn-ea"/>
                <a:cs typeface="+mn-cs"/>
              </a:rPr>
              <a:pPr>
                <a:spcAft>
                  <a:spcPts val="600"/>
                </a:spcAft>
                <a:defRPr/>
              </a:pPr>
              <a:t>26</a:t>
            </a:fld>
            <a:endParaRPr lang="en-GB" altLang="en-US" kern="1200">
              <a:latin typeface="+mn-lt"/>
              <a:ea typeface="+mn-ea"/>
              <a:cs typeface="+mn-cs"/>
            </a:endParaRPr>
          </a:p>
        </p:txBody>
      </p:sp>
      <p:pic>
        <p:nvPicPr>
          <p:cNvPr id="3" name="Picture 2">
            <a:extLst>
              <a:ext uri="{FF2B5EF4-FFF2-40B4-BE49-F238E27FC236}">
                <a16:creationId xmlns:a16="http://schemas.microsoft.com/office/drawing/2014/main" id="{6BFC9FB2-4AD5-40BA-822A-6C615FE6AEA6}"/>
              </a:ext>
            </a:extLst>
          </p:cNvPr>
          <p:cNvPicPr>
            <a:picLocks noChangeAspect="1"/>
          </p:cNvPicPr>
          <p:nvPr/>
        </p:nvPicPr>
        <p:blipFill>
          <a:blip r:embed="rId2"/>
          <a:stretch>
            <a:fillRect/>
          </a:stretch>
        </p:blipFill>
        <p:spPr>
          <a:xfrm>
            <a:off x="2051720" y="1268760"/>
            <a:ext cx="4041775" cy="3587075"/>
          </a:xfrm>
          <a:prstGeom prst="rect">
            <a:avLst/>
          </a:prstGeom>
          <a:noFill/>
        </p:spPr>
      </p:pic>
    </p:spTree>
    <p:extLst>
      <p:ext uri="{BB962C8B-B14F-4D97-AF65-F5344CB8AC3E}">
        <p14:creationId xmlns:p14="http://schemas.microsoft.com/office/powerpoint/2010/main" val="958785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71ACC21-7343-4D8F-9CC0-29813D4A9D62}"/>
              </a:ext>
            </a:extLst>
          </p:cNvPr>
          <p:cNvSpPr>
            <a:spLocks noGrp="1" noChangeArrowheads="1"/>
          </p:cNvSpPr>
          <p:nvPr>
            <p:ph type="ctrTitle"/>
          </p:nvPr>
        </p:nvSpPr>
        <p:spPr>
          <a:xfrm>
            <a:off x="685800" y="3213100"/>
            <a:ext cx="7772400" cy="990600"/>
          </a:xfrm>
        </p:spPr>
        <p:txBody>
          <a:bodyPr/>
          <a:lstStyle/>
          <a:p>
            <a:pPr algn="ctr" eaLnBrk="1" hangingPunct="1"/>
            <a:br>
              <a:rPr lang="en-GB" altLang="en-US" dirty="0"/>
            </a:br>
            <a:endParaRPr lang="en-GB" altLang="en-US" dirty="0"/>
          </a:p>
        </p:txBody>
      </p:sp>
      <p:sp>
        <p:nvSpPr>
          <p:cNvPr id="31747" name="TextBox 2">
            <a:extLst>
              <a:ext uri="{FF2B5EF4-FFF2-40B4-BE49-F238E27FC236}">
                <a16:creationId xmlns:a16="http://schemas.microsoft.com/office/drawing/2014/main" id="{C201CEAA-5926-4FD7-B205-EBFAFFDB738C}"/>
              </a:ext>
            </a:extLst>
          </p:cNvPr>
          <p:cNvSpPr txBox="1">
            <a:spLocks noChangeArrowheads="1"/>
          </p:cNvSpPr>
          <p:nvPr/>
        </p:nvSpPr>
        <p:spPr bwMode="auto">
          <a:xfrm>
            <a:off x="2839696" y="2636838"/>
            <a:ext cx="332334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r>
              <a:rPr lang="en-ZA" altLang="en-US" dirty="0">
                <a:solidFill>
                  <a:schemeClr val="bg1"/>
                </a:solidFill>
                <a:latin typeface="Arial" panose="020B0604020202020204" pitchFamily="34" charset="0"/>
              </a:rPr>
              <a:t>Next Lecture</a:t>
            </a:r>
          </a:p>
          <a:p>
            <a:pPr algn="ctr"/>
            <a:endParaRPr lang="en-ZA" altLang="en-US" dirty="0">
              <a:solidFill>
                <a:schemeClr val="bg1"/>
              </a:solidFill>
              <a:latin typeface="Arial" panose="020B0604020202020204" pitchFamily="34" charset="0"/>
            </a:endParaRPr>
          </a:p>
          <a:p>
            <a:pPr algn="ctr"/>
            <a:r>
              <a:rPr lang="en-ZA" altLang="en-US" dirty="0">
                <a:solidFill>
                  <a:schemeClr val="bg1"/>
                </a:solidFill>
                <a:latin typeface="Arial" panose="020B0604020202020204" pitchFamily="34" charset="0"/>
              </a:rPr>
              <a:t>Architecture Design</a:t>
            </a:r>
          </a:p>
          <a:p>
            <a:pPr algn="ctr"/>
            <a:endParaRPr lang="en-ZA" altLang="en-US" dirty="0">
              <a:solidFill>
                <a:schemeClr val="bg1"/>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pPr algn="ctr"/>
            <a:r>
              <a:rPr lang="en-US" b="1" dirty="0">
                <a:solidFill>
                  <a:srgbClr val="002060"/>
                </a:solidFill>
                <a:latin typeface="Arial" panose="020B0604020202020204" pitchFamily="34" charset="0"/>
                <a:cs typeface="Arial" panose="020B0604020202020204" pitchFamily="34" charset="0"/>
              </a:rPr>
              <a:t>Transition from Requirements to Design</a:t>
            </a:r>
            <a:endParaRPr lang="en-GB" b="1" dirty="0">
              <a:solidFill>
                <a:srgbClr val="002060"/>
              </a:solidFill>
              <a:latin typeface="Arial" panose="020B0604020202020204" pitchFamily="34" charset="0"/>
              <a:cs typeface="Arial" panose="020B0604020202020204" pitchFamily="34" charset="0"/>
            </a:endParaRPr>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3130088"/>
          </a:xfrm>
        </p:spPr>
        <p:txBody>
          <a:bodyPr/>
          <a:lstStyle/>
          <a:p>
            <a:r>
              <a:rPr lang="en-GB" dirty="0"/>
              <a:t>Objectives of Lecture 10</a:t>
            </a:r>
          </a:p>
          <a:p>
            <a:pPr lvl="1"/>
            <a:r>
              <a:rPr lang="en-GB" dirty="0"/>
              <a:t>Identify and describe the steps associated with the design phase of the project.</a:t>
            </a:r>
          </a:p>
          <a:p>
            <a:pPr lvl="1"/>
            <a:r>
              <a:rPr lang="en-GB" dirty="0"/>
              <a:t>Explain the meaning and purpose of the components of the system specification.</a:t>
            </a:r>
          </a:p>
          <a:p>
            <a:pPr lvl="1"/>
            <a:r>
              <a:rPr lang="en-GB" dirty="0"/>
              <a:t>Explain the pros and cons of obtaining the new system through a custom development project, packaged software or outsourcing.</a:t>
            </a:r>
          </a:p>
          <a:p>
            <a:pPr lvl="1"/>
            <a:r>
              <a:rPr lang="en-GB" dirty="0"/>
              <a:t>Explain how the characteristics of the project influence the selection of the acquisition strategy.</a:t>
            </a:r>
          </a:p>
          <a:p>
            <a:pPr lvl="1"/>
            <a:r>
              <a:rPr lang="en-GB" dirty="0"/>
              <a:t>Explain the use of RFPs, RFIs, and RFQs as ways of gathering information from vendors.</a:t>
            </a:r>
          </a:p>
          <a:p>
            <a:pPr lvl="1"/>
            <a:r>
              <a:rPr lang="en-GB" dirty="0"/>
              <a:t>Discuss the use of an alternatives matrix to systematically evaluate and compare alternatives.</a:t>
            </a:r>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3</a:t>
            </a:fld>
            <a:endParaRPr lang="en-GB" altLang="en-US" dirty="0"/>
          </a:p>
        </p:txBody>
      </p:sp>
    </p:spTree>
    <p:extLst>
      <p:ext uri="{BB962C8B-B14F-4D97-AF65-F5344CB8AC3E}">
        <p14:creationId xmlns:p14="http://schemas.microsoft.com/office/powerpoint/2010/main" val="294989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pPr marL="0" indent="0">
              <a:buNone/>
            </a:pPr>
            <a:r>
              <a:rPr lang="en-GB" dirty="0"/>
              <a:t>Activities of the design phase</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3526478"/>
          </a:xfrm>
        </p:spPr>
        <p:txBody>
          <a:bodyPr/>
          <a:lstStyle/>
          <a:p>
            <a:r>
              <a:rPr lang="en-US" dirty="0"/>
              <a:t>The purpose of the analysis phase is to figure out what the business needs.</a:t>
            </a:r>
          </a:p>
          <a:p>
            <a:r>
              <a:rPr lang="en-US" dirty="0"/>
              <a:t>System design is the determination of the overall system architecture—consisting of a set of physical processing components, hardware, software, people, and the communication among them.</a:t>
            </a:r>
          </a:p>
          <a:p>
            <a:r>
              <a:rPr lang="en-US" dirty="0"/>
              <a:t>During the initial part of design, the project team converts the business requirements for the system into system requirements that describe the technical details for building the system.</a:t>
            </a:r>
          </a:p>
          <a:p>
            <a:r>
              <a:rPr lang="en-US" dirty="0"/>
              <a:t>System requirements are communicated through a collection of design documents and physical process and data models.</a:t>
            </a:r>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03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4</a:t>
            </a:fld>
            <a:endParaRPr lang="en-GB" altLang="en-US"/>
          </a:p>
        </p:txBody>
      </p:sp>
    </p:spTree>
    <p:extLst>
      <p:ext uri="{BB962C8B-B14F-4D97-AF65-F5344CB8AC3E}">
        <p14:creationId xmlns:p14="http://schemas.microsoft.com/office/powerpoint/2010/main" val="90399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381000" y="381000"/>
            <a:ext cx="8305800" cy="1066800"/>
          </a:xfrm>
        </p:spPr>
        <p:txBody>
          <a:bodyPr wrap="square" anchor="t">
            <a:normAutofit/>
          </a:bodyPr>
          <a:lstStyle/>
          <a:p>
            <a:r>
              <a:rPr lang="en-GB" dirty="0"/>
              <a:t>Software Design Life-Cycle (SDLC)</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sz="half" idx="1"/>
          </p:nvPr>
        </p:nvSpPr>
        <p:spPr>
          <a:xfrm>
            <a:off x="381000" y="1447800"/>
            <a:ext cx="4335016" cy="4038600"/>
          </a:xfrm>
        </p:spPr>
        <p:txBody>
          <a:bodyPr wrap="square" anchor="t">
            <a:noAutofit/>
          </a:bodyPr>
          <a:lstStyle/>
          <a:p>
            <a:pPr marL="285750" indent="-285750">
              <a:lnSpc>
                <a:spcPct val="100000"/>
              </a:lnSpc>
              <a:buFont typeface="Arial" panose="020B0604020202020204" pitchFamily="34" charset="0"/>
              <a:buChar char="•"/>
            </a:pPr>
            <a:r>
              <a:rPr lang="en-US" sz="1800" dirty="0"/>
              <a:t>Within the lifetime of a software system, multiple releases and many development cycles are expected. </a:t>
            </a:r>
          </a:p>
          <a:p>
            <a:pPr marL="285750" indent="-285750">
              <a:lnSpc>
                <a:spcPct val="100000"/>
              </a:lnSpc>
              <a:buFont typeface="Arial" panose="020B0604020202020204" pitchFamily="34" charset="0"/>
              <a:buChar char="•"/>
            </a:pPr>
            <a:r>
              <a:rPr lang="en-US" sz="1800" dirty="0"/>
              <a:t>To manage this ongoing change of a software system, it is advantageous to have a utility that can keep the horizontal traceability between the user requirements, the design documents and the source code, while also maintaining vertical traceability along the evolutionary track of the software system.</a:t>
            </a:r>
          </a:p>
        </p:txBody>
      </p:sp>
      <p:pic>
        <p:nvPicPr>
          <p:cNvPr id="10" name="Picture 9">
            <a:extLst>
              <a:ext uri="{FF2B5EF4-FFF2-40B4-BE49-F238E27FC236}">
                <a16:creationId xmlns:a16="http://schemas.microsoft.com/office/drawing/2014/main" id="{20AC48C4-D97B-4076-933B-282ABAF97A63}"/>
              </a:ext>
            </a:extLst>
          </p:cNvPr>
          <p:cNvPicPr>
            <a:picLocks noChangeAspect="1"/>
          </p:cNvPicPr>
          <p:nvPr/>
        </p:nvPicPr>
        <p:blipFill>
          <a:blip r:embed="rId2"/>
          <a:stretch>
            <a:fillRect/>
          </a:stretch>
        </p:blipFill>
        <p:spPr>
          <a:xfrm>
            <a:off x="4610100" y="2069674"/>
            <a:ext cx="4076700" cy="2794851"/>
          </a:xfrm>
          <a:prstGeom prst="rect">
            <a:avLst/>
          </a:prstGeom>
          <a:noFill/>
        </p:spPr>
      </p:pic>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03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5</a:t>
            </a:fld>
            <a:endParaRPr lang="en-GB" altLang="en-US"/>
          </a:p>
        </p:txBody>
      </p:sp>
    </p:spTree>
    <p:extLst>
      <p:ext uri="{BB962C8B-B14F-4D97-AF65-F5344CB8AC3E}">
        <p14:creationId xmlns:p14="http://schemas.microsoft.com/office/powerpoint/2010/main" val="1037614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4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457200" y="273050"/>
            <a:ext cx="3008313" cy="1162050"/>
          </a:xfrm>
        </p:spPr>
        <p:txBody>
          <a:bodyPr wrap="square" anchor="b">
            <a:normAutofit/>
          </a:bodyPr>
          <a:lstStyle/>
          <a:p>
            <a:r>
              <a:rPr lang="en-GB" dirty="0"/>
              <a:t>In a nutshell</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type="body" sz="half" idx="2"/>
          </p:nvPr>
        </p:nvSpPr>
        <p:spPr>
          <a:xfrm>
            <a:off x="457200" y="1435100"/>
            <a:ext cx="8435280" cy="2219847"/>
          </a:xfrm>
        </p:spPr>
        <p:txBody>
          <a:bodyPr wrap="square" anchor="t">
            <a:normAutofit/>
          </a:bodyPr>
          <a:lstStyle/>
          <a:p>
            <a:pPr marL="285750" indent="-285750">
              <a:buFont typeface="Arial" panose="020B0604020202020204" pitchFamily="34" charset="0"/>
              <a:buChar char="•"/>
            </a:pPr>
            <a:r>
              <a:rPr lang="en-US" dirty="0"/>
              <a:t>The design phase has a number of activities that lead to the system blueprint.</a:t>
            </a:r>
          </a:p>
          <a:p>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03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6</a:t>
            </a:fld>
            <a:endParaRPr lang="en-GB" altLang="en-US"/>
          </a:p>
        </p:txBody>
      </p:sp>
      <p:pic>
        <p:nvPicPr>
          <p:cNvPr id="7" name="Picture 6">
            <a:extLst>
              <a:ext uri="{FF2B5EF4-FFF2-40B4-BE49-F238E27FC236}">
                <a16:creationId xmlns:a16="http://schemas.microsoft.com/office/drawing/2014/main" id="{6E56E834-12E7-4013-B015-3CBD14A336E6}"/>
              </a:ext>
            </a:extLst>
          </p:cNvPr>
          <p:cNvPicPr>
            <a:picLocks noChangeAspect="1"/>
          </p:cNvPicPr>
          <p:nvPr/>
        </p:nvPicPr>
        <p:blipFill>
          <a:blip r:embed="rId2"/>
          <a:stretch>
            <a:fillRect/>
          </a:stretch>
        </p:blipFill>
        <p:spPr>
          <a:xfrm>
            <a:off x="460040" y="2132855"/>
            <a:ext cx="7991872" cy="3024337"/>
          </a:xfrm>
          <a:prstGeom prst="rect">
            <a:avLst/>
          </a:prstGeom>
        </p:spPr>
      </p:pic>
      <p:sp>
        <p:nvSpPr>
          <p:cNvPr id="6" name="Rectangle 5">
            <a:extLst>
              <a:ext uri="{FF2B5EF4-FFF2-40B4-BE49-F238E27FC236}">
                <a16:creationId xmlns:a16="http://schemas.microsoft.com/office/drawing/2014/main" id="{34FFD44E-84F8-42F1-B5D3-30A51F50DFB1}"/>
              </a:ext>
            </a:extLst>
          </p:cNvPr>
          <p:cNvSpPr/>
          <p:nvPr/>
        </p:nvSpPr>
        <p:spPr bwMode="auto">
          <a:xfrm>
            <a:off x="3923928" y="2420888"/>
            <a:ext cx="1224136" cy="216024"/>
          </a:xfrm>
          <a:prstGeom prst="rect">
            <a:avLst/>
          </a:prstGeom>
          <a:solidFill>
            <a:srgbClr val="FFFF00">
              <a:alpha val="33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800" b="0" i="0" u="none" strike="noStrike" cap="none" normalizeH="0" baseline="0">
              <a:ln>
                <a:noFill/>
              </a:ln>
              <a:solidFill>
                <a:srgbClr val="004D75"/>
              </a:solidFill>
              <a:effectLst/>
              <a:latin typeface="Verdana" pitchFamily="34" charset="0"/>
              <a:cs typeface="Arial" charset="0"/>
            </a:endParaRPr>
          </a:p>
        </p:txBody>
      </p:sp>
      <p:sp>
        <p:nvSpPr>
          <p:cNvPr id="8" name="TextBox 7">
            <a:extLst>
              <a:ext uri="{FF2B5EF4-FFF2-40B4-BE49-F238E27FC236}">
                <a16:creationId xmlns:a16="http://schemas.microsoft.com/office/drawing/2014/main" id="{85EE1C95-3019-4588-9A09-6D7E98D404C7}"/>
              </a:ext>
            </a:extLst>
          </p:cNvPr>
          <p:cNvSpPr txBox="1"/>
          <p:nvPr/>
        </p:nvSpPr>
        <p:spPr>
          <a:xfrm>
            <a:off x="457200" y="5373216"/>
            <a:ext cx="8075240" cy="523220"/>
          </a:xfrm>
          <a:prstGeom prst="rect">
            <a:avLst/>
          </a:prstGeom>
          <a:noFill/>
        </p:spPr>
        <p:txBody>
          <a:bodyPr wrap="square" rtlCol="0">
            <a:spAutoFit/>
          </a:bodyPr>
          <a:lstStyle/>
          <a:p>
            <a:r>
              <a:rPr lang="en-GB" sz="1400" dirty="0"/>
              <a:t>This is a good comprehensive list and we run through a few of them in lectures.  CASE tools are less popular now than they were a few years back, but fashions get recycled.</a:t>
            </a:r>
          </a:p>
        </p:txBody>
      </p:sp>
    </p:spTree>
    <p:extLst>
      <p:ext uri="{BB962C8B-B14F-4D97-AF65-F5344CB8AC3E}">
        <p14:creationId xmlns:p14="http://schemas.microsoft.com/office/powerpoint/2010/main" val="3883484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D92F3DC-8BB7-44E8-9CDA-D2E7C923721F}"/>
              </a:ext>
            </a:extLst>
          </p:cNvPr>
          <p:cNvGraphicFramePr>
            <a:graphicFrameLocks noGrp="1"/>
          </p:cNvGraphicFramePr>
          <p:nvPr>
            <p:ph idx="1"/>
            <p:extLst>
              <p:ext uri="{D42A27DB-BD31-4B8C-83A1-F6EECF244321}">
                <p14:modId xmlns:p14="http://schemas.microsoft.com/office/powerpoint/2010/main" val="2166783914"/>
              </p:ext>
            </p:extLst>
          </p:nvPr>
        </p:nvGraphicFramePr>
        <p:xfrm>
          <a:off x="395536" y="1927952"/>
          <a:ext cx="6840725" cy="2462664"/>
        </p:xfrm>
        <a:graphic>
          <a:graphicData uri="http://schemas.openxmlformats.org/drawingml/2006/table">
            <a:tbl>
              <a:tblPr firstRow="1" bandRow="1">
                <a:tableStyleId>{5C22544A-7EE6-4342-B048-85BDC9FD1C3A}</a:tableStyleId>
              </a:tblPr>
              <a:tblGrid>
                <a:gridCol w="1368145">
                  <a:extLst>
                    <a:ext uri="{9D8B030D-6E8A-4147-A177-3AD203B41FA5}">
                      <a16:colId xmlns:a16="http://schemas.microsoft.com/office/drawing/2014/main" val="303373634"/>
                    </a:ext>
                  </a:extLst>
                </a:gridCol>
                <a:gridCol w="1368145">
                  <a:extLst>
                    <a:ext uri="{9D8B030D-6E8A-4147-A177-3AD203B41FA5}">
                      <a16:colId xmlns:a16="http://schemas.microsoft.com/office/drawing/2014/main" val="2945875005"/>
                    </a:ext>
                  </a:extLst>
                </a:gridCol>
                <a:gridCol w="1368145">
                  <a:extLst>
                    <a:ext uri="{9D8B030D-6E8A-4147-A177-3AD203B41FA5}">
                      <a16:colId xmlns:a16="http://schemas.microsoft.com/office/drawing/2014/main" val="3754373709"/>
                    </a:ext>
                  </a:extLst>
                </a:gridCol>
                <a:gridCol w="1368145">
                  <a:extLst>
                    <a:ext uri="{9D8B030D-6E8A-4147-A177-3AD203B41FA5}">
                      <a16:colId xmlns:a16="http://schemas.microsoft.com/office/drawing/2014/main" val="1743031369"/>
                    </a:ext>
                  </a:extLst>
                </a:gridCol>
                <a:gridCol w="1368145">
                  <a:extLst>
                    <a:ext uri="{9D8B030D-6E8A-4147-A177-3AD203B41FA5}">
                      <a16:colId xmlns:a16="http://schemas.microsoft.com/office/drawing/2014/main" val="417475640"/>
                    </a:ext>
                  </a:extLst>
                </a:gridCol>
              </a:tblGrid>
              <a:tr h="338177">
                <a:tc>
                  <a:txBody>
                    <a:bodyPr/>
                    <a:lstStyle/>
                    <a:p>
                      <a:endParaRPr lang="en-GB" sz="1000" dirty="0"/>
                    </a:p>
                  </a:txBody>
                  <a:tcPr marL="68580" marR="68580" marT="34290" marB="34290"/>
                </a:tc>
                <a:tc>
                  <a:txBody>
                    <a:bodyPr/>
                    <a:lstStyle/>
                    <a:p>
                      <a:r>
                        <a:rPr lang="en-GB" sz="1000" dirty="0"/>
                        <a:t>Really formal</a:t>
                      </a:r>
                    </a:p>
                  </a:txBody>
                  <a:tcPr marL="68580" marR="68580" marT="34290" marB="34290"/>
                </a:tc>
                <a:tc>
                  <a:txBody>
                    <a:bodyPr/>
                    <a:lstStyle/>
                    <a:p>
                      <a:r>
                        <a:rPr lang="en-GB" sz="1000" dirty="0"/>
                        <a:t>Mid Ground</a:t>
                      </a:r>
                    </a:p>
                  </a:txBody>
                  <a:tcPr marL="68580" marR="68580" marT="34290" marB="34290"/>
                </a:tc>
                <a:tc>
                  <a:txBody>
                    <a:bodyPr/>
                    <a:lstStyle/>
                    <a:p>
                      <a:r>
                        <a:rPr lang="en-GB" sz="1000" dirty="0"/>
                        <a:t>Really Informal</a:t>
                      </a:r>
                    </a:p>
                  </a:txBody>
                  <a:tcPr marL="68580" marR="68580" marT="34290" marB="34290"/>
                </a:tc>
                <a:tc>
                  <a:txBody>
                    <a:bodyPr/>
                    <a:lstStyle/>
                    <a:p>
                      <a:r>
                        <a:rPr lang="en-GB" sz="1000" dirty="0"/>
                        <a:t>Where to put the artefacts </a:t>
                      </a:r>
                    </a:p>
                  </a:txBody>
                  <a:tcPr marL="68580" marR="68580" marT="34290" marB="34290"/>
                </a:tc>
                <a:extLst>
                  <a:ext uri="{0D108BD9-81ED-4DB2-BD59-A6C34878D82A}">
                    <a16:rowId xmlns:a16="http://schemas.microsoft.com/office/drawing/2014/main" val="2960700144"/>
                  </a:ext>
                </a:extLst>
              </a:tr>
              <a:tr h="338177">
                <a:tc>
                  <a:txBody>
                    <a:bodyPr/>
                    <a:lstStyle/>
                    <a:p>
                      <a:r>
                        <a:rPr lang="en-GB" sz="1000" dirty="0"/>
                        <a:t>Is it worth building</a:t>
                      </a:r>
                    </a:p>
                  </a:txBody>
                  <a:tcPr marL="68580" marR="68580" marT="34290" marB="34290"/>
                </a:tc>
                <a:tc>
                  <a:txBody>
                    <a:bodyPr/>
                    <a:lstStyle/>
                    <a:p>
                      <a:r>
                        <a:rPr lang="en-GB" sz="1000" dirty="0"/>
                        <a:t>Strategy and Analysis</a:t>
                      </a:r>
                    </a:p>
                  </a:txBody>
                  <a:tcPr marL="68580" marR="68580" marT="34290" marB="34290"/>
                </a:tc>
                <a:tc>
                  <a:txBody>
                    <a:bodyPr/>
                    <a:lstStyle/>
                    <a:p>
                      <a:endParaRPr lang="en-GB" sz="1000"/>
                    </a:p>
                  </a:txBody>
                  <a:tcPr marL="68580" marR="68580" marT="34290" marB="34290"/>
                </a:tc>
                <a:tc>
                  <a:txBody>
                    <a:bodyPr/>
                    <a:lstStyle/>
                    <a:p>
                      <a:endParaRPr lang="en-GB" sz="1000" dirty="0"/>
                    </a:p>
                  </a:txBody>
                  <a:tcPr marL="68580" marR="68580" marT="34290" marB="34290"/>
                </a:tc>
                <a:tc>
                  <a:txBody>
                    <a:bodyPr/>
                    <a:lstStyle/>
                    <a:p>
                      <a:endParaRPr lang="en-GB" sz="1000" dirty="0"/>
                    </a:p>
                  </a:txBody>
                  <a:tcPr marL="68580" marR="68580" marT="34290" marB="34290"/>
                </a:tc>
                <a:extLst>
                  <a:ext uri="{0D108BD9-81ED-4DB2-BD59-A6C34878D82A}">
                    <a16:rowId xmlns:a16="http://schemas.microsoft.com/office/drawing/2014/main" val="3402390711"/>
                  </a:ext>
                </a:extLst>
              </a:tr>
              <a:tr h="646242">
                <a:tc>
                  <a:txBody>
                    <a:bodyPr/>
                    <a:lstStyle/>
                    <a:p>
                      <a:r>
                        <a:rPr lang="en-GB" sz="1000" dirty="0"/>
                        <a:t>What should it do</a:t>
                      </a:r>
                    </a:p>
                  </a:txBody>
                  <a:tcPr marL="68580" marR="68580" marT="34290" marB="34290"/>
                </a:tc>
                <a:tc>
                  <a:txBody>
                    <a:bodyPr/>
                    <a:lstStyle/>
                    <a:p>
                      <a:r>
                        <a:rPr lang="en-GB" sz="1000" dirty="0"/>
                        <a:t>Business Requirements Document </a:t>
                      </a:r>
                    </a:p>
                  </a:txBody>
                  <a:tcPr marL="68580" marR="68580" marT="34290" marB="34290"/>
                </a:tc>
                <a:tc>
                  <a:txBody>
                    <a:bodyPr/>
                    <a:lstStyle/>
                    <a:p>
                      <a:r>
                        <a:rPr lang="en-GB" sz="1000" dirty="0"/>
                        <a:t>Conceptual Prototype</a:t>
                      </a:r>
                    </a:p>
                  </a:txBody>
                  <a:tcPr marL="68580" marR="68580" marT="34290" marB="34290"/>
                </a:tc>
                <a:tc>
                  <a:txBody>
                    <a:bodyPr/>
                    <a:lstStyle/>
                    <a:p>
                      <a:r>
                        <a:rPr lang="en-GB" sz="1000" dirty="0"/>
                        <a:t>Product Backlog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t>User Stories</a:t>
                      </a:r>
                    </a:p>
                    <a:p>
                      <a:endParaRPr lang="en-GB" sz="1000" dirty="0"/>
                    </a:p>
                  </a:txBody>
                  <a:tcPr marL="68580" marR="68580" marT="34290" marB="34290"/>
                </a:tc>
                <a:tc>
                  <a:txBody>
                    <a:bodyPr/>
                    <a:lstStyle/>
                    <a:p>
                      <a:r>
                        <a:rPr lang="en-GB" sz="1000" dirty="0"/>
                        <a:t>Requirements</a:t>
                      </a:r>
                    </a:p>
                    <a:p>
                      <a:r>
                        <a:rPr lang="en-GB" sz="1000" dirty="0"/>
                        <a:t>Business Flow</a:t>
                      </a:r>
                    </a:p>
                  </a:txBody>
                  <a:tcPr marL="68580" marR="68580" marT="34290" marB="34290"/>
                </a:tc>
                <a:extLst>
                  <a:ext uri="{0D108BD9-81ED-4DB2-BD59-A6C34878D82A}">
                    <a16:rowId xmlns:a16="http://schemas.microsoft.com/office/drawing/2014/main" val="3871035481"/>
                  </a:ext>
                </a:extLst>
              </a:tr>
              <a:tr h="458623">
                <a:tc>
                  <a:txBody>
                    <a:bodyPr/>
                    <a:lstStyle/>
                    <a:p>
                      <a:r>
                        <a:rPr lang="en-GB" sz="1000" dirty="0"/>
                        <a:t>What should we build</a:t>
                      </a:r>
                    </a:p>
                  </a:txBody>
                  <a:tcPr marL="68580" marR="68580" marT="34290" marB="34290"/>
                </a:tc>
                <a:tc>
                  <a:txBody>
                    <a:bodyPr/>
                    <a:lstStyle/>
                    <a:p>
                      <a:r>
                        <a:rPr lang="en-GB" sz="1000" dirty="0"/>
                        <a:t>High Level Design</a:t>
                      </a:r>
                    </a:p>
                  </a:txBody>
                  <a:tcPr marL="68580" marR="68580" marT="34290" marB="34290"/>
                </a:tc>
                <a:tc>
                  <a:txBody>
                    <a:bodyPr/>
                    <a:lstStyle/>
                    <a:p>
                      <a:r>
                        <a:rPr lang="en-GB" sz="1000" dirty="0"/>
                        <a:t>Functional Spec</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t>Wireframe</a:t>
                      </a:r>
                    </a:p>
                    <a:p>
                      <a:endParaRPr lang="en-GB" sz="1000" dirty="0"/>
                    </a:p>
                  </a:txBody>
                  <a:tcPr marL="68580" marR="68580" marT="34290" marB="34290"/>
                </a:tc>
                <a:tc>
                  <a:txBody>
                    <a:bodyPr/>
                    <a:lstStyle/>
                    <a:p>
                      <a:r>
                        <a:rPr lang="en-GB" sz="1000" dirty="0"/>
                        <a:t>Modules</a:t>
                      </a:r>
                    </a:p>
                    <a:p>
                      <a:r>
                        <a:rPr lang="en-GB" sz="1000" dirty="0"/>
                        <a:t>Entities</a:t>
                      </a:r>
                    </a:p>
                  </a:txBody>
                  <a:tcPr marL="68580" marR="68580" marT="34290" marB="34290"/>
                </a:tc>
                <a:extLst>
                  <a:ext uri="{0D108BD9-81ED-4DB2-BD59-A6C34878D82A}">
                    <a16:rowId xmlns:a16="http://schemas.microsoft.com/office/drawing/2014/main" val="1569958441"/>
                  </a:ext>
                </a:extLst>
              </a:tr>
              <a:tr h="646242">
                <a:tc>
                  <a:txBody>
                    <a:bodyPr/>
                    <a:lstStyle/>
                    <a:p>
                      <a:r>
                        <a:rPr lang="en-GB" sz="1000" dirty="0"/>
                        <a:t>How should we build it</a:t>
                      </a:r>
                    </a:p>
                  </a:txBody>
                  <a:tcPr marL="68580" marR="68580" marT="34290" marB="34290"/>
                </a:tc>
                <a:tc>
                  <a:txBody>
                    <a:bodyPr/>
                    <a:lstStyle/>
                    <a:p>
                      <a:r>
                        <a:rPr lang="en-GB" sz="1000" dirty="0"/>
                        <a:t>Detailed Level Design </a:t>
                      </a:r>
                    </a:p>
                  </a:txBody>
                  <a:tcPr marL="68580" marR="68580" marT="34290" marB="34290"/>
                </a:tc>
                <a:tc>
                  <a:txBody>
                    <a:bodyPr/>
                    <a:lstStyle/>
                    <a:p>
                      <a:r>
                        <a:rPr lang="en-GB" sz="1000" dirty="0"/>
                        <a:t>Technical Approach </a:t>
                      </a:r>
                    </a:p>
                  </a:txBody>
                  <a:tcPr marL="68580" marR="68580" marT="34290" marB="34290"/>
                </a:tc>
                <a:tc>
                  <a:txBody>
                    <a:bodyPr/>
                    <a:lstStyle/>
                    <a:p>
                      <a:endParaRPr lang="en-GB" sz="1000" dirty="0"/>
                    </a:p>
                  </a:txBody>
                  <a:tcPr marL="68580" marR="68580" marT="34290" marB="34290"/>
                </a:tc>
                <a:tc>
                  <a:txBody>
                    <a:bodyPr/>
                    <a:lstStyle/>
                    <a:p>
                      <a:r>
                        <a:rPr lang="en-GB" sz="1000" dirty="0"/>
                        <a:t>Programs </a:t>
                      </a:r>
                    </a:p>
                    <a:p>
                      <a:r>
                        <a:rPr lang="en-GB" sz="1000" dirty="0"/>
                        <a:t>Tables</a:t>
                      </a:r>
                    </a:p>
                    <a:p>
                      <a:r>
                        <a:rPr lang="en-GB" sz="1000" dirty="0"/>
                        <a:t>Tech Stack</a:t>
                      </a:r>
                    </a:p>
                  </a:txBody>
                  <a:tcPr marL="68580" marR="68580" marT="34290" marB="34290"/>
                </a:tc>
                <a:extLst>
                  <a:ext uri="{0D108BD9-81ED-4DB2-BD59-A6C34878D82A}">
                    <a16:rowId xmlns:a16="http://schemas.microsoft.com/office/drawing/2014/main" val="570526127"/>
                  </a:ext>
                </a:extLst>
              </a:tr>
            </a:tbl>
          </a:graphicData>
        </a:graphic>
      </p:graphicFrame>
      <p:sp>
        <p:nvSpPr>
          <p:cNvPr id="8" name="Arrow: Up-Down 7">
            <a:extLst>
              <a:ext uri="{FF2B5EF4-FFF2-40B4-BE49-F238E27FC236}">
                <a16:creationId xmlns:a16="http://schemas.microsoft.com/office/drawing/2014/main" id="{C038905E-550B-4167-8EBF-DCCA6CFBCF02}"/>
              </a:ext>
            </a:extLst>
          </p:cNvPr>
          <p:cNvSpPr/>
          <p:nvPr/>
        </p:nvSpPr>
        <p:spPr>
          <a:xfrm>
            <a:off x="7411893" y="1927952"/>
            <a:ext cx="352887" cy="2530136"/>
          </a:xfrm>
          <a:prstGeom prst="upDown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GB" sz="1350">
              <a:solidFill>
                <a:prstClr val="white"/>
              </a:solidFill>
              <a:latin typeface="Calibri" panose="020F0502020204030204"/>
            </a:endParaRPr>
          </a:p>
        </p:txBody>
      </p:sp>
      <p:sp>
        <p:nvSpPr>
          <p:cNvPr id="9" name="TextBox 8">
            <a:extLst>
              <a:ext uri="{FF2B5EF4-FFF2-40B4-BE49-F238E27FC236}">
                <a16:creationId xmlns:a16="http://schemas.microsoft.com/office/drawing/2014/main" id="{5B524B58-862D-4BA4-9590-C35062C7BDEF}"/>
              </a:ext>
            </a:extLst>
          </p:cNvPr>
          <p:cNvSpPr txBox="1"/>
          <p:nvPr/>
        </p:nvSpPr>
        <p:spPr>
          <a:xfrm>
            <a:off x="7764780" y="2495550"/>
            <a:ext cx="1158240" cy="300082"/>
          </a:xfrm>
          <a:prstGeom prst="rect">
            <a:avLst/>
          </a:prstGeom>
          <a:noFill/>
        </p:spPr>
        <p:txBody>
          <a:bodyPr wrap="square" rtlCol="0">
            <a:spAutoFit/>
          </a:bodyPr>
          <a:lstStyle/>
          <a:p>
            <a:pPr defTabSz="685800"/>
            <a:r>
              <a:rPr lang="en-GB" sz="1350" dirty="0">
                <a:solidFill>
                  <a:prstClr val="black"/>
                </a:solidFill>
                <a:latin typeface="Calibri" panose="020F0502020204030204"/>
              </a:rPr>
              <a:t>Analysis</a:t>
            </a:r>
          </a:p>
        </p:txBody>
      </p:sp>
      <p:sp>
        <p:nvSpPr>
          <p:cNvPr id="10" name="TextBox 9">
            <a:extLst>
              <a:ext uri="{FF2B5EF4-FFF2-40B4-BE49-F238E27FC236}">
                <a16:creationId xmlns:a16="http://schemas.microsoft.com/office/drawing/2014/main" id="{5DD87810-0DFD-4D0A-8BE8-1B1203DF47D8}"/>
              </a:ext>
            </a:extLst>
          </p:cNvPr>
          <p:cNvSpPr txBox="1"/>
          <p:nvPr/>
        </p:nvSpPr>
        <p:spPr>
          <a:xfrm>
            <a:off x="7764780" y="4559320"/>
            <a:ext cx="1158240" cy="300082"/>
          </a:xfrm>
          <a:prstGeom prst="rect">
            <a:avLst/>
          </a:prstGeom>
          <a:noFill/>
        </p:spPr>
        <p:txBody>
          <a:bodyPr wrap="square" rtlCol="0">
            <a:spAutoFit/>
          </a:bodyPr>
          <a:lstStyle/>
          <a:p>
            <a:pPr defTabSz="685800"/>
            <a:r>
              <a:rPr lang="en-GB" sz="1350" dirty="0">
                <a:solidFill>
                  <a:prstClr val="black"/>
                </a:solidFill>
                <a:latin typeface="Calibri" panose="020F0502020204030204"/>
              </a:rPr>
              <a:t>Design</a:t>
            </a:r>
          </a:p>
        </p:txBody>
      </p:sp>
      <p:sp>
        <p:nvSpPr>
          <p:cNvPr id="11" name="Arrow: Right 10">
            <a:extLst>
              <a:ext uri="{FF2B5EF4-FFF2-40B4-BE49-F238E27FC236}">
                <a16:creationId xmlns:a16="http://schemas.microsoft.com/office/drawing/2014/main" id="{3F5CF05A-68DE-41B3-A6D3-CD7F9CB857E0}"/>
              </a:ext>
            </a:extLst>
          </p:cNvPr>
          <p:cNvSpPr/>
          <p:nvPr/>
        </p:nvSpPr>
        <p:spPr>
          <a:xfrm>
            <a:off x="1920240" y="4825934"/>
            <a:ext cx="3771900" cy="198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GB" sz="1350">
              <a:solidFill>
                <a:prstClr val="white"/>
              </a:solidFill>
              <a:latin typeface="Calibri" panose="020F0502020204030204"/>
            </a:endParaRPr>
          </a:p>
        </p:txBody>
      </p:sp>
      <p:sp>
        <p:nvSpPr>
          <p:cNvPr id="12" name="TextBox 11">
            <a:extLst>
              <a:ext uri="{FF2B5EF4-FFF2-40B4-BE49-F238E27FC236}">
                <a16:creationId xmlns:a16="http://schemas.microsoft.com/office/drawing/2014/main" id="{68A950C3-C57D-4CFD-BA47-1C816C8A73A7}"/>
              </a:ext>
            </a:extLst>
          </p:cNvPr>
          <p:cNvSpPr txBox="1"/>
          <p:nvPr/>
        </p:nvSpPr>
        <p:spPr>
          <a:xfrm>
            <a:off x="1828800" y="5075191"/>
            <a:ext cx="1158240" cy="300082"/>
          </a:xfrm>
          <a:prstGeom prst="rect">
            <a:avLst/>
          </a:prstGeom>
          <a:noFill/>
        </p:spPr>
        <p:txBody>
          <a:bodyPr wrap="square" rtlCol="0">
            <a:spAutoFit/>
          </a:bodyPr>
          <a:lstStyle/>
          <a:p>
            <a:pPr defTabSz="685800"/>
            <a:r>
              <a:rPr lang="en-GB" sz="1350" dirty="0">
                <a:solidFill>
                  <a:prstClr val="black"/>
                </a:solidFill>
                <a:latin typeface="Calibri" panose="020F0502020204030204"/>
              </a:rPr>
              <a:t>1990’s</a:t>
            </a:r>
          </a:p>
        </p:txBody>
      </p:sp>
      <p:sp>
        <p:nvSpPr>
          <p:cNvPr id="13" name="TextBox 12">
            <a:extLst>
              <a:ext uri="{FF2B5EF4-FFF2-40B4-BE49-F238E27FC236}">
                <a16:creationId xmlns:a16="http://schemas.microsoft.com/office/drawing/2014/main" id="{0F5B508E-BF32-46F9-8A0C-020B0A63F9F5}"/>
              </a:ext>
            </a:extLst>
          </p:cNvPr>
          <p:cNvSpPr txBox="1"/>
          <p:nvPr/>
        </p:nvSpPr>
        <p:spPr>
          <a:xfrm>
            <a:off x="5113020" y="5058046"/>
            <a:ext cx="1158240" cy="300082"/>
          </a:xfrm>
          <a:prstGeom prst="rect">
            <a:avLst/>
          </a:prstGeom>
          <a:noFill/>
        </p:spPr>
        <p:txBody>
          <a:bodyPr wrap="square" rtlCol="0">
            <a:spAutoFit/>
          </a:bodyPr>
          <a:lstStyle/>
          <a:p>
            <a:pPr defTabSz="685800"/>
            <a:r>
              <a:rPr lang="en-GB" sz="1350" dirty="0">
                <a:solidFill>
                  <a:prstClr val="black"/>
                </a:solidFill>
                <a:latin typeface="Calibri" panose="020F0502020204030204"/>
              </a:rPr>
              <a:t>2020</a:t>
            </a:r>
          </a:p>
        </p:txBody>
      </p:sp>
      <p:sp>
        <p:nvSpPr>
          <p:cNvPr id="14" name="TextBox 13">
            <a:extLst>
              <a:ext uri="{FF2B5EF4-FFF2-40B4-BE49-F238E27FC236}">
                <a16:creationId xmlns:a16="http://schemas.microsoft.com/office/drawing/2014/main" id="{C41BD357-6647-4C67-95E9-B8D2DCCDBE02}"/>
              </a:ext>
            </a:extLst>
          </p:cNvPr>
          <p:cNvSpPr txBox="1"/>
          <p:nvPr/>
        </p:nvSpPr>
        <p:spPr>
          <a:xfrm>
            <a:off x="1828800" y="4567598"/>
            <a:ext cx="1447800" cy="300082"/>
          </a:xfrm>
          <a:prstGeom prst="rect">
            <a:avLst/>
          </a:prstGeom>
          <a:noFill/>
        </p:spPr>
        <p:txBody>
          <a:bodyPr wrap="square" rtlCol="0">
            <a:spAutoFit/>
          </a:bodyPr>
          <a:lstStyle/>
          <a:p>
            <a:pPr defTabSz="685800"/>
            <a:r>
              <a:rPr lang="en-GB" sz="1350" dirty="0">
                <a:solidFill>
                  <a:prstClr val="black"/>
                </a:solidFill>
                <a:latin typeface="Calibri" panose="020F0502020204030204"/>
              </a:rPr>
              <a:t>ERP Fashionable</a:t>
            </a:r>
          </a:p>
        </p:txBody>
      </p:sp>
      <p:sp>
        <p:nvSpPr>
          <p:cNvPr id="15" name="TextBox 14">
            <a:extLst>
              <a:ext uri="{FF2B5EF4-FFF2-40B4-BE49-F238E27FC236}">
                <a16:creationId xmlns:a16="http://schemas.microsoft.com/office/drawing/2014/main" id="{DBF53724-94E8-43E0-AD53-F23F4D41B0F3}"/>
              </a:ext>
            </a:extLst>
          </p:cNvPr>
          <p:cNvSpPr txBox="1"/>
          <p:nvPr/>
        </p:nvSpPr>
        <p:spPr>
          <a:xfrm>
            <a:off x="3710940" y="4562925"/>
            <a:ext cx="2072640" cy="300082"/>
          </a:xfrm>
          <a:prstGeom prst="rect">
            <a:avLst/>
          </a:prstGeom>
          <a:noFill/>
        </p:spPr>
        <p:txBody>
          <a:bodyPr wrap="square" rtlCol="0">
            <a:spAutoFit/>
          </a:bodyPr>
          <a:lstStyle/>
          <a:p>
            <a:pPr defTabSz="685800"/>
            <a:r>
              <a:rPr lang="en-GB" sz="1350" dirty="0">
                <a:solidFill>
                  <a:prstClr val="black"/>
                </a:solidFill>
                <a:latin typeface="Calibri" panose="020F0502020204030204"/>
              </a:rPr>
              <a:t>Microservices Fashionable</a:t>
            </a:r>
          </a:p>
        </p:txBody>
      </p:sp>
      <p:sp>
        <p:nvSpPr>
          <p:cNvPr id="16" name="Right Triangle 15">
            <a:extLst>
              <a:ext uri="{FF2B5EF4-FFF2-40B4-BE49-F238E27FC236}">
                <a16:creationId xmlns:a16="http://schemas.microsoft.com/office/drawing/2014/main" id="{FA504422-0044-4E19-B44F-1E2452923A50}"/>
              </a:ext>
            </a:extLst>
          </p:cNvPr>
          <p:cNvSpPr/>
          <p:nvPr/>
        </p:nvSpPr>
        <p:spPr>
          <a:xfrm flipH="1">
            <a:off x="1973580" y="5473634"/>
            <a:ext cx="3718560" cy="19812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GB" sz="1350" dirty="0">
              <a:solidFill>
                <a:prstClr val="white"/>
              </a:solidFill>
              <a:latin typeface="Calibri" panose="020F0502020204030204"/>
            </a:endParaRPr>
          </a:p>
        </p:txBody>
      </p:sp>
      <p:sp>
        <p:nvSpPr>
          <p:cNvPr id="17" name="TextBox 16">
            <a:extLst>
              <a:ext uri="{FF2B5EF4-FFF2-40B4-BE49-F238E27FC236}">
                <a16:creationId xmlns:a16="http://schemas.microsoft.com/office/drawing/2014/main" id="{FAEF6412-346E-409B-BE30-D9F9989D0EB0}"/>
              </a:ext>
            </a:extLst>
          </p:cNvPr>
          <p:cNvSpPr txBox="1"/>
          <p:nvPr/>
        </p:nvSpPr>
        <p:spPr>
          <a:xfrm>
            <a:off x="2781300" y="5258697"/>
            <a:ext cx="2232660" cy="300082"/>
          </a:xfrm>
          <a:prstGeom prst="rect">
            <a:avLst/>
          </a:prstGeom>
          <a:noFill/>
        </p:spPr>
        <p:txBody>
          <a:bodyPr wrap="square" rtlCol="0">
            <a:spAutoFit/>
          </a:bodyPr>
          <a:lstStyle/>
          <a:p>
            <a:pPr defTabSz="685800"/>
            <a:r>
              <a:rPr lang="en-GB" sz="1350" dirty="0">
                <a:solidFill>
                  <a:prstClr val="black"/>
                </a:solidFill>
                <a:latin typeface="Calibri" panose="020F0502020204030204"/>
              </a:rPr>
              <a:t>Open Source Frameworks</a:t>
            </a:r>
          </a:p>
        </p:txBody>
      </p:sp>
      <p:sp>
        <p:nvSpPr>
          <p:cNvPr id="18" name="Arrow: Right 17">
            <a:extLst>
              <a:ext uri="{FF2B5EF4-FFF2-40B4-BE49-F238E27FC236}">
                <a16:creationId xmlns:a16="http://schemas.microsoft.com/office/drawing/2014/main" id="{3D86F7D6-43C2-4AFE-A0AA-7FE375D99AEF}"/>
              </a:ext>
            </a:extLst>
          </p:cNvPr>
          <p:cNvSpPr/>
          <p:nvPr/>
        </p:nvSpPr>
        <p:spPr>
          <a:xfrm flipH="1">
            <a:off x="1824990" y="1499015"/>
            <a:ext cx="3771900" cy="198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GB" sz="1350">
              <a:solidFill>
                <a:prstClr val="white"/>
              </a:solidFill>
              <a:latin typeface="Calibri" panose="020F0502020204030204"/>
            </a:endParaRPr>
          </a:p>
        </p:txBody>
      </p:sp>
      <p:sp>
        <p:nvSpPr>
          <p:cNvPr id="19" name="TextBox 18">
            <a:extLst>
              <a:ext uri="{FF2B5EF4-FFF2-40B4-BE49-F238E27FC236}">
                <a16:creationId xmlns:a16="http://schemas.microsoft.com/office/drawing/2014/main" id="{0BB4B3BB-1F0E-4849-84FF-870B8215D07E}"/>
              </a:ext>
            </a:extLst>
          </p:cNvPr>
          <p:cNvSpPr txBox="1"/>
          <p:nvPr/>
        </p:nvSpPr>
        <p:spPr>
          <a:xfrm>
            <a:off x="1828800" y="1196752"/>
            <a:ext cx="3679304" cy="307777"/>
          </a:xfrm>
          <a:prstGeom prst="rect">
            <a:avLst/>
          </a:prstGeom>
          <a:noFill/>
        </p:spPr>
        <p:txBody>
          <a:bodyPr wrap="square" rtlCol="0">
            <a:spAutoFit/>
          </a:bodyPr>
          <a:lstStyle/>
          <a:p>
            <a:pPr defTabSz="685800"/>
            <a:r>
              <a:rPr lang="en-GB" sz="1400" dirty="0"/>
              <a:t>Formality of Design Processes</a:t>
            </a:r>
            <a:endParaRPr lang="en-GB" sz="1350" dirty="0">
              <a:solidFill>
                <a:prstClr val="black"/>
              </a:solidFill>
              <a:latin typeface="Calibri" panose="020F0502020204030204"/>
            </a:endParaRPr>
          </a:p>
        </p:txBody>
      </p:sp>
      <p:sp>
        <p:nvSpPr>
          <p:cNvPr id="5" name="Title 4">
            <a:extLst>
              <a:ext uri="{FF2B5EF4-FFF2-40B4-BE49-F238E27FC236}">
                <a16:creationId xmlns:a16="http://schemas.microsoft.com/office/drawing/2014/main" id="{005BD566-7509-4FDD-8841-375B8D8333D3}"/>
              </a:ext>
            </a:extLst>
          </p:cNvPr>
          <p:cNvSpPr>
            <a:spLocks noGrp="1"/>
          </p:cNvSpPr>
          <p:nvPr>
            <p:ph type="title"/>
          </p:nvPr>
        </p:nvSpPr>
        <p:spPr>
          <a:xfrm>
            <a:off x="628650" y="365127"/>
            <a:ext cx="7886700" cy="961884"/>
          </a:xfrm>
        </p:spPr>
        <p:txBody>
          <a:bodyPr>
            <a:normAutofit fontScale="90000"/>
          </a:bodyPr>
          <a:lstStyle/>
          <a:p>
            <a:r>
              <a:rPr lang="en-GB" dirty="0"/>
              <a:t>Nigel’s Perceptions of the Transition into Design</a:t>
            </a:r>
          </a:p>
        </p:txBody>
      </p:sp>
      <p:sp>
        <p:nvSpPr>
          <p:cNvPr id="20" name="Right Triangle 19">
            <a:extLst>
              <a:ext uri="{FF2B5EF4-FFF2-40B4-BE49-F238E27FC236}">
                <a16:creationId xmlns:a16="http://schemas.microsoft.com/office/drawing/2014/main" id="{8C943A09-AD8C-4CAE-8F4C-47BCDAEB8508}"/>
              </a:ext>
            </a:extLst>
          </p:cNvPr>
          <p:cNvSpPr/>
          <p:nvPr/>
        </p:nvSpPr>
        <p:spPr>
          <a:xfrm flipH="1">
            <a:off x="1964110" y="5944827"/>
            <a:ext cx="3718560" cy="19812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GB" sz="1350" dirty="0">
              <a:solidFill>
                <a:prstClr val="white"/>
              </a:solidFill>
              <a:latin typeface="Calibri" panose="020F0502020204030204"/>
            </a:endParaRPr>
          </a:p>
        </p:txBody>
      </p:sp>
      <p:sp>
        <p:nvSpPr>
          <p:cNvPr id="21" name="TextBox 20">
            <a:extLst>
              <a:ext uri="{FF2B5EF4-FFF2-40B4-BE49-F238E27FC236}">
                <a16:creationId xmlns:a16="http://schemas.microsoft.com/office/drawing/2014/main" id="{7FCEF34B-DDE9-4537-BEC2-4BE8D2010A74}"/>
              </a:ext>
            </a:extLst>
          </p:cNvPr>
          <p:cNvSpPr txBox="1"/>
          <p:nvPr/>
        </p:nvSpPr>
        <p:spPr>
          <a:xfrm>
            <a:off x="2771830" y="5729890"/>
            <a:ext cx="2232660" cy="300082"/>
          </a:xfrm>
          <a:prstGeom prst="rect">
            <a:avLst/>
          </a:prstGeom>
          <a:noFill/>
        </p:spPr>
        <p:txBody>
          <a:bodyPr wrap="square" rtlCol="0">
            <a:spAutoFit/>
          </a:bodyPr>
          <a:lstStyle/>
          <a:p>
            <a:pPr defTabSz="685800"/>
            <a:r>
              <a:rPr lang="en-GB" sz="1350" dirty="0">
                <a:solidFill>
                  <a:prstClr val="black"/>
                </a:solidFill>
                <a:latin typeface="Calibri" panose="020F0502020204030204"/>
              </a:rPr>
              <a:t>Agile Methodologies</a:t>
            </a:r>
          </a:p>
        </p:txBody>
      </p:sp>
      <p:sp>
        <p:nvSpPr>
          <p:cNvPr id="22" name="Right Triangle 21">
            <a:extLst>
              <a:ext uri="{FF2B5EF4-FFF2-40B4-BE49-F238E27FC236}">
                <a16:creationId xmlns:a16="http://schemas.microsoft.com/office/drawing/2014/main" id="{2CA7ED64-209F-4858-9213-1BA000E808B9}"/>
              </a:ext>
            </a:extLst>
          </p:cNvPr>
          <p:cNvSpPr/>
          <p:nvPr/>
        </p:nvSpPr>
        <p:spPr>
          <a:xfrm>
            <a:off x="1964110" y="6444987"/>
            <a:ext cx="3718560" cy="19812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GB" sz="1350" dirty="0">
              <a:solidFill>
                <a:prstClr val="white"/>
              </a:solidFill>
              <a:latin typeface="Calibri" panose="020F0502020204030204"/>
            </a:endParaRPr>
          </a:p>
        </p:txBody>
      </p:sp>
      <p:sp>
        <p:nvSpPr>
          <p:cNvPr id="23" name="TextBox 22">
            <a:extLst>
              <a:ext uri="{FF2B5EF4-FFF2-40B4-BE49-F238E27FC236}">
                <a16:creationId xmlns:a16="http://schemas.microsoft.com/office/drawing/2014/main" id="{39C70685-E542-4A01-A9C0-B0AB12F10402}"/>
              </a:ext>
            </a:extLst>
          </p:cNvPr>
          <p:cNvSpPr txBox="1"/>
          <p:nvPr/>
        </p:nvSpPr>
        <p:spPr>
          <a:xfrm flipH="1">
            <a:off x="2771830" y="6230050"/>
            <a:ext cx="2232660" cy="300082"/>
          </a:xfrm>
          <a:prstGeom prst="rect">
            <a:avLst/>
          </a:prstGeom>
          <a:noFill/>
        </p:spPr>
        <p:txBody>
          <a:bodyPr wrap="square" rtlCol="0">
            <a:spAutoFit/>
          </a:bodyPr>
          <a:lstStyle/>
          <a:p>
            <a:pPr defTabSz="685800"/>
            <a:r>
              <a:rPr lang="en-GB" sz="1350" dirty="0">
                <a:solidFill>
                  <a:prstClr val="black"/>
                </a:solidFill>
                <a:latin typeface="Calibri" panose="020F0502020204030204"/>
              </a:rPr>
              <a:t>Use of CASE Tools</a:t>
            </a:r>
          </a:p>
        </p:txBody>
      </p:sp>
    </p:spTree>
    <p:extLst>
      <p:ext uri="{BB962C8B-B14F-4D97-AF65-F5344CB8AC3E}">
        <p14:creationId xmlns:p14="http://schemas.microsoft.com/office/powerpoint/2010/main" val="387036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381000" y="381000"/>
            <a:ext cx="8305800" cy="1066800"/>
          </a:xfrm>
        </p:spPr>
        <p:txBody>
          <a:bodyPr vert="horz" wrap="square" lIns="91440" tIns="45720" rIns="91440" bIns="45720" numCol="1" anchor="t" anchorCtr="0" compatLnSpc="1">
            <a:prstTxWarp prst="textNoShape">
              <a:avLst/>
            </a:prstTxWarp>
            <a:normAutofit/>
          </a:bodyPr>
          <a:lstStyle/>
          <a:p>
            <a:r>
              <a:rPr lang="en-US" dirty="0"/>
              <a:t>Transition from Requirements to Design</a:t>
            </a:r>
            <a:endParaRPr lang="en-GB" dirty="0"/>
          </a:p>
        </p:txBody>
      </p:sp>
      <p:sp>
        <p:nvSpPr>
          <p:cNvPr id="6" name="Content Placeholder 2">
            <a:extLst>
              <a:ext uri="{FF2B5EF4-FFF2-40B4-BE49-F238E27FC236}">
                <a16:creationId xmlns:a16="http://schemas.microsoft.com/office/drawing/2014/main" id="{7482BBD7-6894-4B73-9E6B-C3B56F9934EB}"/>
              </a:ext>
            </a:extLst>
          </p:cNvPr>
          <p:cNvSpPr txBox="1">
            <a:spLocks/>
          </p:cNvSpPr>
          <p:nvPr/>
        </p:nvSpPr>
        <p:spPr bwMode="auto">
          <a:xfrm>
            <a:off x="381000" y="1447800"/>
            <a:ext cx="40767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pPr marL="285750" indent="-285750">
              <a:lnSpc>
                <a:spcPct val="100000"/>
              </a:lnSpc>
              <a:buFont typeface="Arial" panose="020B0604020202020204" pitchFamily="34" charset="0"/>
              <a:buChar char="•"/>
            </a:pPr>
            <a:r>
              <a:rPr lang="en-US" sz="1500"/>
              <a:t>An important initial part of the design phase is the examination of several system acquisition strategies to decide which will be used to meet the requirements of the system.</a:t>
            </a:r>
          </a:p>
          <a:p>
            <a:pPr marL="285750" indent="-285750">
              <a:lnSpc>
                <a:spcPct val="100000"/>
              </a:lnSpc>
              <a:buFont typeface="Arial" panose="020B0604020202020204" pitchFamily="34" charset="0"/>
              <a:buChar char="•"/>
            </a:pPr>
            <a:r>
              <a:rPr lang="en-US" sz="1500"/>
              <a:t>Systems can be built from scratch, purchased, and customized, or outsourced to others, and the project team needs to investigate the viability of each alternative.</a:t>
            </a:r>
          </a:p>
          <a:p>
            <a:pPr marL="285750" indent="-285750">
              <a:lnSpc>
                <a:spcPct val="100000"/>
              </a:lnSpc>
              <a:buFont typeface="Arial" panose="020B0604020202020204" pitchFamily="34" charset="0"/>
              <a:buChar char="•"/>
            </a:pPr>
            <a:r>
              <a:rPr lang="en-US" sz="1500"/>
              <a:t>The decision to make, to buy, or to outsource influences the design tasks that are performed throughout the rest of the phase.</a:t>
            </a:r>
          </a:p>
        </p:txBody>
      </p:sp>
      <p:pic>
        <p:nvPicPr>
          <p:cNvPr id="11" name="Picture 10">
            <a:extLst>
              <a:ext uri="{FF2B5EF4-FFF2-40B4-BE49-F238E27FC236}">
                <a16:creationId xmlns:a16="http://schemas.microsoft.com/office/drawing/2014/main" id="{56CA2F27-9580-4ECE-AF84-373494F6D588}"/>
              </a:ext>
            </a:extLst>
          </p:cNvPr>
          <p:cNvPicPr>
            <a:picLocks noChangeAspect="1"/>
          </p:cNvPicPr>
          <p:nvPr/>
        </p:nvPicPr>
        <p:blipFill>
          <a:blip r:embed="rId2"/>
          <a:stretch>
            <a:fillRect/>
          </a:stretch>
        </p:blipFill>
        <p:spPr>
          <a:xfrm>
            <a:off x="4610100" y="1617297"/>
            <a:ext cx="4076700" cy="3699605"/>
          </a:xfrm>
          <a:prstGeom prst="rect">
            <a:avLst/>
          </a:prstGeom>
          <a:noFill/>
        </p:spPr>
      </p:pic>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C4C9B118-951F-4210-95A1-158B23349F78}" type="datetime4">
              <a:rPr lang="en-GB" altLang="en-US" kern="1200">
                <a:latin typeface="+mn-lt"/>
                <a:ea typeface="+mn-ea"/>
                <a:cs typeface="Arial" charset="0"/>
              </a:rPr>
              <a:pPr>
                <a:spcAft>
                  <a:spcPts val="600"/>
                </a:spcAft>
                <a:defRPr/>
              </a:pPr>
              <a:t>03 November 2020</a:t>
            </a:fld>
            <a:endParaRPr lang="en-GB" altLang="en-US" kern="1200">
              <a:latin typeface="+mn-lt"/>
              <a:ea typeface="+mn-ea"/>
              <a:cs typeface="Arial" charset="0"/>
            </a:endParaRPr>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9A546908-54B0-4EF9-B997-73888F4A5500}" type="slidenum">
              <a:rPr lang="en-GB" altLang="en-US" kern="1200">
                <a:latin typeface="+mn-lt"/>
                <a:ea typeface="+mn-ea"/>
                <a:cs typeface="+mn-cs"/>
              </a:rPr>
              <a:pPr>
                <a:spcAft>
                  <a:spcPts val="600"/>
                </a:spcAft>
                <a:defRPr/>
              </a:pPr>
              <a:t>8</a:t>
            </a:fld>
            <a:endParaRPr lang="en-GB" altLang="en-US" kern="1200">
              <a:latin typeface="+mn-lt"/>
              <a:ea typeface="+mn-ea"/>
              <a:cs typeface="+mn-cs"/>
            </a:endParaRPr>
          </a:p>
        </p:txBody>
      </p:sp>
    </p:spTree>
    <p:extLst>
      <p:ext uri="{BB962C8B-B14F-4D97-AF65-F5344CB8AC3E}">
        <p14:creationId xmlns:p14="http://schemas.microsoft.com/office/powerpoint/2010/main" val="2358573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5972653-1779-4616-AA18-B390AD60C398}"/>
              </a:ext>
            </a:extLst>
          </p:cNvPr>
          <p:cNvSpPr>
            <a:spLocks noGrp="1"/>
          </p:cNvSpPr>
          <p:nvPr>
            <p:ph type="title"/>
          </p:nvPr>
        </p:nvSpPr>
        <p:spPr/>
        <p:txBody>
          <a:bodyPr/>
          <a:lstStyle/>
          <a:p>
            <a:r>
              <a:rPr lang="en-GB" dirty="0"/>
              <a:t>Different Acquisition Scenarios for the project</a:t>
            </a:r>
          </a:p>
        </p:txBody>
      </p:sp>
      <p:sp>
        <p:nvSpPr>
          <p:cNvPr id="8" name="Content Placeholder 7">
            <a:extLst>
              <a:ext uri="{FF2B5EF4-FFF2-40B4-BE49-F238E27FC236}">
                <a16:creationId xmlns:a16="http://schemas.microsoft.com/office/drawing/2014/main" id="{07A0ADDA-1510-4611-97FD-2B3B23B90B51}"/>
              </a:ext>
            </a:extLst>
          </p:cNvPr>
          <p:cNvSpPr>
            <a:spLocks noGrp="1"/>
          </p:cNvSpPr>
          <p:nvPr>
            <p:ph idx="1"/>
          </p:nvPr>
        </p:nvSpPr>
        <p:spPr/>
        <p:txBody>
          <a:bodyPr/>
          <a:lstStyle/>
          <a:p>
            <a:endParaRPr lang="en-GB" dirty="0"/>
          </a:p>
        </p:txBody>
      </p:sp>
      <p:sp>
        <p:nvSpPr>
          <p:cNvPr id="5" name="Date Placeholder 4">
            <a:extLst>
              <a:ext uri="{FF2B5EF4-FFF2-40B4-BE49-F238E27FC236}">
                <a16:creationId xmlns:a16="http://schemas.microsoft.com/office/drawing/2014/main" id="{52D5FF25-72B9-49CA-A2D5-06E981469FA0}"/>
              </a:ext>
            </a:extLst>
          </p:cNvPr>
          <p:cNvSpPr>
            <a:spLocks noGrp="1"/>
          </p:cNvSpPr>
          <p:nvPr>
            <p:ph type="dt" sz="half" idx="10"/>
          </p:nvPr>
        </p:nvSpPr>
        <p:spPr/>
        <p:txBody>
          <a:bodyPr/>
          <a:lstStyle/>
          <a:p>
            <a:pPr>
              <a:defRPr/>
            </a:pPr>
            <a:fld id="{8FAAFEB4-E7A6-465B-9EC4-19AF9478B086}" type="datetime4">
              <a:rPr lang="en-GB" altLang="en-US" smtClean="0"/>
              <a:pPr>
                <a:defRPr/>
              </a:pPr>
              <a:t>03 November 2020</a:t>
            </a:fld>
            <a:endParaRPr lang="en-GB" altLang="en-US"/>
          </a:p>
        </p:txBody>
      </p:sp>
      <p:sp>
        <p:nvSpPr>
          <p:cNvPr id="6" name="Slide Number Placeholder 5">
            <a:extLst>
              <a:ext uri="{FF2B5EF4-FFF2-40B4-BE49-F238E27FC236}">
                <a16:creationId xmlns:a16="http://schemas.microsoft.com/office/drawing/2014/main" id="{DBE91609-1312-43C7-86D3-9236B9A1757A}"/>
              </a:ext>
            </a:extLst>
          </p:cNvPr>
          <p:cNvSpPr>
            <a:spLocks noGrp="1"/>
          </p:cNvSpPr>
          <p:nvPr>
            <p:ph type="sldNum" sz="quarter" idx="11"/>
          </p:nvPr>
        </p:nvSpPr>
        <p:spPr/>
        <p:txBody>
          <a:bodyPr/>
          <a:lstStyle/>
          <a:p>
            <a:pPr>
              <a:defRPr/>
            </a:pPr>
            <a:fld id="{5B813AC0-CA19-40AB-9D34-4CC97A238C04}" type="slidenum">
              <a:rPr lang="en-GB" altLang="en-US" smtClean="0"/>
              <a:pPr>
                <a:defRPr/>
              </a:pPr>
              <a:t>9</a:t>
            </a:fld>
            <a:endParaRPr lang="en-GB" altLang="en-US"/>
          </a:p>
        </p:txBody>
      </p:sp>
      <p:pic>
        <p:nvPicPr>
          <p:cNvPr id="9" name="Picture 8">
            <a:extLst>
              <a:ext uri="{FF2B5EF4-FFF2-40B4-BE49-F238E27FC236}">
                <a16:creationId xmlns:a16="http://schemas.microsoft.com/office/drawing/2014/main" id="{D7965060-4968-4FD2-B2A8-4421D121FBDB}"/>
              </a:ext>
            </a:extLst>
          </p:cNvPr>
          <p:cNvPicPr>
            <a:picLocks noChangeAspect="1"/>
          </p:cNvPicPr>
          <p:nvPr/>
        </p:nvPicPr>
        <p:blipFill>
          <a:blip r:embed="rId2"/>
          <a:stretch>
            <a:fillRect/>
          </a:stretch>
        </p:blipFill>
        <p:spPr>
          <a:xfrm>
            <a:off x="849203" y="1447800"/>
            <a:ext cx="7445593" cy="4291238"/>
          </a:xfrm>
          <a:prstGeom prst="rect">
            <a:avLst/>
          </a:prstGeom>
        </p:spPr>
      </p:pic>
    </p:spTree>
    <p:extLst>
      <p:ext uri="{BB962C8B-B14F-4D97-AF65-F5344CB8AC3E}">
        <p14:creationId xmlns:p14="http://schemas.microsoft.com/office/powerpoint/2010/main" val="2599883827"/>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8B34987282E245925653206154BE59" ma:contentTypeVersion="12" ma:contentTypeDescription="Create a new document." ma:contentTypeScope="" ma:versionID="f866a80796db09659cea86d446771c66">
  <xsd:schema xmlns:xsd="http://www.w3.org/2001/XMLSchema" xmlns:xs="http://www.w3.org/2001/XMLSchema" xmlns:p="http://schemas.microsoft.com/office/2006/metadata/properties" xmlns:ns3="57d63fa3-3886-494d-940e-25df5bc14fd5" xmlns:ns4="70061780-d5d0-45df-9c4a-3caebf693f82" targetNamespace="http://schemas.microsoft.com/office/2006/metadata/properties" ma:root="true" ma:fieldsID="c86d2ab37c8e3716d9b3b344cdf3a206" ns3:_="" ns4:_="">
    <xsd:import namespace="57d63fa3-3886-494d-940e-25df5bc14fd5"/>
    <xsd:import namespace="70061780-d5d0-45df-9c4a-3caebf693f8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d63fa3-3886-494d-940e-25df5bc14f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061780-d5d0-45df-9c4a-3caebf693f8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1459BD-4046-44CF-B107-6F9F8090BE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d63fa3-3886-494d-940e-25df5bc14fd5"/>
    <ds:schemaRef ds:uri="70061780-d5d0-45df-9c4a-3caebf693f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0CBD1-DCB5-485F-9F11-D67C0363B90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80BBF3A-C574-478C-926E-E0754E7926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753</TotalTime>
  <Words>1774</Words>
  <Application>Microsoft Office PowerPoint</Application>
  <PresentationFormat>On-screen Show (4:3)</PresentationFormat>
  <Paragraphs>236</Paragraphs>
  <Slides>27</Slides>
  <Notes>2</Notes>
  <HiddenSlides>1</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27</vt:i4>
      </vt:variant>
    </vt:vector>
  </HeadingPairs>
  <TitlesOfParts>
    <vt:vector size="35" baseType="lpstr">
      <vt:lpstr>Arial</vt:lpstr>
      <vt:lpstr>Calibri</vt:lpstr>
      <vt:lpstr>Calibri Light</vt:lpstr>
      <vt:lpstr>Times</vt:lpstr>
      <vt:lpstr>Verdana</vt:lpstr>
      <vt:lpstr>blank</vt:lpstr>
      <vt:lpstr>1_blank</vt:lpstr>
      <vt:lpstr>Office Theme</vt:lpstr>
      <vt:lpstr>Advanced Systems Analysis and Design  Transition from Requirements to Design  SOFT 30121 L10     </vt:lpstr>
      <vt:lpstr>PowerPoint Presentation</vt:lpstr>
      <vt:lpstr>Transition from Requirements to Design</vt:lpstr>
      <vt:lpstr>Activities of the design phase</vt:lpstr>
      <vt:lpstr>Software Design Life-Cycle (SDLC)</vt:lpstr>
      <vt:lpstr>In a nutshell</vt:lpstr>
      <vt:lpstr>Nigel’s Perceptions of the Transition into Design</vt:lpstr>
      <vt:lpstr>Transition from Requirements to Design</vt:lpstr>
      <vt:lpstr>Different Acquisition Scenarios for the project</vt:lpstr>
      <vt:lpstr>Make vs Buy things to keep in mind</vt:lpstr>
      <vt:lpstr>Make vs Buy things to keep in mind</vt:lpstr>
      <vt:lpstr>The Acquisition Alternatives</vt:lpstr>
      <vt:lpstr>Influences on the Acquisition Strategy </vt:lpstr>
      <vt:lpstr>Analysing the Requirements</vt:lpstr>
      <vt:lpstr>Hardware and Software specification</vt:lpstr>
      <vt:lpstr>Alternatives Matrix</vt:lpstr>
      <vt:lpstr>Nigel’s Software Selection Services</vt:lpstr>
      <vt:lpstr>Case Study – Sports Marketing Company</vt:lpstr>
      <vt:lpstr>Terms used in the Purchasing cycle</vt:lpstr>
      <vt:lpstr>Using components within your code base</vt:lpstr>
      <vt:lpstr>Nigel’s View on Using Embedded Components</vt:lpstr>
      <vt:lpstr>Nigel’s View on Using Embedded Components</vt:lpstr>
      <vt:lpstr>Nigel’s View on Using Embedded Components</vt:lpstr>
      <vt:lpstr>User interaction</vt:lpstr>
      <vt:lpstr>Transition from Requirements to Design</vt:lpstr>
      <vt:lpstr>System specification outline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Systems Analysis and Design  Transition from Requirements to Design  SOFT 30121 L4     </dc:title>
  <dc:creator>Pedro Machado</dc:creator>
  <cp:lastModifiedBy>King, Nigel</cp:lastModifiedBy>
  <cp:revision>24</cp:revision>
  <dcterms:created xsi:type="dcterms:W3CDTF">2020-10-18T16:02:50Z</dcterms:created>
  <dcterms:modified xsi:type="dcterms:W3CDTF">2020-11-03T11:40:19Z</dcterms:modified>
</cp:coreProperties>
</file>