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77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14" autoAdjust="0"/>
  </p:normalViewPr>
  <p:slideViewPr>
    <p:cSldViewPr>
      <p:cViewPr varScale="1">
        <p:scale>
          <a:sx n="30" d="100"/>
          <a:sy n="30" d="100"/>
        </p:scale>
        <p:origin x="14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07BC0-8624-4A4E-9EF6-EEEB6A8FC59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1C88-789C-4AB1-97BE-D6C4D2AC0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발표를 맡게 된 </a:t>
            </a:r>
            <a:r>
              <a:rPr lang="ko-KR" altLang="en-US" dirty="0" err="1"/>
              <a:t>오승민입니다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1C88-789C-4AB1-97BE-D6C4D2AC02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2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제일 중요한 팀원 간 역할 분담 설명해드린 후 저희가 데이터에서 어떻게 변수를 추출하여 특성을 결정하였는지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회귀모델과 분류모델에 대한 설명과 결과까지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1C88-789C-4AB1-97BE-D6C4D2AC0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5.png"/><Relationship Id="rId7" Type="http://schemas.openxmlformats.org/officeDocument/2006/relationships/image" Target="../media/image182.png"/><Relationship Id="rId12" Type="http://schemas.openxmlformats.org/officeDocument/2006/relationships/image" Target="../media/image186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4" Type="http://schemas.openxmlformats.org/officeDocument/2006/relationships/image" Target="../media/image179.png"/><Relationship Id="rId9" Type="http://schemas.openxmlformats.org/officeDocument/2006/relationships/image" Target="../media/image70.png"/><Relationship Id="rId14" Type="http://schemas.openxmlformats.org/officeDocument/2006/relationships/image" Target="../media/image1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95.png"/><Relationship Id="rId3" Type="http://schemas.openxmlformats.org/officeDocument/2006/relationships/image" Target="../media/image5.png"/><Relationship Id="rId7" Type="http://schemas.openxmlformats.org/officeDocument/2006/relationships/image" Target="../media/image182.png"/><Relationship Id="rId12" Type="http://schemas.openxmlformats.org/officeDocument/2006/relationships/image" Target="../media/image194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93.png"/><Relationship Id="rId5" Type="http://schemas.openxmlformats.org/officeDocument/2006/relationships/image" Target="../media/image180.png"/><Relationship Id="rId15" Type="http://schemas.openxmlformats.org/officeDocument/2006/relationships/image" Target="../media/image189.png"/><Relationship Id="rId10" Type="http://schemas.openxmlformats.org/officeDocument/2006/relationships/image" Target="../media/image192.png"/><Relationship Id="rId4" Type="http://schemas.openxmlformats.org/officeDocument/2006/relationships/image" Target="../media/image17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0.png"/><Relationship Id="rId3" Type="http://schemas.openxmlformats.org/officeDocument/2006/relationships/image" Target="../media/image5.png"/><Relationship Id="rId7" Type="http://schemas.openxmlformats.org/officeDocument/2006/relationships/image" Target="../media/image182.png"/><Relationship Id="rId12" Type="http://schemas.openxmlformats.org/officeDocument/2006/relationships/image" Target="../media/image189.png"/><Relationship Id="rId2" Type="http://schemas.openxmlformats.org/officeDocument/2006/relationships/image" Target="../media/image177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99.png"/><Relationship Id="rId5" Type="http://schemas.openxmlformats.org/officeDocument/2006/relationships/image" Target="../media/image180.png"/><Relationship Id="rId15" Type="http://schemas.openxmlformats.org/officeDocument/2006/relationships/image" Target="../media/image202.png"/><Relationship Id="rId10" Type="http://schemas.openxmlformats.org/officeDocument/2006/relationships/image" Target="../media/image198.png"/><Relationship Id="rId4" Type="http://schemas.openxmlformats.org/officeDocument/2006/relationships/image" Target="../media/image179.png"/><Relationship Id="rId9" Type="http://schemas.openxmlformats.org/officeDocument/2006/relationships/image" Target="../media/image197.png"/><Relationship Id="rId14" Type="http://schemas.openxmlformats.org/officeDocument/2006/relationships/image" Target="../media/image2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7.png"/><Relationship Id="rId3" Type="http://schemas.openxmlformats.org/officeDocument/2006/relationships/image" Target="../media/image5.png"/><Relationship Id="rId7" Type="http://schemas.openxmlformats.org/officeDocument/2006/relationships/image" Target="../media/image182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" Type="http://schemas.openxmlformats.org/officeDocument/2006/relationships/image" Target="../media/image177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89.png"/><Relationship Id="rId5" Type="http://schemas.openxmlformats.org/officeDocument/2006/relationships/image" Target="../media/image180.png"/><Relationship Id="rId15" Type="http://schemas.openxmlformats.org/officeDocument/2006/relationships/image" Target="../media/image209.png"/><Relationship Id="rId10" Type="http://schemas.openxmlformats.org/officeDocument/2006/relationships/image" Target="../media/image205.png"/><Relationship Id="rId4" Type="http://schemas.openxmlformats.org/officeDocument/2006/relationships/image" Target="../media/image17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5.png"/><Relationship Id="rId7" Type="http://schemas.openxmlformats.org/officeDocument/2006/relationships/image" Target="../media/image179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89.png"/><Relationship Id="rId5" Type="http://schemas.openxmlformats.org/officeDocument/2006/relationships/image" Target="../media/image214.png"/><Relationship Id="rId10" Type="http://schemas.openxmlformats.org/officeDocument/2006/relationships/image" Target="../media/image87.png"/><Relationship Id="rId4" Type="http://schemas.openxmlformats.org/officeDocument/2006/relationships/image" Target="../media/image213.png"/><Relationship Id="rId9" Type="http://schemas.openxmlformats.org/officeDocument/2006/relationships/image" Target="../media/image2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26.png"/><Relationship Id="rId3" Type="http://schemas.openxmlformats.org/officeDocument/2006/relationships/image" Target="../media/image219.png"/><Relationship Id="rId7" Type="http://schemas.openxmlformats.org/officeDocument/2006/relationships/image" Target="../media/image182.png"/><Relationship Id="rId12" Type="http://schemas.openxmlformats.org/officeDocument/2006/relationships/image" Target="../media/image225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4.png"/><Relationship Id="rId5" Type="http://schemas.openxmlformats.org/officeDocument/2006/relationships/image" Target="../media/image221.png"/><Relationship Id="rId10" Type="http://schemas.openxmlformats.org/officeDocument/2006/relationships/image" Target="../media/image223.png"/><Relationship Id="rId4" Type="http://schemas.openxmlformats.org/officeDocument/2006/relationships/image" Target="../media/image220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32.png"/><Relationship Id="rId3" Type="http://schemas.openxmlformats.org/officeDocument/2006/relationships/image" Target="../media/image219.png"/><Relationship Id="rId7" Type="http://schemas.openxmlformats.org/officeDocument/2006/relationships/image" Target="../media/image182.png"/><Relationship Id="rId12" Type="http://schemas.openxmlformats.org/officeDocument/2006/relationships/image" Target="../media/image231.png"/><Relationship Id="rId2" Type="http://schemas.openxmlformats.org/officeDocument/2006/relationships/image" Target="../media/image218.png"/><Relationship Id="rId16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0.png"/><Relationship Id="rId5" Type="http://schemas.openxmlformats.org/officeDocument/2006/relationships/image" Target="../media/image221.png"/><Relationship Id="rId15" Type="http://schemas.openxmlformats.org/officeDocument/2006/relationships/image" Target="../media/image234.png"/><Relationship Id="rId10" Type="http://schemas.openxmlformats.org/officeDocument/2006/relationships/image" Target="../media/image229.png"/><Relationship Id="rId4" Type="http://schemas.openxmlformats.org/officeDocument/2006/relationships/image" Target="../media/image220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40.png"/><Relationship Id="rId3" Type="http://schemas.openxmlformats.org/officeDocument/2006/relationships/image" Target="../media/image219.png"/><Relationship Id="rId7" Type="http://schemas.openxmlformats.org/officeDocument/2006/relationships/image" Target="../media/image182.png"/><Relationship Id="rId12" Type="http://schemas.openxmlformats.org/officeDocument/2006/relationships/image" Target="../media/image23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8.png"/><Relationship Id="rId5" Type="http://schemas.openxmlformats.org/officeDocument/2006/relationships/image" Target="../media/image221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4" Type="http://schemas.openxmlformats.org/officeDocument/2006/relationships/image" Target="../media/image220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47.png"/><Relationship Id="rId3" Type="http://schemas.openxmlformats.org/officeDocument/2006/relationships/image" Target="../media/image219.png"/><Relationship Id="rId7" Type="http://schemas.openxmlformats.org/officeDocument/2006/relationships/image" Target="../media/image182.png"/><Relationship Id="rId12" Type="http://schemas.openxmlformats.org/officeDocument/2006/relationships/image" Target="../media/image246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5.png"/><Relationship Id="rId5" Type="http://schemas.openxmlformats.org/officeDocument/2006/relationships/image" Target="../media/image221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4" Type="http://schemas.openxmlformats.org/officeDocument/2006/relationships/image" Target="../media/image220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54.png"/><Relationship Id="rId3" Type="http://schemas.openxmlformats.org/officeDocument/2006/relationships/image" Target="../media/image219.png"/><Relationship Id="rId7" Type="http://schemas.openxmlformats.org/officeDocument/2006/relationships/image" Target="../media/image182.png"/><Relationship Id="rId12" Type="http://schemas.openxmlformats.org/officeDocument/2006/relationships/image" Target="../media/image253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2.png"/><Relationship Id="rId5" Type="http://schemas.openxmlformats.org/officeDocument/2006/relationships/image" Target="../media/image221.png"/><Relationship Id="rId10" Type="http://schemas.openxmlformats.org/officeDocument/2006/relationships/image" Target="../media/image251.png"/><Relationship Id="rId4" Type="http://schemas.openxmlformats.org/officeDocument/2006/relationships/image" Target="../media/image220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60.png"/><Relationship Id="rId3" Type="http://schemas.openxmlformats.org/officeDocument/2006/relationships/image" Target="../media/image219.png"/><Relationship Id="rId7" Type="http://schemas.openxmlformats.org/officeDocument/2006/relationships/image" Target="../media/image182.png"/><Relationship Id="rId12" Type="http://schemas.openxmlformats.org/officeDocument/2006/relationships/image" Target="../media/image25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8.png"/><Relationship Id="rId5" Type="http://schemas.openxmlformats.org/officeDocument/2006/relationships/image" Target="../media/image221.png"/><Relationship Id="rId10" Type="http://schemas.openxmlformats.org/officeDocument/2006/relationships/image" Target="../media/image257.png"/><Relationship Id="rId4" Type="http://schemas.openxmlformats.org/officeDocument/2006/relationships/image" Target="../media/image220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66.png"/><Relationship Id="rId3" Type="http://schemas.openxmlformats.org/officeDocument/2006/relationships/image" Target="../media/image219.png"/><Relationship Id="rId7" Type="http://schemas.openxmlformats.org/officeDocument/2006/relationships/image" Target="../media/image217.png"/><Relationship Id="rId12" Type="http://schemas.openxmlformats.org/officeDocument/2006/relationships/image" Target="../media/image265.png"/><Relationship Id="rId2" Type="http://schemas.openxmlformats.org/officeDocument/2006/relationships/image" Target="../media/image218.png"/><Relationship Id="rId16" Type="http://schemas.openxmlformats.org/officeDocument/2006/relationships/image" Target="../media/image2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4.png"/><Relationship Id="rId5" Type="http://schemas.openxmlformats.org/officeDocument/2006/relationships/image" Target="../media/image221.png"/><Relationship Id="rId15" Type="http://schemas.openxmlformats.org/officeDocument/2006/relationships/image" Target="../media/image268.png"/><Relationship Id="rId10" Type="http://schemas.openxmlformats.org/officeDocument/2006/relationships/image" Target="../media/image263.png"/><Relationship Id="rId4" Type="http://schemas.openxmlformats.org/officeDocument/2006/relationships/image" Target="../media/image220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19.png"/><Relationship Id="rId7" Type="http://schemas.openxmlformats.org/officeDocument/2006/relationships/image" Target="../media/image217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2.png"/><Relationship Id="rId5" Type="http://schemas.openxmlformats.org/officeDocument/2006/relationships/image" Target="../media/image221.png"/><Relationship Id="rId10" Type="http://schemas.openxmlformats.org/officeDocument/2006/relationships/image" Target="../media/image271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19.png"/><Relationship Id="rId7" Type="http://schemas.openxmlformats.org/officeDocument/2006/relationships/image" Target="../media/image217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Relationship Id="rId9" Type="http://schemas.openxmlformats.org/officeDocument/2006/relationships/image" Target="../media/image2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78.png"/><Relationship Id="rId3" Type="http://schemas.openxmlformats.org/officeDocument/2006/relationships/image" Target="../media/image219.png"/><Relationship Id="rId7" Type="http://schemas.openxmlformats.org/officeDocument/2006/relationships/image" Target="../media/image217.png"/><Relationship Id="rId12" Type="http://schemas.openxmlformats.org/officeDocument/2006/relationships/image" Target="../media/image277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6.png"/><Relationship Id="rId5" Type="http://schemas.openxmlformats.org/officeDocument/2006/relationships/image" Target="../media/image221.png"/><Relationship Id="rId10" Type="http://schemas.openxmlformats.org/officeDocument/2006/relationships/image" Target="../media/image275.png"/><Relationship Id="rId4" Type="http://schemas.openxmlformats.org/officeDocument/2006/relationships/image" Target="../media/image220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84.png"/><Relationship Id="rId3" Type="http://schemas.openxmlformats.org/officeDocument/2006/relationships/image" Target="../media/image219.png"/><Relationship Id="rId7" Type="http://schemas.openxmlformats.org/officeDocument/2006/relationships/image" Target="../media/image217.png"/><Relationship Id="rId12" Type="http://schemas.openxmlformats.org/officeDocument/2006/relationships/image" Target="../media/image283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2.png"/><Relationship Id="rId5" Type="http://schemas.openxmlformats.org/officeDocument/2006/relationships/image" Target="../media/image221.png"/><Relationship Id="rId10" Type="http://schemas.openxmlformats.org/officeDocument/2006/relationships/image" Target="../media/image281.png"/><Relationship Id="rId4" Type="http://schemas.openxmlformats.org/officeDocument/2006/relationships/image" Target="../media/image220.png"/><Relationship Id="rId9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7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5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5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5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69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5.png"/><Relationship Id="rId18" Type="http://schemas.openxmlformats.org/officeDocument/2006/relationships/image" Target="../media/image109.png"/><Relationship Id="rId3" Type="http://schemas.openxmlformats.org/officeDocument/2006/relationships/image" Target="../media/image89.png"/><Relationship Id="rId7" Type="http://schemas.openxmlformats.org/officeDocument/2006/relationships/image" Target="../media/image101.png"/><Relationship Id="rId12" Type="http://schemas.openxmlformats.org/officeDocument/2006/relationships/image" Target="../media/image104.png"/><Relationship Id="rId17" Type="http://schemas.openxmlformats.org/officeDocument/2006/relationships/image" Target="../media/image97.png"/><Relationship Id="rId2" Type="http://schemas.openxmlformats.org/officeDocument/2006/relationships/image" Target="../media/image88.png"/><Relationship Id="rId16" Type="http://schemas.openxmlformats.org/officeDocument/2006/relationships/image" Target="../media/image108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3.png"/><Relationship Id="rId5" Type="http://schemas.openxmlformats.org/officeDocument/2006/relationships/image" Target="../media/image69.png"/><Relationship Id="rId15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92.png"/><Relationship Id="rId14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5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5.png"/><Relationship Id="rId21" Type="http://schemas.openxmlformats.org/officeDocument/2006/relationships/image" Target="../media/image146.png"/><Relationship Id="rId7" Type="http://schemas.openxmlformats.org/officeDocument/2006/relationships/image" Target="../media/image133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6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6.png"/><Relationship Id="rId5" Type="http://schemas.openxmlformats.org/officeDocument/2006/relationships/image" Target="../media/image113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12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3" Type="http://schemas.openxmlformats.org/officeDocument/2006/relationships/image" Target="../media/image5.png"/><Relationship Id="rId21" Type="http://schemas.openxmlformats.org/officeDocument/2006/relationships/image" Target="../media/image163.png"/><Relationship Id="rId7" Type="http://schemas.openxmlformats.org/officeDocument/2006/relationships/image" Target="../media/image150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2" Type="http://schemas.openxmlformats.org/officeDocument/2006/relationships/image" Target="../media/image126.png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5" Type="http://schemas.openxmlformats.org/officeDocument/2006/relationships/image" Target="../media/image113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4" Type="http://schemas.openxmlformats.org/officeDocument/2006/relationships/image" Target="../media/image148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1573" y="7720487"/>
            <a:ext cx="6702955" cy="11245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575" y="5488298"/>
            <a:ext cx="11135730" cy="23855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26797" y="1972157"/>
            <a:ext cx="4885971" cy="3323847"/>
            <a:chOff x="5426797" y="1972157"/>
            <a:chExt cx="4885971" cy="33238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6797" y="19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3242" y="2058280"/>
            <a:ext cx="4504606" cy="3321442"/>
            <a:chOff x="8743242" y="2058280"/>
            <a:chExt cx="4504606" cy="3321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242" y="20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5017" y="5073313"/>
            <a:ext cx="2284598" cy="2284598"/>
            <a:chOff x="5055017" y="5073313"/>
            <a:chExt cx="2284598" cy="22845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5017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8352" y="7509043"/>
            <a:ext cx="2247879" cy="834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36575" y="5073313"/>
            <a:ext cx="2284598" cy="2284598"/>
            <a:chOff x="10936575" y="5073313"/>
            <a:chExt cx="2284598" cy="22845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575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2220" y="8319515"/>
            <a:ext cx="2665863" cy="7598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66763" y="8323801"/>
            <a:ext cx="3403796" cy="7598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93392" y="5714711"/>
            <a:ext cx="770965" cy="963706"/>
            <a:chOff x="11693392" y="5714711"/>
            <a:chExt cx="770965" cy="9637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3392" y="5714711"/>
              <a:ext cx="770965" cy="96370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9050" y="1809536"/>
            <a:ext cx="5407675" cy="18027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97316" y="3952381"/>
            <a:ext cx="5881558" cy="114286"/>
            <a:chOff x="6197316" y="3952381"/>
            <a:chExt cx="5881558" cy="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7316" y="3952381"/>
              <a:ext cx="5881558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25116" y="4193939"/>
            <a:ext cx="502165" cy="114286"/>
            <a:chOff x="11825116" y="4193939"/>
            <a:chExt cx="502165" cy="1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825116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48068" y="4193939"/>
            <a:ext cx="502165" cy="114286"/>
            <a:chOff x="5948068" y="4193939"/>
            <a:chExt cx="502165" cy="1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5948068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91775" y="3715584"/>
            <a:ext cx="502165" cy="114286"/>
            <a:chOff x="8891775" y="3715584"/>
            <a:chExt cx="502165" cy="1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891775" y="3715584"/>
              <a:ext cx="502165" cy="1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32271" y="5767924"/>
            <a:ext cx="1077253" cy="1011965"/>
            <a:chOff x="5632271" y="5767924"/>
            <a:chExt cx="1077253" cy="10119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2271" y="5767924"/>
              <a:ext cx="1077253" cy="101196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5240" y="635076"/>
            <a:ext cx="2436261" cy="7662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98573" y="7509040"/>
            <a:ext cx="2247879" cy="834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36261" cy="766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96825" y="-2229629"/>
            <a:ext cx="33879365" cy="157433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46887" y="2386648"/>
            <a:ext cx="32779488" cy="11733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265935" y="725122"/>
            <a:ext cx="32855679" cy="113963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2711" y="3837363"/>
            <a:ext cx="6171429" cy="4628571"/>
            <a:chOff x="2922711" y="3837363"/>
            <a:chExt cx="6171429" cy="46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2711" y="3837363"/>
              <a:ext cx="6171429" cy="46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75346" y="3792602"/>
            <a:ext cx="7651548" cy="5568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77122" y="3443913"/>
            <a:ext cx="7777798" cy="40868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21573" y="6740782"/>
            <a:ext cx="5650596" cy="9565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75346" y="7717614"/>
            <a:ext cx="6815491" cy="5605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68030" y="8718944"/>
            <a:ext cx="8588624" cy="6190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36261" cy="766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46887" y="-697372"/>
            <a:ext cx="32779488" cy="132677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81084" y="3021885"/>
            <a:ext cx="2604442" cy="6930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7816" y="2832007"/>
            <a:ext cx="5833349" cy="40868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71165" y="3895870"/>
            <a:ext cx="8023205" cy="15851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34694" y="5653141"/>
            <a:ext cx="6928148" cy="27282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77865" y="5984212"/>
            <a:ext cx="6928148" cy="26392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61276" y="6253986"/>
            <a:ext cx="6928148" cy="26392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83619" y="6476924"/>
            <a:ext cx="7172500" cy="11386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68030" y="8718944"/>
            <a:ext cx="8588624" cy="619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36261" cy="766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65935" y="-621181"/>
            <a:ext cx="32779488" cy="132677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3994" y="2833350"/>
            <a:ext cx="7850213" cy="7017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34732" y="3905876"/>
            <a:ext cx="6239776" cy="18496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23303" y="6155357"/>
            <a:ext cx="8186453" cy="11810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68030" y="8718944"/>
            <a:ext cx="8588624" cy="6190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2342" y="2804004"/>
            <a:ext cx="9904765" cy="36523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62671" y="4742378"/>
            <a:ext cx="2458075" cy="45514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43715" y="4970845"/>
            <a:ext cx="1857143" cy="45514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83772" y="5367264"/>
            <a:ext cx="1857143" cy="45514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47479" y="7647027"/>
            <a:ext cx="4876510" cy="607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36261" cy="766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65935" y="-621181"/>
            <a:ext cx="32779488" cy="132677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39782" y="3012615"/>
            <a:ext cx="2185375" cy="7017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40766" y="5038847"/>
            <a:ext cx="1672757" cy="6508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8030" y="8718944"/>
            <a:ext cx="8588624" cy="6190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3582" y="3288576"/>
            <a:ext cx="1844146" cy="45195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17327" y="3515444"/>
            <a:ext cx="1844146" cy="45195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30206" y="3810654"/>
            <a:ext cx="1842487" cy="4519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85882" y="5597351"/>
            <a:ext cx="2497624" cy="607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56003" y="5366103"/>
            <a:ext cx="2426095" cy="818274"/>
            <a:chOff x="5756003" y="5366103"/>
            <a:chExt cx="2426095" cy="8182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6003" y="5366103"/>
              <a:ext cx="2426095" cy="8182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91335" y="4608411"/>
            <a:ext cx="4919352" cy="2333659"/>
            <a:chOff x="8491335" y="4608411"/>
            <a:chExt cx="4919352" cy="23336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91335" y="4608411"/>
              <a:ext cx="4919352" cy="233365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93503" y="7004379"/>
            <a:ext cx="1523529" cy="536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9948"/>
            <a:ext cx="2436794" cy="7664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246887" y="2386648"/>
            <a:ext cx="32779488" cy="11733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46887" y="2652015"/>
            <a:ext cx="32779488" cy="33992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246887" y="3558990"/>
            <a:ext cx="32779488" cy="76178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17144" y="760790"/>
            <a:ext cx="2255033" cy="6233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86208" y="847905"/>
            <a:ext cx="471700" cy="4547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8030" y="8718944"/>
            <a:ext cx="8588624" cy="6190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09508" y="3633617"/>
            <a:ext cx="8458991" cy="789177"/>
            <a:chOff x="1609508" y="3633617"/>
            <a:chExt cx="8458991" cy="7891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508" y="3633617"/>
              <a:ext cx="8458991" cy="7891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2784" y="4422794"/>
            <a:ext cx="6171429" cy="2960618"/>
            <a:chOff x="1582784" y="4422794"/>
            <a:chExt cx="6171429" cy="29606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2784" y="4422794"/>
              <a:ext cx="6171429" cy="29606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988" y="2028356"/>
            <a:ext cx="6192146" cy="7010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39938" y="4569458"/>
            <a:ext cx="7940433" cy="10416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45650" y="5816798"/>
            <a:ext cx="8430624" cy="9694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5650" y="6887638"/>
            <a:ext cx="8872710" cy="10158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3591" y="1964533"/>
            <a:ext cx="6206575" cy="7010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7629" y="2883306"/>
            <a:ext cx="8297304" cy="916492"/>
            <a:chOff x="867629" y="2883306"/>
            <a:chExt cx="8297304" cy="9164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629" y="2883306"/>
              <a:ext cx="8297304" cy="9164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7629" y="3799568"/>
            <a:ext cx="6171429" cy="3043444"/>
            <a:chOff x="867629" y="3799568"/>
            <a:chExt cx="6171429" cy="30434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7629" y="3799568"/>
              <a:ext cx="6171429" cy="304344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33344" y="3984557"/>
            <a:ext cx="9800614" cy="10416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39058" y="5087718"/>
            <a:ext cx="9732824" cy="9694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39058" y="6139185"/>
            <a:ext cx="9471834" cy="9694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39058" y="7319201"/>
            <a:ext cx="8246558" cy="101587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39058" y="8524049"/>
            <a:ext cx="8571424" cy="10158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287" y="2159385"/>
            <a:ext cx="7665594" cy="7486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6190" y="3197859"/>
            <a:ext cx="8220592" cy="813683"/>
            <a:chOff x="676190" y="3197859"/>
            <a:chExt cx="8220592" cy="8136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197859"/>
              <a:ext cx="8220592" cy="8136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190" y="3973446"/>
            <a:ext cx="6171429" cy="3027493"/>
            <a:chOff x="676190" y="3973446"/>
            <a:chExt cx="6171429" cy="30274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190" y="3973446"/>
              <a:ext cx="6171429" cy="30274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1906" y="4173461"/>
            <a:ext cx="5928528" cy="10416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7620" y="5362337"/>
            <a:ext cx="10304253" cy="58852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7620" y="6099518"/>
            <a:ext cx="9885301" cy="9694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38096" y="7277127"/>
            <a:ext cx="10425634" cy="9694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287" y="2368084"/>
            <a:ext cx="8214365" cy="7486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7296" y="3406558"/>
            <a:ext cx="7593651" cy="739498"/>
            <a:chOff x="957296" y="3406558"/>
            <a:chExt cx="7593651" cy="7394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296" y="3406558"/>
              <a:ext cx="7593651" cy="7394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6343" y="4182146"/>
            <a:ext cx="6486703" cy="2989398"/>
            <a:chOff x="976343" y="4182146"/>
            <a:chExt cx="6486703" cy="2989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343" y="4182146"/>
              <a:ext cx="6486703" cy="2989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71201" y="4350306"/>
            <a:ext cx="7715843" cy="14226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76915" y="5953039"/>
            <a:ext cx="8350500" cy="5885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5963" y="6697830"/>
            <a:ext cx="7338367" cy="13968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15334" y="8187306"/>
            <a:ext cx="9119958" cy="1015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1430" y="4057163"/>
            <a:ext cx="3973328" cy="63888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4287" y="4634106"/>
            <a:ext cx="1851463" cy="7127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4104" y="2371962"/>
            <a:ext cx="1177506" cy="1177505"/>
            <a:chOff x="8554104" y="2371962"/>
            <a:chExt cx="1177506" cy="1177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104" y="2371962"/>
              <a:ext cx="1177506" cy="11775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91430" y="4010030"/>
            <a:ext cx="3322423" cy="6388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27620" y="4626963"/>
            <a:ext cx="2976206" cy="7342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9525" y="8046316"/>
            <a:ext cx="2550670" cy="6048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91430" y="8027268"/>
            <a:ext cx="2574480" cy="6596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13334" y="8659182"/>
            <a:ext cx="2024778" cy="6984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22858" y="8635372"/>
            <a:ext cx="1991520" cy="727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20498" y="1990147"/>
            <a:ext cx="1978051" cy="1666272"/>
            <a:chOff x="13820498" y="1990147"/>
            <a:chExt cx="1978051" cy="16662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76692" y="2170425"/>
              <a:ext cx="1801539" cy="180213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76322" y="1846341"/>
              <a:ext cx="1119015" cy="15453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42094" y="6526738"/>
            <a:ext cx="1115812" cy="1115812"/>
            <a:chOff x="2942094" y="6526738"/>
            <a:chExt cx="1115812" cy="111581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942094" y="6526738"/>
              <a:ext cx="1115812" cy="1115812"/>
              <a:chOff x="2942094" y="6526738"/>
              <a:chExt cx="1115812" cy="111581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942094" y="6526738"/>
                <a:ext cx="1115812" cy="111581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67778" y="6757344"/>
              <a:ext cx="664444" cy="706836"/>
              <a:chOff x="3167778" y="6757344"/>
              <a:chExt cx="664444" cy="70683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167778" y="6757344"/>
                <a:ext cx="664444" cy="70683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597549" y="6507465"/>
            <a:ext cx="995379" cy="1211501"/>
            <a:chOff x="8597549" y="6507465"/>
            <a:chExt cx="995379" cy="12115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97549" y="6507465"/>
              <a:ext cx="995379" cy="121150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71153" y="836187"/>
            <a:ext cx="4720816" cy="4828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1430" y="637621"/>
            <a:ext cx="2570003" cy="7075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6668" y="4057626"/>
            <a:ext cx="3540356" cy="63745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477" y="4662401"/>
            <a:ext cx="2360530" cy="74984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095238" y="2038054"/>
            <a:ext cx="2370352" cy="1927619"/>
            <a:chOff x="2095238" y="2038054"/>
            <a:chExt cx="2370352" cy="192761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537971" y="2038054"/>
              <a:ext cx="1927619" cy="1927619"/>
              <a:chOff x="2537971" y="2038054"/>
              <a:chExt cx="1927619" cy="192761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537971" y="2038054"/>
                <a:ext cx="1927619" cy="192761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095238" y="2479727"/>
              <a:ext cx="518410" cy="518411"/>
              <a:chOff x="2095238" y="2479727"/>
              <a:chExt cx="518410" cy="51841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5400000">
                <a:off x="2095238" y="2479727"/>
                <a:ext cx="518410" cy="51841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851" y="2197823"/>
            <a:ext cx="6495946" cy="7010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1746" y="3236071"/>
            <a:ext cx="9226332" cy="829751"/>
            <a:chOff x="1031746" y="3236071"/>
            <a:chExt cx="9226332" cy="8297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746" y="3236071"/>
              <a:ext cx="9226332" cy="8297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1746" y="4027081"/>
            <a:ext cx="6485539" cy="3036842"/>
            <a:chOff x="1031746" y="4027081"/>
            <a:chExt cx="6485539" cy="30368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1746" y="4027081"/>
              <a:ext cx="6485539" cy="303684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3619" y="4216364"/>
            <a:ext cx="5033614" cy="10416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59334" y="5450268"/>
            <a:ext cx="7284567" cy="10158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9333" y="6547437"/>
            <a:ext cx="8082243" cy="588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694762"/>
            <a:ext cx="2171109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6286" y="784879"/>
            <a:ext cx="442190" cy="4166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59274" y="1830731"/>
            <a:ext cx="3472517" cy="8580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90621" y="2917671"/>
            <a:ext cx="13486948" cy="32351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00367" y="9205630"/>
            <a:ext cx="3265930" cy="470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24449" y="9222480"/>
            <a:ext cx="3476787" cy="470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6312" y="6474234"/>
            <a:ext cx="7889588" cy="2624776"/>
            <a:chOff x="826312" y="6474234"/>
            <a:chExt cx="7889588" cy="26247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312" y="6474234"/>
              <a:ext cx="7889588" cy="2624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6521853"/>
            <a:ext cx="8608059" cy="2596205"/>
            <a:chOff x="9142857" y="6521853"/>
            <a:chExt cx="8608059" cy="25962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6521853"/>
              <a:ext cx="8608059" cy="25962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760790"/>
            <a:ext cx="2255033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6208" y="847905"/>
            <a:ext cx="471700" cy="454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71429" y="3951233"/>
            <a:ext cx="7030257" cy="4604323"/>
            <a:chOff x="9371429" y="3951233"/>
            <a:chExt cx="7030257" cy="46043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71429" y="3951233"/>
              <a:ext cx="7030257" cy="46043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4762" y="3643747"/>
            <a:ext cx="6171429" cy="5295484"/>
            <a:chOff x="1704762" y="3643747"/>
            <a:chExt cx="6171429" cy="52954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4762" y="3643747"/>
              <a:ext cx="6171429" cy="529548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60208" y="3042481"/>
            <a:ext cx="3806661" cy="72350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56287" y="3088192"/>
            <a:ext cx="3918861" cy="72350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48084" y="4638099"/>
            <a:ext cx="860537" cy="7235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65820" y="4638097"/>
            <a:ext cx="832851" cy="72350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22963" y="6796249"/>
            <a:ext cx="847137" cy="6347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38563" y="6805773"/>
            <a:ext cx="854575" cy="6347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760790"/>
            <a:ext cx="2255033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6208" y="847905"/>
            <a:ext cx="471700" cy="454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09702" y="1266243"/>
            <a:ext cx="6267717" cy="9481134"/>
            <a:chOff x="9509702" y="1266243"/>
            <a:chExt cx="6267717" cy="94811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9509702" y="1266243"/>
              <a:ext cx="6267717" cy="94811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96192" y="2238801"/>
            <a:ext cx="4336843" cy="6148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823875" y="531704"/>
            <a:ext cx="11699559" cy="104318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760790"/>
            <a:ext cx="2255033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6208" y="847905"/>
            <a:ext cx="471700" cy="4547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701121" y="-1583690"/>
            <a:ext cx="29687956" cy="148692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760790"/>
            <a:ext cx="2255033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6208" y="847905"/>
            <a:ext cx="471700" cy="4547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1169" y="-776452"/>
            <a:ext cx="11973256" cy="135031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19181" y="9389439"/>
            <a:ext cx="1169882" cy="4884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2954" y="1776982"/>
            <a:ext cx="5511090" cy="6907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905676" y="197274"/>
            <a:ext cx="11973256" cy="950631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58525" y="7401268"/>
            <a:ext cx="1400272" cy="5028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16078" y="1751497"/>
            <a:ext cx="4893042" cy="690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9948"/>
            <a:ext cx="2413889" cy="76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144" y="760790"/>
            <a:ext cx="2255033" cy="6233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6208" y="847905"/>
            <a:ext cx="471700" cy="4547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3035" y="85690"/>
            <a:ext cx="11973256" cy="115047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5982" y="2099523"/>
            <a:ext cx="6025776" cy="6907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794564" y="2113859"/>
            <a:ext cx="11973256" cy="35110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7096" y="4789209"/>
            <a:ext cx="1595510" cy="53078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62336" y="2099523"/>
            <a:ext cx="6306928" cy="6907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897" y="7760964"/>
            <a:ext cx="8249422" cy="6317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556872"/>
            <a:ext cx="11155674" cy="28046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8725" y="840949"/>
            <a:ext cx="3238168" cy="42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624"/>
            <a:ext cx="3549099" cy="7557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301" y="3310378"/>
            <a:ext cx="3326452" cy="23689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937" y="2314502"/>
            <a:ext cx="7467117" cy="657132"/>
            <a:chOff x="690937" y="2314502"/>
            <a:chExt cx="7467117" cy="6571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937" y="2314502"/>
              <a:ext cx="7467117" cy="6571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937" y="2314502"/>
            <a:ext cx="9727706" cy="657132"/>
            <a:chOff x="690937" y="2314502"/>
            <a:chExt cx="9727706" cy="657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937" y="2314502"/>
              <a:ext cx="9727706" cy="657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0937" y="2314502"/>
            <a:ext cx="4204916" cy="657132"/>
            <a:chOff x="690937" y="2314502"/>
            <a:chExt cx="4204916" cy="6571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937" y="2314502"/>
              <a:ext cx="4204916" cy="65713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5404" y="2358328"/>
            <a:ext cx="1519175" cy="6432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96192" y="2372890"/>
            <a:ext cx="1959374" cy="578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4930" y="3484870"/>
            <a:ext cx="116988" cy="116988"/>
            <a:chOff x="954930" y="3484870"/>
            <a:chExt cx="116988" cy="1169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4930" y="3484870"/>
              <a:ext cx="116988" cy="1169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5323" y="3923093"/>
            <a:ext cx="116988" cy="116988"/>
            <a:chOff x="945323" y="3923093"/>
            <a:chExt cx="116988" cy="1169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323" y="3923093"/>
              <a:ext cx="116988" cy="1169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3402" y="4363098"/>
            <a:ext cx="116988" cy="116988"/>
            <a:chOff x="943402" y="4363098"/>
            <a:chExt cx="116988" cy="11698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402" y="4363098"/>
              <a:ext cx="116988" cy="1169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1480" y="4831924"/>
            <a:ext cx="116988" cy="116988"/>
            <a:chOff x="941480" y="4831924"/>
            <a:chExt cx="116988" cy="1169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1480" y="4831924"/>
              <a:ext cx="116988" cy="11698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68901" y="3281625"/>
            <a:ext cx="3478368" cy="238465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16377" y="3438232"/>
            <a:ext cx="117991" cy="117991"/>
            <a:chOff x="5016377" y="3438232"/>
            <a:chExt cx="117991" cy="1179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6377" y="3438232"/>
              <a:ext cx="117991" cy="1179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16377" y="3909280"/>
            <a:ext cx="117991" cy="117991"/>
            <a:chOff x="5016377" y="3909280"/>
            <a:chExt cx="117991" cy="11799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6377" y="3909280"/>
              <a:ext cx="117991" cy="1179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14439" y="4353056"/>
            <a:ext cx="117991" cy="117991"/>
            <a:chOff x="5014439" y="4353056"/>
            <a:chExt cx="117991" cy="1179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4439" y="4353056"/>
              <a:ext cx="117991" cy="1179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12501" y="4816210"/>
            <a:ext cx="117991" cy="117991"/>
            <a:chOff x="5012501" y="4816210"/>
            <a:chExt cx="117991" cy="11799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2501" y="4816210"/>
              <a:ext cx="117991" cy="1179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69992" y="2310450"/>
            <a:ext cx="4296381" cy="657132"/>
            <a:chOff x="9169992" y="2310450"/>
            <a:chExt cx="4296381" cy="65713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69992" y="2310450"/>
              <a:ext cx="4296381" cy="65713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88680" y="2351833"/>
            <a:ext cx="1803251" cy="64327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97715" y="3255420"/>
            <a:ext cx="3329234" cy="146939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535241" y="3416360"/>
            <a:ext cx="121834" cy="121834"/>
            <a:chOff x="9535241" y="3416360"/>
            <a:chExt cx="121834" cy="1218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35241" y="3416360"/>
              <a:ext cx="121834" cy="1218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525236" y="3872733"/>
            <a:ext cx="121834" cy="121834"/>
            <a:chOff x="9525236" y="3872733"/>
            <a:chExt cx="121834" cy="12183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25236" y="3872733"/>
              <a:ext cx="121834" cy="1218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523235" y="4330962"/>
            <a:ext cx="121834" cy="121834"/>
            <a:chOff x="9523235" y="4330962"/>
            <a:chExt cx="121834" cy="12183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23235" y="4330962"/>
              <a:ext cx="121834" cy="1218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42286" y="2314502"/>
            <a:ext cx="4296381" cy="657132"/>
            <a:chOff x="13242286" y="2314502"/>
            <a:chExt cx="4296381" cy="65713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42286" y="2314502"/>
              <a:ext cx="4296381" cy="657132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69442" y="2369413"/>
            <a:ext cx="1786603" cy="584089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847525" y="3262363"/>
            <a:ext cx="3480110" cy="189014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585436" y="3404640"/>
            <a:ext cx="121834" cy="121834"/>
            <a:chOff x="13585436" y="3404640"/>
            <a:chExt cx="121834" cy="12183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85436" y="3404640"/>
              <a:ext cx="121834" cy="12183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75431" y="3861013"/>
            <a:ext cx="121834" cy="121834"/>
            <a:chOff x="13575431" y="3861013"/>
            <a:chExt cx="121834" cy="12183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5431" y="3861013"/>
              <a:ext cx="121834" cy="12183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573430" y="4319241"/>
            <a:ext cx="121834" cy="121834"/>
            <a:chOff x="13573430" y="4319241"/>
            <a:chExt cx="121834" cy="12183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3430" y="4319241"/>
              <a:ext cx="121834" cy="12183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571429" y="4807485"/>
            <a:ext cx="121834" cy="121834"/>
            <a:chOff x="13571429" y="4807485"/>
            <a:chExt cx="121834" cy="12183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1429" y="4807485"/>
              <a:ext cx="121834" cy="12183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792190" y="9086678"/>
            <a:ext cx="1937760" cy="106084"/>
            <a:chOff x="3792190" y="9086678"/>
            <a:chExt cx="1937760" cy="10608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3792190" y="9086678"/>
              <a:ext cx="1937760" cy="10608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483554" y="9086678"/>
            <a:ext cx="1937760" cy="106084"/>
            <a:chOff x="7483554" y="9086678"/>
            <a:chExt cx="1937760" cy="106084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7483554" y="9086678"/>
              <a:ext cx="1937760" cy="10608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854782" y="9086678"/>
            <a:ext cx="1937760" cy="106084"/>
            <a:chOff x="10854782" y="9086678"/>
            <a:chExt cx="1937760" cy="106084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0854782" y="9086678"/>
              <a:ext cx="1937760" cy="1060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622177" y="9086678"/>
            <a:ext cx="1937760" cy="106084"/>
            <a:chOff x="13622177" y="9086678"/>
            <a:chExt cx="1937760" cy="10608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3622177" y="9086678"/>
              <a:ext cx="1937760" cy="10608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81185" y="7511738"/>
            <a:ext cx="3065650" cy="696339"/>
            <a:chOff x="1681185" y="7511738"/>
            <a:chExt cx="3065650" cy="696339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81185" y="7511738"/>
              <a:ext cx="3065650" cy="69633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585844" y="7511738"/>
            <a:ext cx="2073639" cy="696339"/>
            <a:chOff x="14585844" y="7511738"/>
            <a:chExt cx="2073639" cy="69633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85844" y="7511738"/>
              <a:ext cx="2073639" cy="69633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817311" y="7507908"/>
            <a:ext cx="2768533" cy="700152"/>
            <a:chOff x="11817311" y="7507908"/>
            <a:chExt cx="2768533" cy="700152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817311" y="7507908"/>
              <a:ext cx="2768533" cy="70015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8432391" y="7507908"/>
            <a:ext cx="3384919" cy="700152"/>
            <a:chOff x="8432391" y="7507908"/>
            <a:chExt cx="3384919" cy="700152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32391" y="7507908"/>
              <a:ext cx="3384919" cy="70015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746835" y="7507908"/>
            <a:ext cx="3685556" cy="700152"/>
            <a:chOff x="4746835" y="7507908"/>
            <a:chExt cx="3685556" cy="700152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46835" y="7507908"/>
              <a:ext cx="3685556" cy="700152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449266" y="7661837"/>
            <a:ext cx="1222304" cy="447689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074599" y="7674094"/>
            <a:ext cx="987285" cy="484565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287898" y="7662921"/>
            <a:ext cx="1670761" cy="406718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574685" y="7665571"/>
            <a:ext cx="2156875" cy="447689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853016" y="7702474"/>
            <a:ext cx="286774" cy="286774"/>
            <a:chOff x="1853016" y="7702474"/>
            <a:chExt cx="286774" cy="286774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75142" y="7624601"/>
              <a:ext cx="573549" cy="573549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53016" y="7702474"/>
              <a:ext cx="286774" cy="28677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234336" y="6930147"/>
            <a:ext cx="1524134" cy="106084"/>
            <a:chOff x="1234336" y="6930147"/>
            <a:chExt cx="1524134" cy="1060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234336" y="6930147"/>
              <a:ext cx="1524134" cy="106084"/>
            </a:xfrm>
            <a:prstGeom prst="rect">
              <a:avLst/>
            </a:prstGeom>
          </p:spPr>
        </p:pic>
      </p:grpSp>
      <p:pic>
        <p:nvPicPr>
          <p:cNvPr id="113" name="Object 112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 rot="-5400000">
            <a:off x="1276436" y="6451995"/>
            <a:ext cx="1036923" cy="400983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4617682" y="7702474"/>
            <a:ext cx="286774" cy="286774"/>
            <a:chOff x="4617682" y="7702474"/>
            <a:chExt cx="286774" cy="286774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9809" y="7624601"/>
              <a:ext cx="573549" cy="573549"/>
            </a:xfrm>
            <a:prstGeom prst="rect">
              <a:avLst/>
            </a:prstGeom>
          </p:spPr>
        </p:pic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17682" y="7702474"/>
              <a:ext cx="286774" cy="28677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3999002" y="6930147"/>
            <a:ext cx="1524134" cy="106084"/>
            <a:chOff x="3999002" y="6930147"/>
            <a:chExt cx="1524134" cy="106084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3999002" y="6930147"/>
              <a:ext cx="1524134" cy="106084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 rot="-5400000">
            <a:off x="4310264" y="6201565"/>
            <a:ext cx="539866" cy="400983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8289999" y="7702474"/>
            <a:ext cx="286774" cy="286774"/>
            <a:chOff x="8289999" y="7702474"/>
            <a:chExt cx="286774" cy="286774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12126" y="7624601"/>
              <a:ext cx="573549" cy="573549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89999" y="7702474"/>
              <a:ext cx="286774" cy="28677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7671320" y="6930147"/>
            <a:ext cx="1524134" cy="106084"/>
            <a:chOff x="7671320" y="6930147"/>
            <a:chExt cx="1524134" cy="106084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7671320" y="6930147"/>
              <a:ext cx="1524134" cy="106084"/>
            </a:xfrm>
            <a:prstGeom prst="rect">
              <a:avLst/>
            </a:prstGeom>
          </p:spPr>
        </p:pic>
      </p:grpSp>
      <p:pic>
        <p:nvPicPr>
          <p:cNvPr id="129" name="Object 128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 rot="-5400000">
            <a:off x="7713431" y="6451999"/>
            <a:ext cx="1036913" cy="400983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11680275" y="7702474"/>
            <a:ext cx="286774" cy="286774"/>
            <a:chOff x="11680275" y="7702474"/>
            <a:chExt cx="286774" cy="286774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602401" y="7624601"/>
              <a:ext cx="573549" cy="573549"/>
            </a:xfrm>
            <a:prstGeom prst="rect">
              <a:avLst/>
            </a:prstGeom>
          </p:spPr>
        </p:pic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680275" y="7702474"/>
              <a:ext cx="286774" cy="286774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1061595" y="6930147"/>
            <a:ext cx="1524134" cy="106084"/>
            <a:chOff x="11061595" y="6930147"/>
            <a:chExt cx="1524134" cy="106084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1061595" y="6930147"/>
              <a:ext cx="1524134" cy="106084"/>
            </a:xfrm>
            <a:prstGeom prst="rect">
              <a:avLst/>
            </a:prstGeom>
          </p:spPr>
        </p:pic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 rot="-5400000">
            <a:off x="11103674" y="6451995"/>
            <a:ext cx="1036923" cy="400983"/>
          </a:xfrm>
          <a:prstGeom prst="rect">
            <a:avLst/>
          </a:prstGeom>
        </p:spPr>
      </p:pic>
      <p:grpSp>
        <p:nvGrpSpPr>
          <p:cNvPr id="1039" name="그룹 1039"/>
          <p:cNvGrpSpPr/>
          <p:nvPr/>
        </p:nvGrpSpPr>
        <p:grpSpPr>
          <a:xfrm>
            <a:off x="14447670" y="7702474"/>
            <a:ext cx="286774" cy="286774"/>
            <a:chOff x="14447670" y="7702474"/>
            <a:chExt cx="286774" cy="286774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369796" y="7624601"/>
              <a:ext cx="573549" cy="573549"/>
            </a:xfrm>
            <a:prstGeom prst="rect">
              <a:avLst/>
            </a:prstGeom>
          </p:spPr>
        </p:pic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447670" y="7702474"/>
              <a:ext cx="286774" cy="28677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3828990" y="6930147"/>
            <a:ext cx="1524134" cy="106084"/>
            <a:chOff x="13828990" y="6930147"/>
            <a:chExt cx="1524134" cy="106084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3828990" y="6930147"/>
              <a:ext cx="1524134" cy="106084"/>
            </a:xfrm>
            <a:prstGeom prst="rect">
              <a:avLst/>
            </a:prstGeom>
          </p:spPr>
        </p:pic>
      </p:grpSp>
      <p:pic>
        <p:nvPicPr>
          <p:cNvPr id="145" name="Object 14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 rot="-5400000">
            <a:off x="14098488" y="6261570"/>
            <a:ext cx="701685" cy="400983"/>
          </a:xfrm>
          <a:prstGeom prst="rect">
            <a:avLst/>
          </a:prstGeom>
        </p:spPr>
      </p:pic>
      <p:pic>
        <p:nvPicPr>
          <p:cNvPr id="146" name="Object 145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746995" y="8396204"/>
            <a:ext cx="1944554" cy="1105897"/>
          </a:xfrm>
          <a:prstGeom prst="rect">
            <a:avLst/>
          </a:prstGeom>
        </p:spPr>
      </p:pic>
      <p:pic>
        <p:nvPicPr>
          <p:cNvPr id="147" name="Object 146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1915223" y="8396204"/>
            <a:ext cx="877326" cy="1105897"/>
          </a:xfrm>
          <a:prstGeom prst="rect">
            <a:avLst/>
          </a:prstGeom>
        </p:spPr>
      </p:pic>
      <p:pic>
        <p:nvPicPr>
          <p:cNvPr id="148" name="Object 147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821185" y="8396204"/>
            <a:ext cx="2279793" cy="1105897"/>
          </a:xfrm>
          <a:prstGeom prst="rect">
            <a:avLst/>
          </a:prstGeom>
        </p:spPr>
      </p:pic>
      <p:pic>
        <p:nvPicPr>
          <p:cNvPr id="149" name="Object 148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349806" y="7665571"/>
            <a:ext cx="1787971" cy="405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26857" y="7060764"/>
            <a:ext cx="6486460" cy="2099529"/>
            <a:chOff x="10026857" y="7060764"/>
            <a:chExt cx="6486460" cy="2099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6857" y="7060764"/>
              <a:ext cx="6486460" cy="2099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26857" y="4651208"/>
            <a:ext cx="6486460" cy="2099529"/>
            <a:chOff x="10026857" y="4651208"/>
            <a:chExt cx="6486460" cy="20995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6857" y="4651208"/>
              <a:ext cx="6486460" cy="20995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8096" y="752693"/>
            <a:ext cx="2460309" cy="618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240" y="628624"/>
            <a:ext cx="4291270" cy="7557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0252" y="870999"/>
            <a:ext cx="442190" cy="4166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04539" y="2820315"/>
            <a:ext cx="1621800" cy="1621800"/>
            <a:chOff x="1504539" y="2820315"/>
            <a:chExt cx="1621800" cy="1621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638" y="2009415"/>
              <a:ext cx="3243601" cy="324360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4539" y="2820315"/>
              <a:ext cx="1621800" cy="1621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9518" y="3055802"/>
            <a:ext cx="1211841" cy="1211826"/>
            <a:chOff x="1709518" y="3055802"/>
            <a:chExt cx="1211841" cy="12118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9518" y="3055802"/>
              <a:ext cx="1211841" cy="121182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7994" y="2566609"/>
            <a:ext cx="11010715" cy="116720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9899" y="3308305"/>
            <a:ext cx="11043098" cy="13400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04539" y="4919542"/>
            <a:ext cx="1621800" cy="1621800"/>
            <a:chOff x="1504539" y="4919542"/>
            <a:chExt cx="1621800" cy="1621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638" y="4108642"/>
              <a:ext cx="3243601" cy="324360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4539" y="4919542"/>
              <a:ext cx="1621800" cy="162180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7994" y="4665835"/>
            <a:ext cx="11010715" cy="11672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899" y="5388909"/>
            <a:ext cx="11043098" cy="1414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04539" y="7071185"/>
            <a:ext cx="1621800" cy="1621800"/>
            <a:chOff x="1504539" y="7071185"/>
            <a:chExt cx="1621800" cy="16218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638" y="6260285"/>
              <a:ext cx="3243601" cy="324360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4539" y="7071185"/>
              <a:ext cx="1621800" cy="162180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994" y="6817479"/>
            <a:ext cx="11010715" cy="116720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9899" y="7540553"/>
            <a:ext cx="11043098" cy="14145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66309" y="5081312"/>
            <a:ext cx="1298259" cy="1298259"/>
            <a:chOff x="1666309" y="5081312"/>
            <a:chExt cx="1298259" cy="12982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6309" y="5081312"/>
              <a:ext cx="1298259" cy="12982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66309" y="7232956"/>
            <a:ext cx="1298259" cy="1298259"/>
            <a:chOff x="1666309" y="7232956"/>
            <a:chExt cx="1298259" cy="12982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309" y="7232956"/>
              <a:ext cx="1298259" cy="12982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26857" y="2475468"/>
            <a:ext cx="6486460" cy="2099529"/>
            <a:chOff x="10026857" y="2475468"/>
            <a:chExt cx="6486460" cy="20995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6857" y="2475468"/>
              <a:ext cx="6486460" cy="209952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75429" y="3189771"/>
            <a:ext cx="5875168" cy="83542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70019" y="5323443"/>
            <a:ext cx="5186434" cy="82830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77953" y="7713951"/>
            <a:ext cx="5186434" cy="828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09950" y="5744843"/>
            <a:ext cx="5807945" cy="3228204"/>
            <a:chOff x="10709950" y="5744843"/>
            <a:chExt cx="5807945" cy="32282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9950" y="5744843"/>
              <a:ext cx="5807945" cy="32282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09950" y="2255974"/>
            <a:ext cx="5807945" cy="3228204"/>
            <a:chOff x="10709950" y="2255974"/>
            <a:chExt cx="5807945" cy="32282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9950" y="2255974"/>
              <a:ext cx="5807945" cy="32282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8096" y="752693"/>
            <a:ext cx="2171481" cy="618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240" y="628624"/>
            <a:ext cx="4291270" cy="7557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7161" y="839808"/>
            <a:ext cx="471700" cy="4547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2608" y="2817430"/>
            <a:ext cx="2059989" cy="2059989"/>
            <a:chOff x="1112608" y="2817430"/>
            <a:chExt cx="2059989" cy="20599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14" y="1787436"/>
              <a:ext cx="4119978" cy="411997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2608" y="2817430"/>
              <a:ext cx="2059989" cy="20599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9296" y="2525628"/>
            <a:ext cx="11010715" cy="116720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9296" y="2867304"/>
            <a:ext cx="11010715" cy="26801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2469" y="6328950"/>
            <a:ext cx="2059989" cy="2059989"/>
            <a:chOff x="1152469" y="6328950"/>
            <a:chExt cx="2059989" cy="205998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52469" y="6328950"/>
              <a:ext cx="2059989" cy="2059989"/>
              <a:chOff x="1152469" y="6328950"/>
              <a:chExt cx="2059989" cy="205998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2474" y="5298956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52469" y="6328950"/>
                <a:ext cx="2059989" cy="205998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88758" y="6365240"/>
              <a:ext cx="1987410" cy="1987410"/>
              <a:chOff x="1188758" y="6365240"/>
              <a:chExt cx="1987410" cy="19874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88758" y="6365240"/>
                <a:ext cx="1987410" cy="1987410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9156" y="6037148"/>
            <a:ext cx="11010715" cy="116720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9156" y="6378824"/>
            <a:ext cx="11010715" cy="26801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36735" y="3040682"/>
            <a:ext cx="1406844" cy="1659993"/>
            <a:chOff x="1436735" y="3040682"/>
            <a:chExt cx="1406844" cy="16599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6735" y="3040682"/>
              <a:ext cx="1406844" cy="16599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2573" y="6459055"/>
            <a:ext cx="1799780" cy="1799780"/>
            <a:chOff x="1282573" y="6459055"/>
            <a:chExt cx="1799780" cy="179978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2573" y="6459055"/>
              <a:ext cx="1799780" cy="179978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73049" y="3321039"/>
            <a:ext cx="5022862" cy="14144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32668" y="6712220"/>
            <a:ext cx="4855462" cy="14856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3081414"/>
            <a:ext cx="2059989" cy="2059989"/>
            <a:chOff x="673016" y="3081414"/>
            <a:chExt cx="2059989" cy="20599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6979" y="2051419"/>
              <a:ext cx="4119978" cy="41199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3081414"/>
              <a:ext cx="2059989" cy="20599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06" y="752693"/>
            <a:ext cx="3015204" cy="6269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28624"/>
            <a:ext cx="4291270" cy="7557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9703" y="2789612"/>
            <a:ext cx="11010715" cy="11672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9703" y="3131287"/>
            <a:ext cx="11010715" cy="2680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016" y="5763666"/>
            <a:ext cx="2059989" cy="2059989"/>
            <a:chOff x="673016" y="5763666"/>
            <a:chExt cx="2059989" cy="205998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73016" y="5763666"/>
              <a:ext cx="2059989" cy="2059989"/>
              <a:chOff x="673016" y="5763666"/>
              <a:chExt cx="2059989" cy="205998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56979" y="4733672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3016" y="5763666"/>
                <a:ext cx="2059989" cy="205998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9305" y="5799956"/>
              <a:ext cx="1987410" cy="1987410"/>
              <a:chOff x="709305" y="5799956"/>
              <a:chExt cx="1987410" cy="198741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09305" y="5799956"/>
                <a:ext cx="1987410" cy="198741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703" y="5471864"/>
            <a:ext cx="11010715" cy="11672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557" y="5785816"/>
            <a:ext cx="11227299" cy="2791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44526" y="3081414"/>
            <a:ext cx="2059989" cy="2059989"/>
            <a:chOff x="9644526" y="3081414"/>
            <a:chExt cx="2059989" cy="20599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4532" y="2051419"/>
              <a:ext cx="4119978" cy="411997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4526" y="3081414"/>
              <a:ext cx="2059989" cy="205998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4662" y="2789612"/>
            <a:ext cx="11010715" cy="116720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54662" y="3131287"/>
            <a:ext cx="11010715" cy="26801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44526" y="5763666"/>
            <a:ext cx="2059989" cy="2059989"/>
            <a:chOff x="9644526" y="5763666"/>
            <a:chExt cx="2059989" cy="20599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4532" y="4733672"/>
              <a:ext cx="4119978" cy="411997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4526" y="5763666"/>
              <a:ext cx="2059989" cy="205998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54662" y="5471864"/>
            <a:ext cx="11010715" cy="11672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54662" y="5821373"/>
            <a:ext cx="11010715" cy="26488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03121" y="5893771"/>
            <a:ext cx="1799780" cy="1799780"/>
            <a:chOff x="803121" y="5893771"/>
            <a:chExt cx="1799780" cy="179978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3121" y="5893771"/>
              <a:ext cx="1799780" cy="17997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6541" y="3399107"/>
            <a:ext cx="1569818" cy="1732773"/>
            <a:chOff x="976541" y="3399107"/>
            <a:chExt cx="1569818" cy="17327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6541" y="3399107"/>
              <a:ext cx="1569818" cy="17327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08780" y="3398049"/>
            <a:ext cx="1731481" cy="1731481"/>
            <a:chOff x="9808780" y="3398049"/>
            <a:chExt cx="1731481" cy="17314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08780" y="3398049"/>
              <a:ext cx="1731481" cy="17314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00231" y="6003057"/>
            <a:ext cx="1348580" cy="1581207"/>
            <a:chOff x="10000231" y="6003057"/>
            <a:chExt cx="1348580" cy="158120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00231" y="6003057"/>
              <a:ext cx="1348580" cy="15812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016" y="3291258"/>
            <a:ext cx="12406849" cy="114286"/>
            <a:chOff x="673016" y="3291258"/>
            <a:chExt cx="12406849" cy="1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3291258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190" y="3262687"/>
            <a:ext cx="171429" cy="171429"/>
            <a:chOff x="676190" y="3262687"/>
            <a:chExt cx="171429" cy="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477" y="3777773"/>
            <a:ext cx="3540710" cy="5669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55199" y="3262687"/>
            <a:ext cx="171429" cy="171429"/>
            <a:chOff x="6855199" y="3262687"/>
            <a:chExt cx="171429" cy="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5199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9487" y="3775873"/>
            <a:ext cx="2537910" cy="5669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976834" y="3262687"/>
            <a:ext cx="171429" cy="171429"/>
            <a:chOff x="12976834" y="3262687"/>
            <a:chExt cx="171429" cy="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6834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31144" y="3775873"/>
            <a:ext cx="3424834" cy="6057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7957" y="5629087"/>
            <a:ext cx="466083" cy="36031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598891" y="4143204"/>
            <a:ext cx="9087629" cy="19618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598891" y="5476933"/>
            <a:ext cx="9087629" cy="19618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87138" y="4143204"/>
            <a:ext cx="9087629" cy="19618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4927" y="4143204"/>
            <a:ext cx="9087629" cy="19618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87138" y="5562442"/>
            <a:ext cx="9087629" cy="161980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43986" y="5629087"/>
            <a:ext cx="466083" cy="36031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61776" y="5629087"/>
            <a:ext cx="466083" cy="36031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69520" y="6734472"/>
            <a:ext cx="9158100" cy="19618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4927" y="6734472"/>
            <a:ext cx="9087629" cy="19618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43986" y="6886626"/>
            <a:ext cx="466083" cy="36031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61776" y="6886626"/>
            <a:ext cx="466083" cy="36031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21457" y="8075610"/>
            <a:ext cx="8950354" cy="193220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43986" y="8220355"/>
            <a:ext cx="466083" cy="36031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15240" y="635076"/>
            <a:ext cx="3868908" cy="71407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379049" y="752693"/>
            <a:ext cx="3042585" cy="6233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7957" y="7024933"/>
            <a:ext cx="466083" cy="36031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598891" y="6872779"/>
            <a:ext cx="9087629" cy="19618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82691" y="5600126"/>
            <a:ext cx="9087629" cy="161980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09524" y="1950985"/>
            <a:ext cx="1287881" cy="1340273"/>
            <a:chOff x="409524" y="1950985"/>
            <a:chExt cx="1287881" cy="134027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524" y="1950985"/>
              <a:ext cx="1287881" cy="13402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36151" y="2136379"/>
            <a:ext cx="969485" cy="969485"/>
            <a:chOff x="6836151" y="2136379"/>
            <a:chExt cx="969485" cy="96948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36151" y="2136379"/>
              <a:ext cx="969485" cy="9694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76834" y="2004479"/>
            <a:ext cx="1211585" cy="1211585"/>
            <a:chOff x="12976834" y="2004479"/>
            <a:chExt cx="1211585" cy="121158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976834" y="2004479"/>
              <a:ext cx="1211585" cy="12115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3868908" cy="7140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3176972"/>
            <a:ext cx="12406849" cy="114286"/>
            <a:chOff x="673016" y="3176972"/>
            <a:chExt cx="12406849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3176972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190" y="3148401"/>
            <a:ext cx="171429" cy="171429"/>
            <a:chOff x="676190" y="3148401"/>
            <a:chExt cx="171429" cy="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477" y="3661592"/>
            <a:ext cx="2422481" cy="605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5199" y="3148401"/>
            <a:ext cx="171429" cy="171429"/>
            <a:chOff x="6855199" y="3148401"/>
            <a:chExt cx="171429" cy="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5199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9487" y="3661592"/>
            <a:ext cx="3222853" cy="605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76834" y="3148401"/>
            <a:ext cx="171429" cy="171429"/>
            <a:chOff x="12976834" y="3148401"/>
            <a:chExt cx="171429" cy="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6834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7957" y="5343373"/>
            <a:ext cx="466083" cy="3603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598891" y="3857490"/>
            <a:ext cx="9087629" cy="19618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598891" y="5191219"/>
            <a:ext cx="9087629" cy="1961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1132" y="6738789"/>
            <a:ext cx="466083" cy="36031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595717" y="6450597"/>
            <a:ext cx="9087629" cy="25059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1429" y="2188010"/>
            <a:ext cx="3043297" cy="513556"/>
            <a:chOff x="771429" y="2188010"/>
            <a:chExt cx="3043297" cy="5135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429" y="2188010"/>
              <a:ext cx="3043297" cy="5135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95488" y="1992868"/>
            <a:ext cx="1588691" cy="868908"/>
            <a:chOff x="6895488" y="1992868"/>
            <a:chExt cx="1588691" cy="8689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5488" y="1992868"/>
              <a:ext cx="1588691" cy="86890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35672" y="3857490"/>
            <a:ext cx="9087629" cy="19618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8102" y="3538480"/>
            <a:ext cx="9087629" cy="30950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961884" y="3613973"/>
            <a:ext cx="3763319" cy="5669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1132" y="8396757"/>
            <a:ext cx="466083" cy="36031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595717" y="8244603"/>
            <a:ext cx="9087629" cy="19618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08272" y="5333842"/>
            <a:ext cx="466083" cy="36031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51423" y="5181689"/>
            <a:ext cx="9087629" cy="19618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87159" y="5939202"/>
            <a:ext cx="466083" cy="36031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30310" y="5679581"/>
            <a:ext cx="9087629" cy="250599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06206" y="7558246"/>
            <a:ext cx="466083" cy="36031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49357" y="7298626"/>
            <a:ext cx="9087629" cy="25059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67310" y="1935725"/>
            <a:ext cx="966101" cy="966101"/>
            <a:chOff x="13167310" y="1935725"/>
            <a:chExt cx="966101" cy="96610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67310" y="1935725"/>
              <a:ext cx="966101" cy="96610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79049" y="752693"/>
            <a:ext cx="2753900" cy="623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3868908" cy="7140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3176972"/>
            <a:ext cx="17612698" cy="114286"/>
            <a:chOff x="673016" y="3176972"/>
            <a:chExt cx="17612698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3176972"/>
              <a:ext cx="17612698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190" y="3148401"/>
            <a:ext cx="171429" cy="171429"/>
            <a:chOff x="676190" y="3148401"/>
            <a:chExt cx="171429" cy="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477" y="3661592"/>
            <a:ext cx="1830434" cy="605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79008" y="3148401"/>
            <a:ext cx="171429" cy="171429"/>
            <a:chOff x="4979008" y="3148401"/>
            <a:chExt cx="171429" cy="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9008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85677" y="3642539"/>
            <a:ext cx="4035338" cy="605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00644" y="3148401"/>
            <a:ext cx="171429" cy="171429"/>
            <a:chOff x="9500644" y="3148401"/>
            <a:chExt cx="171429" cy="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0644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2719" y="5343373"/>
            <a:ext cx="466083" cy="3603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04762" y="3857490"/>
            <a:ext cx="7511111" cy="19618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04762" y="5191219"/>
            <a:ext cx="7511111" cy="1961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26359" y="3642544"/>
            <a:ext cx="2470291" cy="5669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79049" y="752693"/>
            <a:ext cx="2785671" cy="6233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7619" y="1953853"/>
            <a:ext cx="937766" cy="1327882"/>
            <a:chOff x="847619" y="1953853"/>
            <a:chExt cx="937766" cy="13278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619" y="1953853"/>
              <a:ext cx="937766" cy="132788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54573" y="3594915"/>
            <a:ext cx="1670510" cy="6057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46428" y="3148401"/>
            <a:ext cx="171429" cy="171429"/>
            <a:chOff x="13846428" y="3148401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6428" y="3148401"/>
              <a:ext cx="171429" cy="17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6331" y="5345430"/>
            <a:ext cx="466083" cy="36031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48850" y="3859547"/>
            <a:ext cx="7511111" cy="19618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48850" y="5193277"/>
            <a:ext cx="7511111" cy="19618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9505" y="6740846"/>
            <a:ext cx="466083" cy="36031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53611" y="6207421"/>
            <a:ext cx="7504762" cy="34869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69068" y="5343373"/>
            <a:ext cx="466083" cy="36031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01587" y="3857490"/>
            <a:ext cx="7511111" cy="19618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01587" y="4842573"/>
            <a:ext cx="7511111" cy="335642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89703" y="5343373"/>
            <a:ext cx="466083" cy="36031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22222" y="3861607"/>
            <a:ext cx="7511111" cy="194537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22222" y="5191219"/>
            <a:ext cx="7511111" cy="1961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92878" y="6738789"/>
            <a:ext cx="466083" cy="36031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926984" y="6574372"/>
            <a:ext cx="7504762" cy="20108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440691" y="1986591"/>
            <a:ext cx="914646" cy="1295143"/>
            <a:chOff x="5440691" y="1986591"/>
            <a:chExt cx="914646" cy="12951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40691" y="1986591"/>
              <a:ext cx="914646" cy="1295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79365" y="2096233"/>
            <a:ext cx="1204549" cy="1204549"/>
            <a:chOff x="9479365" y="2096233"/>
            <a:chExt cx="1204549" cy="12045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79365" y="2096233"/>
              <a:ext cx="1204549" cy="12045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32142" y="2084716"/>
            <a:ext cx="1149399" cy="1149399"/>
            <a:chOff x="13932142" y="2084716"/>
            <a:chExt cx="1149399" cy="114939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32142" y="2084716"/>
              <a:ext cx="1149399" cy="1149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</Words>
  <Application>Microsoft Office PowerPoint</Application>
  <PresentationFormat>사용자 지정</PresentationFormat>
  <Paragraphs>5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다예나</cp:lastModifiedBy>
  <cp:revision>4</cp:revision>
  <dcterms:created xsi:type="dcterms:W3CDTF">2022-12-07T05:04:17Z</dcterms:created>
  <dcterms:modified xsi:type="dcterms:W3CDTF">2022-12-07T02:21:43Z</dcterms:modified>
</cp:coreProperties>
</file>