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1" r:id="rId2"/>
    <p:sldId id="318" r:id="rId3"/>
    <p:sldId id="319" r:id="rId4"/>
    <p:sldId id="324" r:id="rId5"/>
    <p:sldId id="325" r:id="rId6"/>
    <p:sldId id="326" r:id="rId7"/>
    <p:sldId id="327" r:id="rId8"/>
    <p:sldId id="330" r:id="rId9"/>
    <p:sldId id="32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2A"/>
    <a:srgbClr val="566871"/>
    <a:srgbClr val="008896"/>
    <a:srgbClr val="FFAB40"/>
    <a:srgbClr val="FC7336"/>
    <a:srgbClr val="FC6420"/>
    <a:srgbClr val="FD8851"/>
    <a:srgbClr val="78909C"/>
    <a:srgbClr val="76F2FF"/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8" autoAdjust="0"/>
    <p:restoredTop sz="95712" autoAdjust="0"/>
  </p:normalViewPr>
  <p:slideViewPr>
    <p:cSldViewPr snapToGrid="0" showGuides="1">
      <p:cViewPr varScale="1">
        <p:scale>
          <a:sx n="75" d="100"/>
          <a:sy n="75" d="100"/>
        </p:scale>
        <p:origin x="90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38F33-5E9E-4DB1-9D81-E765A0B13C3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63D96-6530-4D2B-AB14-1D50B0AD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9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37922" y="4577706"/>
            <a:ext cx="9280520" cy="1623658"/>
            <a:chOff x="900268" y="3649288"/>
            <a:chExt cx="9280520" cy="254729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49504" y="3718558"/>
              <a:ext cx="9231284" cy="247802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900268" y="3649288"/>
              <a:ext cx="9231284" cy="24863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5" name="이등변 삼각형 4"/>
          <p:cNvSpPr/>
          <p:nvPr/>
        </p:nvSpPr>
        <p:spPr>
          <a:xfrm rot="16046235">
            <a:off x="438911" y="5335940"/>
            <a:ext cx="457201" cy="5237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061376" y="4749156"/>
            <a:ext cx="3598540" cy="1107997"/>
            <a:chOff x="3969983" y="2161257"/>
            <a:chExt cx="3598540" cy="1107997"/>
          </a:xfrm>
        </p:grpSpPr>
        <p:sp>
          <p:nvSpPr>
            <p:cNvPr id="12" name="TextBox 11"/>
            <p:cNvSpPr txBox="1"/>
            <p:nvPr/>
          </p:nvSpPr>
          <p:spPr>
            <a:xfrm>
              <a:off x="3969983" y="2161258"/>
              <a:ext cx="4667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rPr>
                <a:t>[</a:t>
              </a:r>
              <a:endPara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01729" y="2161257"/>
              <a:ext cx="4667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rPr>
                <a:t>]</a:t>
              </a:r>
              <a:endPara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75600" y="5034253"/>
            <a:ext cx="29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오늘 점심은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00849" y="5034253"/>
            <a:ext cx="2078340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가자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5141" y="4996806"/>
            <a:ext cx="2411010" cy="75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736590" y="2879989"/>
            <a:ext cx="2720125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2842" y="1817370"/>
            <a:ext cx="4926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프로그램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49813" y="5731345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D37C">
                    <a:lumMod val="7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D37C">
                  <a:lumMod val="7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9524"/>
            <a:ext cx="12192000" cy="41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585"/>
            <a:ext cx="32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23384" y="133725"/>
            <a:ext cx="219072" cy="128016"/>
            <a:chOff x="1966152" y="1106424"/>
            <a:chExt cx="219072" cy="12801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966152" y="1106424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66152" y="1170432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966152" y="1234440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1289692" y="96132"/>
            <a:ext cx="221490" cy="221490"/>
            <a:chOff x="3180488" y="897698"/>
            <a:chExt cx="221490" cy="221490"/>
          </a:xfrm>
        </p:grpSpPr>
        <p:sp>
          <p:nvSpPr>
            <p:cNvPr id="29" name="타원 28"/>
            <p:cNvSpPr/>
            <p:nvPr/>
          </p:nvSpPr>
          <p:spPr>
            <a:xfrm>
              <a:off x="3180488" y="897698"/>
              <a:ext cx="158697" cy="158697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1" name="직선 연결선 30"/>
            <p:cNvCxnSpPr>
              <a:stCxn id="29" idx="5"/>
            </p:cNvCxnSpPr>
            <p:nvPr/>
          </p:nvCxnSpPr>
          <p:spPr>
            <a:xfrm>
              <a:off x="3315944" y="1033154"/>
              <a:ext cx="86034" cy="860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554024" y="2951681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 다 연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75433" y="1640451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「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51442" y="21713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」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0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0" y="1510480"/>
            <a:ext cx="283779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524" y="62812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solidFill>
                  <a:srgbClr val="FFFFFF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History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9524"/>
            <a:ext cx="12192000" cy="41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585"/>
            <a:ext cx="32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23384" y="133725"/>
            <a:ext cx="219072" cy="128016"/>
            <a:chOff x="1966152" y="1106424"/>
            <a:chExt cx="219072" cy="12801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966152" y="1106424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66152" y="1170432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966152" y="1234440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1289692" y="96132"/>
            <a:ext cx="221490" cy="221490"/>
            <a:chOff x="3180488" y="897698"/>
            <a:chExt cx="221490" cy="221490"/>
          </a:xfrm>
        </p:grpSpPr>
        <p:sp>
          <p:nvSpPr>
            <p:cNvPr id="29" name="타원 28"/>
            <p:cNvSpPr/>
            <p:nvPr/>
          </p:nvSpPr>
          <p:spPr>
            <a:xfrm>
              <a:off x="3180488" y="897698"/>
              <a:ext cx="158697" cy="158697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1" name="직선 연결선 30"/>
            <p:cNvCxnSpPr>
              <a:stCxn id="29" idx="5"/>
            </p:cNvCxnSpPr>
            <p:nvPr/>
          </p:nvCxnSpPr>
          <p:spPr>
            <a:xfrm>
              <a:off x="3315944" y="1033154"/>
              <a:ext cx="86034" cy="860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35725"/>
              </p:ext>
            </p:extLst>
          </p:nvPr>
        </p:nvGraphicFramePr>
        <p:xfrm>
          <a:off x="1197870" y="2178790"/>
          <a:ext cx="9796260" cy="29134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Version.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Date.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Content.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Owner.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v0.0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2023/03/27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9p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김다연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6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0" y="1510480"/>
            <a:ext cx="3547241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6846" y="70082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서비스 개요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9524"/>
            <a:ext cx="12192000" cy="41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585"/>
            <a:ext cx="32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23384" y="133725"/>
            <a:ext cx="219072" cy="128016"/>
            <a:chOff x="1966152" y="1106424"/>
            <a:chExt cx="219072" cy="12801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966152" y="1106424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66152" y="1170432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966152" y="1234440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1289692" y="96132"/>
            <a:ext cx="221490" cy="221490"/>
            <a:chOff x="3180488" y="897698"/>
            <a:chExt cx="221490" cy="221490"/>
          </a:xfrm>
        </p:grpSpPr>
        <p:sp>
          <p:nvSpPr>
            <p:cNvPr id="29" name="타원 28"/>
            <p:cNvSpPr/>
            <p:nvPr/>
          </p:nvSpPr>
          <p:spPr>
            <a:xfrm>
              <a:off x="3180488" y="897698"/>
              <a:ext cx="158697" cy="158697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1" name="직선 연결선 30"/>
            <p:cNvCxnSpPr>
              <a:stCxn id="29" idx="5"/>
            </p:cNvCxnSpPr>
            <p:nvPr/>
          </p:nvCxnSpPr>
          <p:spPr>
            <a:xfrm>
              <a:off x="3315944" y="1033154"/>
              <a:ext cx="86034" cy="860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1572"/>
              </p:ext>
            </p:extLst>
          </p:nvPr>
        </p:nvGraphicFramePr>
        <p:xfrm>
          <a:off x="809625" y="1954347"/>
          <a:ext cx="10184505" cy="38433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605">
                  <a:extLst>
                    <a:ext uri="{9D8B030D-6E8A-4147-A177-3AD203B41FA5}">
                      <a16:colId xmlns:a16="http://schemas.microsoft.com/office/drawing/2014/main" val="1504478732"/>
                    </a:ext>
                  </a:extLst>
                </a:gridCol>
                <a:gridCol w="141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605">
                  <a:extLst>
                    <a:ext uri="{9D8B030D-6E8A-4147-A177-3AD203B41FA5}">
                      <a16:colId xmlns:a16="http://schemas.microsoft.com/office/drawing/2014/main" val="2611575969"/>
                    </a:ext>
                  </a:extLst>
                </a:gridCol>
                <a:gridCol w="1419605">
                  <a:extLst>
                    <a:ext uri="{9D8B030D-6E8A-4147-A177-3AD203B41FA5}">
                      <a16:colId xmlns:a16="http://schemas.microsoft.com/office/drawing/2014/main" val="442407965"/>
                    </a:ext>
                  </a:extLst>
                </a:gridCol>
                <a:gridCol w="1419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배경</a:t>
                      </a:r>
                      <a:endParaRPr lang="en-US" altLang="ko-KR" sz="105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매일같이 공부하느라 머리 아픈 수강생들에게 점심 메뉴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고민 하나쯤은 덜어주고 싶은 마음에 프로그램을 기획하였습니다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5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기획목적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기준에 맞는 점심 메뉴를 랜덤으로 추천 받거나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기준으로 음식점 정보를 검색할 수 있습니다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하루에 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[(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점심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고민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검색하는 시간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19(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)]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시간을 절약할 수 있으며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공부에 더 많은 시간을 투자할 수 있습니다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05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기능요약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랜덤으로 주변 음식점을 추천할 수 있으며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음식점 분류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 기준으로 해당되는 음식점을 검색할 수 있습니다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40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일정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 / 22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 / 23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 / 24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 / 25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 / 26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 / 27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 결정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566871"/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566871"/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User</a:t>
                      </a:r>
                      <a:r>
                        <a:rPr lang="en-US" altLang="ko-KR" sz="1000" kern="12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flow </a:t>
                      </a:r>
                      <a:r>
                        <a:rPr lang="ko-KR" altLang="en-US" sz="1000" kern="12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</a:t>
                      </a:r>
                      <a:endParaRPr lang="ko-KR" altLang="en-US" sz="1000" kern="12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2">
                          <a:lumMod val="50000"/>
                        </a:schemeClr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2">
                          <a:lumMod val="50000"/>
                        </a:schemeClr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2">
                          <a:lumMod val="50000"/>
                        </a:schemeClr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2">
                          <a:lumMod val="50000"/>
                        </a:schemeClr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105769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Logic process </a:t>
                      </a:r>
                      <a:r>
                        <a:rPr lang="ko-KR" altLang="en-US" sz="1000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</a:t>
                      </a:r>
                      <a:endParaRPr lang="ko-KR" altLang="en-US" sz="10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566871"/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566871"/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672457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</a:t>
                      </a:r>
                      <a:endParaRPr lang="ko-KR" altLang="en-US" sz="10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2">
                          <a:lumMod val="50000"/>
                        </a:schemeClr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720619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프로그래밍</a:t>
                      </a:r>
                      <a:endParaRPr lang="ko-KR" altLang="en-US" sz="10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566871"/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566871"/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-108000" algn="ctr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566871"/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566871"/>
                      </a:fgClr>
                      <a:bgClr>
                        <a:srgbClr val="2C2A2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9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93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8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/>
          <p:cNvCxnSpPr>
            <a:stCxn id="16" idx="4"/>
            <a:endCxn id="36" idx="2"/>
          </p:cNvCxnSpPr>
          <p:nvPr/>
        </p:nvCxnSpPr>
        <p:spPr>
          <a:xfrm>
            <a:off x="2273853" y="2312957"/>
            <a:ext cx="3107" cy="22157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1510480"/>
            <a:ext cx="2837793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016" y="628129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함초롬돋움" panose="020B0604000101010101" pitchFamily="50" charset="-127"/>
                <a:cs typeface="함초롬돋움" panose="020B0604000101010101" pitchFamily="50" charset="-127"/>
              </a:rPr>
              <a:t>User flow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9524"/>
            <a:ext cx="12192000" cy="41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585"/>
            <a:ext cx="32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23384" y="133725"/>
            <a:ext cx="219072" cy="128016"/>
            <a:chOff x="1966152" y="1106424"/>
            <a:chExt cx="219072" cy="12801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966152" y="1106424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66152" y="1170432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966152" y="1234440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1289692" y="96132"/>
            <a:ext cx="221490" cy="221490"/>
            <a:chOff x="3180488" y="897698"/>
            <a:chExt cx="221490" cy="221490"/>
          </a:xfrm>
        </p:grpSpPr>
        <p:sp>
          <p:nvSpPr>
            <p:cNvPr id="29" name="타원 28"/>
            <p:cNvSpPr/>
            <p:nvPr/>
          </p:nvSpPr>
          <p:spPr>
            <a:xfrm>
              <a:off x="3180488" y="897698"/>
              <a:ext cx="158697" cy="158697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1" name="직선 연결선 30"/>
            <p:cNvCxnSpPr>
              <a:stCxn id="29" idx="5"/>
            </p:cNvCxnSpPr>
            <p:nvPr/>
          </p:nvCxnSpPr>
          <p:spPr>
            <a:xfrm>
              <a:off x="3315944" y="1033154"/>
              <a:ext cx="86034" cy="860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677082" y="1867015"/>
            <a:ext cx="833150" cy="429985"/>
          </a:xfrm>
          <a:prstGeom prst="flowChartTerminator">
            <a:avLst/>
          </a:prstGeom>
          <a:solidFill>
            <a:srgbClr val="008896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772904" y="2667695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오늘의 점심 추천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772904" y="4055673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검색</a:t>
            </a: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355492" y="2667695"/>
            <a:ext cx="1435101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300"/>
              </a:lnSpc>
            </a:pPr>
            <a:r>
              <a:rPr lang="en-US" altLang="ko-KR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음식점 정보 출력</a:t>
            </a:r>
            <a:endParaRPr lang="ko-KR" altLang="en-US" sz="1100" b="1" kern="0" dirty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화살표 연결선 8"/>
          <p:cNvCxnSpPr>
            <a:stCxn id="65" idx="3"/>
            <a:endCxn id="16" idx="5"/>
          </p:cNvCxnSpPr>
          <p:nvPr/>
        </p:nvCxnSpPr>
        <p:spPr>
          <a:xfrm flipV="1">
            <a:off x="1510232" y="2076465"/>
            <a:ext cx="315580" cy="55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5" idx="3"/>
            <a:endCxn id="37" idx="5"/>
          </p:cNvCxnSpPr>
          <p:nvPr/>
        </p:nvCxnSpPr>
        <p:spPr>
          <a:xfrm>
            <a:off x="2781016" y="2904187"/>
            <a:ext cx="63359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3"/>
            <a:endCxn id="38" idx="5"/>
          </p:cNvCxnSpPr>
          <p:nvPr/>
        </p:nvCxnSpPr>
        <p:spPr>
          <a:xfrm>
            <a:off x="2781016" y="4292165"/>
            <a:ext cx="6092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8" idx="2"/>
            <a:endCxn id="44" idx="5"/>
          </p:cNvCxnSpPr>
          <p:nvPr/>
        </p:nvCxnSpPr>
        <p:spPr>
          <a:xfrm>
            <a:off x="4707106" y="4292165"/>
            <a:ext cx="708724" cy="78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60" idx="3"/>
            <a:endCxn id="50" idx="5"/>
          </p:cNvCxnSpPr>
          <p:nvPr/>
        </p:nvCxnSpPr>
        <p:spPr>
          <a:xfrm>
            <a:off x="8013325" y="4292164"/>
            <a:ext cx="1992740" cy="78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331128" y="4055672"/>
            <a:ext cx="1435101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300"/>
              </a:lnSpc>
            </a:pPr>
            <a:r>
              <a:rPr lang="ko-KR" altLang="en-US" sz="11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기준 </a:t>
            </a: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100" b="1" kern="0" dirty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766689" y="1839973"/>
            <a:ext cx="1014327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300"/>
              </a:lnSpc>
            </a:pPr>
            <a:r>
              <a:rPr lang="ko-KR" altLang="en-US" sz="11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선택</a:t>
            </a: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5350795" y="4032812"/>
            <a:ext cx="1062822" cy="520282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300"/>
              </a:lnSpc>
            </a:pPr>
            <a:r>
              <a:rPr lang="ko-KR" altLang="en-US" sz="1100" b="1" kern="0" dirty="0" err="1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검색어</a:t>
            </a: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입력</a:t>
            </a:r>
            <a:endParaRPr lang="ko-KR" altLang="en-US" sz="1100" b="1" kern="0" dirty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6" name="직선 화살표 연결선 95"/>
          <p:cNvCxnSpPr>
            <a:stCxn id="50" idx="0"/>
            <a:endCxn id="125" idx="3"/>
          </p:cNvCxnSpPr>
          <p:nvPr/>
        </p:nvCxnSpPr>
        <p:spPr>
          <a:xfrm flipH="1" flipV="1">
            <a:off x="10470330" y="3153069"/>
            <a:ext cx="5708" cy="8797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다이아몬드 59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6831030" y="3873203"/>
            <a:ext cx="1182295" cy="837922"/>
          </a:xfrm>
          <a:prstGeom prst="diamond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해당되는 음식점이 있는가</a:t>
            </a:r>
            <a:r>
              <a:rPr lang="en-US" altLang="ko-KR" sz="10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2" name="직선 화살표 연결선 61"/>
          <p:cNvCxnSpPr>
            <a:stCxn id="44" idx="2"/>
            <a:endCxn id="60" idx="1"/>
          </p:cNvCxnSpPr>
          <p:nvPr/>
        </p:nvCxnSpPr>
        <p:spPr>
          <a:xfrm flipV="1">
            <a:off x="6348582" y="4292164"/>
            <a:ext cx="482448" cy="78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8201318" y="4207936"/>
            <a:ext cx="234650" cy="168456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noProof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Yes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7" name="직선 화살표 연결선 76"/>
          <p:cNvCxnSpPr>
            <a:stCxn id="37" idx="2"/>
            <a:endCxn id="125" idx="5"/>
          </p:cNvCxnSpPr>
          <p:nvPr/>
        </p:nvCxnSpPr>
        <p:spPr>
          <a:xfrm>
            <a:off x="4731470" y="2904187"/>
            <a:ext cx="5349942" cy="123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60" idx="0"/>
          </p:cNvCxnSpPr>
          <p:nvPr/>
        </p:nvCxnSpPr>
        <p:spPr>
          <a:xfrm rot="5400000" flipH="1" flipV="1">
            <a:off x="8758625" y="2161496"/>
            <a:ext cx="375260" cy="3048154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7322961" y="3625059"/>
            <a:ext cx="234650" cy="139220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11" name="직선 화살표 연결선 110"/>
          <p:cNvCxnSpPr>
            <a:stCxn id="38" idx="4"/>
            <a:endCxn id="107" idx="2"/>
          </p:cNvCxnSpPr>
          <p:nvPr/>
        </p:nvCxnSpPr>
        <p:spPr>
          <a:xfrm flipH="1">
            <a:off x="4019851" y="4528657"/>
            <a:ext cx="28828" cy="138797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331128" y="4705110"/>
            <a:ext cx="1377446" cy="121152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66871"/>
            </a:solidFill>
            <a:prstDash val="sysDash"/>
          </a:ln>
          <a:effectLst/>
        </p:spPr>
        <p:txBody>
          <a:bodyPr lIns="108000" rIns="0" rtlCol="0" anchor="ctr"/>
          <a:lstStyle/>
          <a:p>
            <a:pPr marL="228600" indent="-228600" latinLnBrk="0">
              <a:lnSpc>
                <a:spcPct val="200000"/>
              </a:lnSpc>
              <a:buAutoNum type="arabicPeriod"/>
            </a:pP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이름</a:t>
            </a:r>
            <a:endParaRPr lang="en-US" altLang="ko-KR" sz="1100" b="1" kern="0" dirty="0" smtClean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latinLnBrk="0">
              <a:lnSpc>
                <a:spcPct val="200000"/>
              </a:lnSpc>
              <a:buAutoNum type="arabicPeriod"/>
            </a:pP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분류</a:t>
            </a:r>
            <a:endParaRPr lang="en-US" altLang="ko-KR" sz="1100" b="1" kern="0" dirty="0" smtClean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latinLnBrk="0">
              <a:lnSpc>
                <a:spcPct val="200000"/>
              </a:lnSpc>
              <a:buAutoNum type="arabicPeriod"/>
            </a:pP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소요시간</a:t>
            </a:r>
            <a:r>
              <a:rPr lang="en-US" altLang="ko-KR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도보</a:t>
            </a:r>
            <a:r>
              <a:rPr lang="en-US" altLang="ko-KR" sz="11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100" b="1" kern="0" dirty="0" smtClean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9941030" y="4032812"/>
            <a:ext cx="1070015" cy="520282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정보 출력</a:t>
            </a:r>
          </a:p>
        </p:txBody>
      </p:sp>
      <p:sp>
        <p:nvSpPr>
          <p:cNvPr id="125" name="평행 사변형 12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0022289" y="2680085"/>
            <a:ext cx="1014327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300"/>
              </a:lnSpc>
            </a:pPr>
            <a:r>
              <a:rPr lang="ko-KR" altLang="en-US" sz="11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선택</a:t>
            </a:r>
          </a:p>
        </p:txBody>
      </p:sp>
    </p:spTree>
    <p:extLst>
      <p:ext uri="{BB962C8B-B14F-4D97-AF65-F5344CB8AC3E}">
        <p14:creationId xmlns:p14="http://schemas.microsoft.com/office/powerpoint/2010/main" val="16130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직선 화살표 연결선 162"/>
          <p:cNvCxnSpPr>
            <a:stCxn id="16" idx="3"/>
            <a:endCxn id="144" idx="2"/>
          </p:cNvCxnSpPr>
          <p:nvPr/>
        </p:nvCxnSpPr>
        <p:spPr>
          <a:xfrm>
            <a:off x="2258088" y="2328805"/>
            <a:ext cx="30690" cy="39681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1510480"/>
            <a:ext cx="2837793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016" y="628129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함초롬돋움" panose="020B0604000101010101" pitchFamily="50" charset="-127"/>
                <a:cs typeface="함초롬돋움" panose="020B0604000101010101" pitchFamily="50" charset="-127"/>
              </a:rPr>
              <a:t>User flow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9524"/>
            <a:ext cx="12192000" cy="41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585"/>
            <a:ext cx="32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23384" y="133725"/>
            <a:ext cx="219072" cy="128016"/>
            <a:chOff x="1966152" y="1106424"/>
            <a:chExt cx="219072" cy="12801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966152" y="1106424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66152" y="1170432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966152" y="1234440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1289692" y="96132"/>
            <a:ext cx="221490" cy="221490"/>
            <a:chOff x="3180488" y="897698"/>
            <a:chExt cx="221490" cy="221490"/>
          </a:xfrm>
        </p:grpSpPr>
        <p:sp>
          <p:nvSpPr>
            <p:cNvPr id="29" name="타원 28"/>
            <p:cNvSpPr/>
            <p:nvPr/>
          </p:nvSpPr>
          <p:spPr>
            <a:xfrm>
              <a:off x="3180488" y="897698"/>
              <a:ext cx="158697" cy="158697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1" name="직선 연결선 30"/>
            <p:cNvCxnSpPr>
              <a:stCxn id="29" idx="5"/>
            </p:cNvCxnSpPr>
            <p:nvPr/>
          </p:nvCxnSpPr>
          <p:spPr>
            <a:xfrm>
              <a:off x="3315944" y="1033154"/>
              <a:ext cx="86034" cy="860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780824" y="2700835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음식점 정보 출력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780824" y="3630228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등록</a:t>
            </a: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205627" y="2700835"/>
            <a:ext cx="1435101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저장된 모든 음식점 정보 출력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화살표 연결선 8"/>
          <p:cNvCxnSpPr>
            <a:stCxn id="77" idx="3"/>
            <a:endCxn id="16" idx="5"/>
          </p:cNvCxnSpPr>
          <p:nvPr/>
        </p:nvCxnSpPr>
        <p:spPr>
          <a:xfrm>
            <a:off x="1303068" y="2092186"/>
            <a:ext cx="549062" cy="1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5" idx="3"/>
            <a:endCxn id="37" idx="5"/>
          </p:cNvCxnSpPr>
          <p:nvPr/>
        </p:nvCxnSpPr>
        <p:spPr>
          <a:xfrm>
            <a:off x="2788936" y="2937327"/>
            <a:ext cx="47581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3"/>
            <a:endCxn id="38" idx="5"/>
          </p:cNvCxnSpPr>
          <p:nvPr/>
        </p:nvCxnSpPr>
        <p:spPr>
          <a:xfrm>
            <a:off x="2788936" y="3866720"/>
            <a:ext cx="47581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8" idx="2"/>
          </p:cNvCxnSpPr>
          <p:nvPr/>
        </p:nvCxnSpPr>
        <p:spPr>
          <a:xfrm flipV="1">
            <a:off x="4581605" y="3866719"/>
            <a:ext cx="422323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205627" y="3630227"/>
            <a:ext cx="1435101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정보 입력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793007" y="1855821"/>
            <a:ext cx="1048407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선택</a:t>
            </a: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4938907" y="3405862"/>
            <a:ext cx="1325685" cy="921714"/>
          </a:xfrm>
          <a:prstGeom prst="diamond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kern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중복된 이름 및 </a:t>
            </a:r>
            <a:r>
              <a:rPr lang="ko-KR" altLang="en-US" sz="10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주소가 있는가</a:t>
            </a:r>
            <a:r>
              <a:rPr lang="en-US" altLang="ko-KR" sz="10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6" name="직선 화살표 연결선 45"/>
          <p:cNvCxnSpPr>
            <a:endCxn id="62" idx="5"/>
          </p:cNvCxnSpPr>
          <p:nvPr/>
        </p:nvCxnSpPr>
        <p:spPr>
          <a:xfrm>
            <a:off x="6209096" y="3866719"/>
            <a:ext cx="784986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784722" y="4931202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0" dirty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</a:t>
            </a:r>
            <a:r>
              <a:rPr lang="ko-KR" altLang="en-US" sz="1100" b="1" kern="0" dirty="0" smtClean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56" name="직선 화살표 연결선 55"/>
          <p:cNvCxnSpPr>
            <a:stCxn id="52" idx="3"/>
            <a:endCxn id="58" idx="5"/>
          </p:cNvCxnSpPr>
          <p:nvPr/>
        </p:nvCxnSpPr>
        <p:spPr>
          <a:xfrm flipV="1">
            <a:off x="2792834" y="5167693"/>
            <a:ext cx="535292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8" idx="2"/>
            <a:endCxn id="59" idx="5"/>
          </p:cNvCxnSpPr>
          <p:nvPr/>
        </p:nvCxnSpPr>
        <p:spPr>
          <a:xfrm>
            <a:off x="4581606" y="5167693"/>
            <a:ext cx="45396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269003" y="4931200"/>
            <a:ext cx="1371726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이름 입력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0" name="직선 화살표 연결선 59"/>
          <p:cNvCxnSpPr>
            <a:stCxn id="59" idx="2"/>
            <a:endCxn id="106" idx="1"/>
          </p:cNvCxnSpPr>
          <p:nvPr/>
        </p:nvCxnSpPr>
        <p:spPr>
          <a:xfrm flipV="1">
            <a:off x="6375581" y="5167692"/>
            <a:ext cx="394844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2" idx="2"/>
            <a:endCxn id="168" idx="5"/>
          </p:cNvCxnSpPr>
          <p:nvPr/>
        </p:nvCxnSpPr>
        <p:spPr>
          <a:xfrm>
            <a:off x="8479915" y="3866720"/>
            <a:ext cx="1683785" cy="278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6436997" y="3752084"/>
            <a:ext cx="234650" cy="224215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469918" y="1877193"/>
            <a:ext cx="833150" cy="429985"/>
          </a:xfrm>
          <a:prstGeom prst="flowChartTerminator">
            <a:avLst/>
          </a:prstGeom>
          <a:solidFill>
            <a:srgbClr val="008896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300"/>
              </a:lnSpc>
            </a:pPr>
            <a:r>
              <a:rPr lang="en-US" altLang="ko-KR" sz="12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endParaRPr lang="ko-KR" altLang="en-US" sz="1200" b="1" kern="0" dirty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6934959" y="3630227"/>
            <a:ext cx="1604079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정보 입력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평행 사변형 58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4976450" y="4931200"/>
            <a:ext cx="1458254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값과 동일한 음식점 정보 출력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9798584" y="4931200"/>
            <a:ext cx="1542149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삭제하려는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음식점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번호를 입력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6" name="다이아몬드 10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6770425" y="4748731"/>
            <a:ext cx="1195645" cy="837922"/>
          </a:xfrm>
          <a:prstGeom prst="diamond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해당되는 음식점이 있는가</a:t>
            </a:r>
            <a:r>
              <a:rPr lang="en-US" altLang="ko-KR" sz="10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9" name="직선 화살표 연결선 108"/>
          <p:cNvCxnSpPr>
            <a:stCxn id="106" idx="3"/>
            <a:endCxn id="100" idx="5"/>
          </p:cNvCxnSpPr>
          <p:nvPr/>
        </p:nvCxnSpPr>
        <p:spPr>
          <a:xfrm>
            <a:off x="7966070" y="5167692"/>
            <a:ext cx="1891637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8136677" y="5099027"/>
            <a:ext cx="188917" cy="145427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noProof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Yes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0" name="직선 화살표 연결선 119"/>
          <p:cNvCxnSpPr>
            <a:stCxn id="100" idx="1"/>
            <a:endCxn id="168" idx="4"/>
          </p:cNvCxnSpPr>
          <p:nvPr/>
        </p:nvCxnSpPr>
        <p:spPr>
          <a:xfrm flipH="1" flipV="1">
            <a:off x="10628781" y="4106000"/>
            <a:ext cx="1" cy="82520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41" idx="0"/>
          </p:cNvCxnSpPr>
          <p:nvPr/>
        </p:nvCxnSpPr>
        <p:spPr>
          <a:xfrm flipH="1" flipV="1">
            <a:off x="5601749" y="2937328"/>
            <a:ext cx="1" cy="46853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5512053" y="3156330"/>
            <a:ext cx="188917" cy="145427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noProof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Yes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6" name="꺾인 연결선 125"/>
          <p:cNvCxnSpPr>
            <a:stCxn id="106" idx="0"/>
          </p:cNvCxnSpPr>
          <p:nvPr/>
        </p:nvCxnSpPr>
        <p:spPr>
          <a:xfrm rot="5400000" flipH="1" flipV="1">
            <a:off x="8832651" y="2952600"/>
            <a:ext cx="331729" cy="3260534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7252783" y="4531221"/>
            <a:ext cx="234650" cy="153142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784722" y="5824011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0" noProof="0" dirty="0" smtClean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b="1" kern="0" dirty="0" smtClean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종료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46" name="직선 화살표 연결선 145"/>
          <p:cNvCxnSpPr>
            <a:stCxn id="144" idx="3"/>
          </p:cNvCxnSpPr>
          <p:nvPr/>
        </p:nvCxnSpPr>
        <p:spPr>
          <a:xfrm flipV="1">
            <a:off x="2792834" y="6060502"/>
            <a:ext cx="535292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순서도: 수행의 시작/종료 15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356943" y="5845508"/>
            <a:ext cx="833150" cy="429985"/>
          </a:xfrm>
          <a:prstGeom prst="flowChartTerminator">
            <a:avLst/>
          </a:prstGeom>
          <a:solidFill>
            <a:srgbClr val="008896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300"/>
              </a:lnSpc>
            </a:pPr>
            <a:r>
              <a:rPr lang="en-US" altLang="ko-KR" sz="12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</a:p>
        </p:txBody>
      </p:sp>
      <p:sp>
        <p:nvSpPr>
          <p:cNvPr id="168" name="평행 사변형 16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0104577" y="3633016"/>
            <a:ext cx="1048407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선택</a:t>
            </a:r>
          </a:p>
        </p:txBody>
      </p:sp>
      <p:cxnSp>
        <p:nvCxnSpPr>
          <p:cNvPr id="174" name="꺾인 연결선 173"/>
          <p:cNvCxnSpPr>
            <a:stCxn id="37" idx="2"/>
            <a:endCxn id="168" idx="1"/>
          </p:cNvCxnSpPr>
          <p:nvPr/>
        </p:nvCxnSpPr>
        <p:spPr>
          <a:xfrm>
            <a:off x="4581605" y="2937327"/>
            <a:ext cx="6106299" cy="695689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2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0" y="1510480"/>
            <a:ext cx="2837793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951" y="628129"/>
            <a:ext cx="3659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solidFill>
                  <a:srgbClr val="FFFFFF"/>
                </a:solidFill>
                <a:latin typeface="Arial"/>
                <a:ea typeface="함초롬돋움" panose="020B0604000101010101" pitchFamily="50" charset="-127"/>
                <a:cs typeface="함초롬돋움" panose="020B0604000101010101" pitchFamily="50" charset="-127"/>
              </a:rPr>
              <a:t>Logic process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9524"/>
            <a:ext cx="12192000" cy="41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585"/>
            <a:ext cx="32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23384" y="133725"/>
            <a:ext cx="219072" cy="128016"/>
            <a:chOff x="1966152" y="1106424"/>
            <a:chExt cx="219072" cy="12801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966152" y="1106424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66152" y="1170432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966152" y="1234440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1289692" y="96132"/>
            <a:ext cx="221490" cy="221490"/>
            <a:chOff x="3180488" y="897698"/>
            <a:chExt cx="221490" cy="221490"/>
          </a:xfrm>
        </p:grpSpPr>
        <p:sp>
          <p:nvSpPr>
            <p:cNvPr id="29" name="타원 28"/>
            <p:cNvSpPr/>
            <p:nvPr/>
          </p:nvSpPr>
          <p:spPr>
            <a:xfrm>
              <a:off x="3180488" y="897698"/>
              <a:ext cx="158697" cy="158697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1" name="직선 연결선 30"/>
            <p:cNvCxnSpPr>
              <a:stCxn id="29" idx="5"/>
            </p:cNvCxnSpPr>
            <p:nvPr/>
          </p:nvCxnSpPr>
          <p:spPr>
            <a:xfrm>
              <a:off x="3315944" y="1033154"/>
              <a:ext cx="86034" cy="860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직선 화살표 연결선 50"/>
          <p:cNvCxnSpPr>
            <a:stCxn id="74" idx="4"/>
            <a:endCxn id="63" idx="2"/>
          </p:cNvCxnSpPr>
          <p:nvPr/>
        </p:nvCxnSpPr>
        <p:spPr>
          <a:xfrm>
            <a:off x="1778553" y="2312957"/>
            <a:ext cx="3107" cy="22157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81782" y="1867015"/>
            <a:ext cx="833150" cy="429985"/>
          </a:xfrm>
          <a:prstGeom prst="flowChartTerminator">
            <a:avLst/>
          </a:prstGeom>
          <a:solidFill>
            <a:srgbClr val="008896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277604" y="2667695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오늘의 점심 추천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277604" y="4055673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검색</a:t>
            </a:r>
          </a:p>
        </p:txBody>
      </p:sp>
      <p:sp>
        <p:nvSpPr>
          <p:cNvPr id="65" name="평행 사변형 6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8683838" y="2667695"/>
            <a:ext cx="1435101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300"/>
              </a:lnSpc>
            </a:pPr>
            <a:r>
              <a:rPr lang="en-US" altLang="ko-KR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음식점 정보 출력</a:t>
            </a:r>
            <a:endParaRPr lang="ko-KR" altLang="en-US" sz="1100" b="1" kern="0" dirty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7" name="직선 화살표 연결선 66"/>
          <p:cNvCxnSpPr>
            <a:stCxn id="53" idx="3"/>
            <a:endCxn id="74" idx="5"/>
          </p:cNvCxnSpPr>
          <p:nvPr/>
        </p:nvCxnSpPr>
        <p:spPr>
          <a:xfrm flipV="1">
            <a:off x="1014932" y="2076465"/>
            <a:ext cx="315580" cy="55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1" idx="3"/>
            <a:endCxn id="96" idx="1"/>
          </p:cNvCxnSpPr>
          <p:nvPr/>
        </p:nvCxnSpPr>
        <p:spPr>
          <a:xfrm>
            <a:off x="2285716" y="2904187"/>
            <a:ext cx="2759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3" idx="3"/>
            <a:endCxn id="114" idx="1"/>
          </p:cNvCxnSpPr>
          <p:nvPr/>
        </p:nvCxnSpPr>
        <p:spPr>
          <a:xfrm>
            <a:off x="2285716" y="4292165"/>
            <a:ext cx="388432" cy="99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73" idx="2"/>
            <a:endCxn id="75" idx="5"/>
          </p:cNvCxnSpPr>
          <p:nvPr/>
        </p:nvCxnSpPr>
        <p:spPr>
          <a:xfrm>
            <a:off x="4998652" y="4292165"/>
            <a:ext cx="302391" cy="78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9" idx="3"/>
            <a:endCxn id="92" idx="5"/>
          </p:cNvCxnSpPr>
          <p:nvPr/>
        </p:nvCxnSpPr>
        <p:spPr>
          <a:xfrm>
            <a:off x="9789039" y="4282603"/>
            <a:ext cx="629061" cy="1035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671850" y="4055672"/>
            <a:ext cx="1385925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300"/>
              </a:lnSpc>
            </a:pPr>
            <a:r>
              <a:rPr lang="ko-KR" altLang="en-US" sz="11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기준 </a:t>
            </a: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100" b="1" kern="0" dirty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4" name="평행 사변형 73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271389" y="1839973"/>
            <a:ext cx="1014327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300"/>
              </a:lnSpc>
            </a:pPr>
            <a:r>
              <a:rPr lang="ko-KR" altLang="en-US" sz="11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선택</a:t>
            </a:r>
          </a:p>
        </p:txBody>
      </p:sp>
      <p:sp>
        <p:nvSpPr>
          <p:cNvPr id="75" name="평행 사변형 7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5236008" y="4032812"/>
            <a:ext cx="1062822" cy="520282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300"/>
              </a:lnSpc>
            </a:pPr>
            <a:r>
              <a:rPr lang="ko-KR" altLang="en-US" sz="1100" b="1" kern="0" dirty="0" err="1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검색어</a:t>
            </a: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입력</a:t>
            </a:r>
            <a:endParaRPr lang="ko-KR" altLang="en-US" sz="1100" b="1" kern="0" dirty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8" name="직선 화살표 연결선 77"/>
          <p:cNvCxnSpPr>
            <a:stCxn id="92" idx="0"/>
            <a:endCxn id="93" idx="3"/>
          </p:cNvCxnSpPr>
          <p:nvPr/>
        </p:nvCxnSpPr>
        <p:spPr>
          <a:xfrm flipV="1">
            <a:off x="10888073" y="3153069"/>
            <a:ext cx="4281" cy="8797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8596005" y="3863642"/>
            <a:ext cx="1193034" cy="837922"/>
          </a:xfrm>
          <a:prstGeom prst="diamond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해당되는 음식점이 있는가</a:t>
            </a:r>
            <a:r>
              <a:rPr lang="en-US" altLang="ko-KR" sz="10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0" name="직선 화살표 연결선 79"/>
          <p:cNvCxnSpPr>
            <a:stCxn id="75" idx="2"/>
          </p:cNvCxnSpPr>
          <p:nvPr/>
        </p:nvCxnSpPr>
        <p:spPr>
          <a:xfrm flipV="1">
            <a:off x="6233795" y="4292164"/>
            <a:ext cx="334927" cy="78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5" idx="2"/>
            <a:endCxn id="93" idx="5"/>
          </p:cNvCxnSpPr>
          <p:nvPr/>
        </p:nvCxnSpPr>
        <p:spPr>
          <a:xfrm>
            <a:off x="10059816" y="2904187"/>
            <a:ext cx="443620" cy="123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79" idx="0"/>
          </p:cNvCxnSpPr>
          <p:nvPr/>
        </p:nvCxnSpPr>
        <p:spPr>
          <a:xfrm rot="5400000" flipH="1" flipV="1">
            <a:off x="9827962" y="2803532"/>
            <a:ext cx="424670" cy="1695550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9075197" y="3608124"/>
            <a:ext cx="234650" cy="139220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0" name="직선 화살표 연결선 89"/>
          <p:cNvCxnSpPr>
            <a:stCxn id="73" idx="4"/>
            <a:endCxn id="91" idx="2"/>
          </p:cNvCxnSpPr>
          <p:nvPr/>
        </p:nvCxnSpPr>
        <p:spPr>
          <a:xfrm flipH="1">
            <a:off x="4336973" y="4528657"/>
            <a:ext cx="27840" cy="14530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671850" y="4705110"/>
            <a:ext cx="1330246" cy="127659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66871"/>
            </a:solidFill>
            <a:prstDash val="sysDash"/>
          </a:ln>
          <a:effectLst/>
        </p:spPr>
        <p:txBody>
          <a:bodyPr lIns="108000" rIns="0" rtlCol="0" anchor="ctr"/>
          <a:lstStyle/>
          <a:p>
            <a:pPr marL="228600" indent="-228600" latinLnBrk="0">
              <a:lnSpc>
                <a:spcPct val="200000"/>
              </a:lnSpc>
              <a:buAutoNum type="arabicPeriod"/>
            </a:pP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이름</a:t>
            </a:r>
            <a:endParaRPr lang="en-US" altLang="ko-KR" sz="1100" b="1" kern="0" dirty="0" smtClean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latinLnBrk="0">
              <a:lnSpc>
                <a:spcPct val="200000"/>
              </a:lnSpc>
              <a:buAutoNum type="arabicPeriod"/>
            </a:pP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분류</a:t>
            </a:r>
            <a:endParaRPr lang="en-US" altLang="ko-KR" sz="1100" b="1" kern="0" dirty="0" smtClean="0">
              <a:solidFill>
                <a:schemeClr val="bg1">
                  <a:lumMod val="9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 latinLnBrk="0">
              <a:lnSpc>
                <a:spcPct val="200000"/>
              </a:lnSpc>
              <a:buAutoNum type="arabicPeriod"/>
            </a:pP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소요시간</a:t>
            </a:r>
            <a:r>
              <a:rPr lang="en-US" altLang="ko-KR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도보</a:t>
            </a:r>
            <a:r>
              <a:rPr lang="en-US" altLang="ko-KR" sz="1100" b="1" kern="0" dirty="0" smtClean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92" name="평행 사변형 91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0353065" y="4032812"/>
            <a:ext cx="1070015" cy="520282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정보 출력</a:t>
            </a:r>
          </a:p>
        </p:txBody>
      </p:sp>
      <p:sp>
        <p:nvSpPr>
          <p:cNvPr id="93" name="평행 사변형 92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0444313" y="2680085"/>
            <a:ext cx="1014327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lnSpc>
                <a:spcPts val="1300"/>
              </a:lnSpc>
            </a:pPr>
            <a:r>
              <a:rPr lang="ko-KR" altLang="en-US" sz="1100" b="1" kern="0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선택</a:t>
            </a:r>
          </a:p>
        </p:txBody>
      </p:sp>
      <p:pic>
        <p:nvPicPr>
          <p:cNvPr id="96" name="그림 95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3C2A6697-8920-4F22-9CDE-2A20F023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80" y="2598511"/>
            <a:ext cx="611352" cy="611352"/>
          </a:xfrm>
          <a:prstGeom prst="rect">
            <a:avLst/>
          </a:prstGeom>
          <a:ln>
            <a:noFill/>
          </a:ln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B69E5D-8521-4959-946C-429B1E324AD0}"/>
              </a:ext>
            </a:extLst>
          </p:cNvPr>
          <p:cNvSpPr/>
          <p:nvPr/>
        </p:nvSpPr>
        <p:spPr>
          <a:xfrm>
            <a:off x="2370389" y="3086130"/>
            <a:ext cx="923651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DB connect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8" name="직선 화살표 연결선 97"/>
          <p:cNvCxnSpPr>
            <a:stCxn id="114" idx="3"/>
            <a:endCxn id="73" idx="5"/>
          </p:cNvCxnSpPr>
          <p:nvPr/>
        </p:nvCxnSpPr>
        <p:spPr>
          <a:xfrm flipV="1">
            <a:off x="3285500" y="4292165"/>
            <a:ext cx="445473" cy="99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6" idx="3"/>
            <a:endCxn id="65" idx="5"/>
          </p:cNvCxnSpPr>
          <p:nvPr/>
        </p:nvCxnSpPr>
        <p:spPr>
          <a:xfrm>
            <a:off x="8352975" y="2904186"/>
            <a:ext cx="389986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그림 113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3C2A6697-8920-4F22-9CDE-2A20F023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48" y="3987487"/>
            <a:ext cx="611352" cy="611352"/>
          </a:xfrm>
          <a:prstGeom prst="rect">
            <a:avLst/>
          </a:prstGeom>
          <a:ln>
            <a:noFill/>
          </a:ln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B69E5D-8521-4959-946C-429B1E324AD0}"/>
              </a:ext>
            </a:extLst>
          </p:cNvPr>
          <p:cNvSpPr/>
          <p:nvPr/>
        </p:nvSpPr>
        <p:spPr>
          <a:xfrm>
            <a:off x="2501907" y="4446531"/>
            <a:ext cx="923651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DB connect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8" name="그림 137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3C2A6697-8920-4F22-9CDE-2A20F023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48" y="3986488"/>
            <a:ext cx="611352" cy="611352"/>
          </a:xfrm>
          <a:prstGeom prst="rect">
            <a:avLst/>
          </a:prstGeom>
          <a:ln>
            <a:noFill/>
          </a:ln>
        </p:spPr>
      </p:pic>
      <p:pic>
        <p:nvPicPr>
          <p:cNvPr id="139" name="그림 138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3C2A6697-8920-4F22-9CDE-2A20F023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82" y="3976963"/>
            <a:ext cx="611352" cy="611352"/>
          </a:xfrm>
          <a:prstGeom prst="rect">
            <a:avLst/>
          </a:prstGeom>
          <a:ln>
            <a:noFill/>
          </a:ln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1B69E5D-8521-4959-946C-429B1E324AD0}"/>
              </a:ext>
            </a:extLst>
          </p:cNvPr>
          <p:cNvSpPr/>
          <p:nvPr/>
        </p:nvSpPr>
        <p:spPr>
          <a:xfrm>
            <a:off x="6589746" y="4446531"/>
            <a:ext cx="372218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DB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1" name="직선 화살표 연결선 140"/>
          <p:cNvCxnSpPr>
            <a:stCxn id="139" idx="3"/>
            <a:endCxn id="147" idx="1"/>
          </p:cNvCxnSpPr>
          <p:nvPr/>
        </p:nvCxnSpPr>
        <p:spPr>
          <a:xfrm>
            <a:off x="7064034" y="4282639"/>
            <a:ext cx="253299" cy="70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7317333" y="4053183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값을 </a:t>
            </a:r>
            <a:r>
              <a:rPr lang="en-US" altLang="ko-KR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검색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56" name="직선 화살표 연결선 155"/>
          <p:cNvCxnSpPr>
            <a:stCxn id="147" idx="3"/>
            <a:endCxn id="79" idx="1"/>
          </p:cNvCxnSpPr>
          <p:nvPr/>
        </p:nvCxnSpPr>
        <p:spPr>
          <a:xfrm flipV="1">
            <a:off x="8325445" y="4282603"/>
            <a:ext cx="270560" cy="70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9884289" y="4213954"/>
            <a:ext cx="234650" cy="151442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noProof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Yes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5" name="모서리가 둥근 직사각형 17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512988" y="2667694"/>
            <a:ext cx="2181642" cy="472587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저장된 데이터의 </a:t>
            </a:r>
            <a:r>
              <a:rPr lang="en-US" altLang="ko-KR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 </a:t>
            </a:r>
            <a:r>
              <a:rPr lang="ko-KR" altLang="en-US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값들만 </a:t>
            </a:r>
            <a:endParaRPr lang="en-US" altLang="ko-KR" sz="1100" b="1" kern="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불러와 랜덤 추출</a:t>
            </a:r>
            <a:r>
              <a:rPr lang="en-US" altLang="ko-KR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</a:t>
            </a:r>
            <a:r>
              <a:rPr lang="ko-KR" altLang="en-US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en-US" altLang="ko-KR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76" name="직선 화살표 연결선 175"/>
          <p:cNvCxnSpPr>
            <a:stCxn id="96" idx="3"/>
            <a:endCxn id="175" idx="1"/>
          </p:cNvCxnSpPr>
          <p:nvPr/>
        </p:nvCxnSpPr>
        <p:spPr>
          <a:xfrm flipV="1">
            <a:off x="3173032" y="2903988"/>
            <a:ext cx="339956" cy="19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063387" y="2598312"/>
            <a:ext cx="611352" cy="723484"/>
            <a:chOff x="6063387" y="2598312"/>
            <a:chExt cx="611352" cy="723484"/>
          </a:xfrm>
        </p:grpSpPr>
        <p:pic>
          <p:nvPicPr>
            <p:cNvPr id="57" name="그림 56" descr="모니터, 컴퓨터이(가) 표시된 사진&#10;&#10;자동 생성된 설명">
              <a:extLst>
                <a:ext uri="{FF2B5EF4-FFF2-40B4-BE49-F238E27FC236}">
                  <a16:creationId xmlns:a16="http://schemas.microsoft.com/office/drawing/2014/main" id="{3C2A6697-8920-4F22-9CDE-2A20F0239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387" y="2598312"/>
              <a:ext cx="611352" cy="611352"/>
            </a:xfrm>
            <a:prstGeom prst="rect">
              <a:avLst/>
            </a:prstGeom>
            <a:ln>
              <a:noFill/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1B69E5D-8521-4959-946C-429B1E324AD0}"/>
                </a:ext>
              </a:extLst>
            </p:cNvPr>
            <p:cNvSpPr/>
            <p:nvPr/>
          </p:nvSpPr>
          <p:spPr>
            <a:xfrm>
              <a:off x="6200451" y="3067880"/>
              <a:ext cx="372218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  <a:latin typeface="+mn-ea"/>
                </a:rPr>
                <a:t>DB</a:t>
              </a:r>
              <a:endParaRPr lang="en-US" altLang="ko-KR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62" name="직선 화살표 연결선 61"/>
          <p:cNvCxnSpPr>
            <a:stCxn id="175" idx="3"/>
            <a:endCxn id="57" idx="1"/>
          </p:cNvCxnSpPr>
          <p:nvPr/>
        </p:nvCxnSpPr>
        <p:spPr>
          <a:xfrm>
            <a:off x="5694630" y="2903988"/>
            <a:ext cx="36875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7011178" y="2667694"/>
            <a:ext cx="1341797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 </a:t>
            </a:r>
            <a:r>
              <a:rPr lang="ko-KR" altLang="en-US" sz="11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값에 해당되는 데이터 검색 및 반환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0" name="직선 화살표 연결선 69"/>
          <p:cNvCxnSpPr>
            <a:stCxn id="57" idx="3"/>
            <a:endCxn id="66" idx="1"/>
          </p:cNvCxnSpPr>
          <p:nvPr/>
        </p:nvCxnSpPr>
        <p:spPr>
          <a:xfrm>
            <a:off x="6674739" y="2903988"/>
            <a:ext cx="336439" cy="19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41" idx="3"/>
            <a:endCxn id="168" idx="5"/>
          </p:cNvCxnSpPr>
          <p:nvPr/>
        </p:nvCxnSpPr>
        <p:spPr>
          <a:xfrm>
            <a:off x="9754790" y="3855922"/>
            <a:ext cx="98162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6" idx="3"/>
            <a:endCxn id="36" idx="2"/>
          </p:cNvCxnSpPr>
          <p:nvPr/>
        </p:nvCxnSpPr>
        <p:spPr>
          <a:xfrm>
            <a:off x="2002456" y="2328805"/>
            <a:ext cx="26792" cy="177440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1510480"/>
            <a:ext cx="2837793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951" y="628129"/>
            <a:ext cx="3659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함초롬돋움" panose="020B0604000101010101" pitchFamily="50" charset="-127"/>
                <a:cs typeface="함초롬돋움" panose="020B0604000101010101" pitchFamily="50" charset="-127"/>
              </a:rPr>
              <a:t>Logic process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9524"/>
            <a:ext cx="12192000" cy="41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585"/>
            <a:ext cx="32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23384" y="133725"/>
            <a:ext cx="219072" cy="128016"/>
            <a:chOff x="1966152" y="1106424"/>
            <a:chExt cx="219072" cy="12801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966152" y="1106424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66152" y="1170432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966152" y="1234440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1289692" y="96132"/>
            <a:ext cx="221490" cy="221490"/>
            <a:chOff x="3180488" y="897698"/>
            <a:chExt cx="221490" cy="221490"/>
          </a:xfrm>
        </p:grpSpPr>
        <p:sp>
          <p:nvSpPr>
            <p:cNvPr id="29" name="타원 28"/>
            <p:cNvSpPr/>
            <p:nvPr/>
          </p:nvSpPr>
          <p:spPr>
            <a:xfrm>
              <a:off x="3180488" y="897698"/>
              <a:ext cx="158697" cy="158697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1" name="직선 연결선 30"/>
            <p:cNvCxnSpPr>
              <a:stCxn id="29" idx="5"/>
            </p:cNvCxnSpPr>
            <p:nvPr/>
          </p:nvCxnSpPr>
          <p:spPr>
            <a:xfrm>
              <a:off x="3315944" y="1033154"/>
              <a:ext cx="86034" cy="860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525192" y="2700835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음식점 정보 출력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525192" y="3630228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등록</a:t>
            </a: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6119949" y="2700835"/>
            <a:ext cx="1435101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저장된 모든 음식점 정보 출력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화살표 연결선 8"/>
          <p:cNvCxnSpPr>
            <a:stCxn id="77" idx="3"/>
            <a:endCxn id="16" idx="5"/>
          </p:cNvCxnSpPr>
          <p:nvPr/>
        </p:nvCxnSpPr>
        <p:spPr>
          <a:xfrm>
            <a:off x="1194916" y="2092186"/>
            <a:ext cx="401582" cy="1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5" idx="3"/>
            <a:endCxn id="67" idx="1"/>
          </p:cNvCxnSpPr>
          <p:nvPr/>
        </p:nvCxnSpPr>
        <p:spPr>
          <a:xfrm flipV="1">
            <a:off x="2533304" y="2932314"/>
            <a:ext cx="685124" cy="50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3"/>
            <a:endCxn id="74" idx="1"/>
          </p:cNvCxnSpPr>
          <p:nvPr/>
        </p:nvCxnSpPr>
        <p:spPr>
          <a:xfrm flipV="1">
            <a:off x="2533304" y="3866600"/>
            <a:ext cx="331163" cy="12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8" idx="2"/>
            <a:endCxn id="78" idx="1"/>
          </p:cNvCxnSpPr>
          <p:nvPr/>
        </p:nvCxnSpPr>
        <p:spPr>
          <a:xfrm flipV="1">
            <a:off x="4948695" y="3860834"/>
            <a:ext cx="361697" cy="588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821784" y="3630227"/>
            <a:ext cx="1186034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정보 입력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537375" y="1855821"/>
            <a:ext cx="1048407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선택</a:t>
            </a: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8549622" y="3436961"/>
            <a:ext cx="1205168" cy="837922"/>
          </a:xfrm>
          <a:prstGeom prst="diamond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중복된 </a:t>
            </a:r>
            <a:r>
              <a:rPr lang="ko-KR" altLang="en-US" sz="105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있는가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6" name="직선 화살표 연결선 45"/>
          <p:cNvCxnSpPr>
            <a:stCxn id="41" idx="2"/>
            <a:endCxn id="62" idx="0"/>
          </p:cNvCxnSpPr>
          <p:nvPr/>
        </p:nvCxnSpPr>
        <p:spPr>
          <a:xfrm>
            <a:off x="9152206" y="4274883"/>
            <a:ext cx="9349" cy="44425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2" idx="4"/>
            <a:endCxn id="128" idx="0"/>
          </p:cNvCxnSpPr>
          <p:nvPr/>
        </p:nvCxnSpPr>
        <p:spPr>
          <a:xfrm>
            <a:off x="9161555" y="5192118"/>
            <a:ext cx="3352" cy="2854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9048770" y="4387276"/>
            <a:ext cx="234650" cy="168456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61766" y="1877193"/>
            <a:ext cx="833150" cy="429985"/>
          </a:xfrm>
          <a:prstGeom prst="flowChartTerminator">
            <a:avLst/>
          </a:prstGeom>
          <a:solidFill>
            <a:srgbClr val="008896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8456159" y="4719133"/>
            <a:ext cx="1410792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</a:t>
            </a:r>
            <a:r>
              <a:rPr kumimoji="0" lang="ko-KR" alt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정보 입력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8" name="평행 사변형 16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0677296" y="3619430"/>
            <a:ext cx="1048407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선택</a:t>
            </a:r>
          </a:p>
        </p:txBody>
      </p:sp>
      <p:cxnSp>
        <p:nvCxnSpPr>
          <p:cNvPr id="174" name="꺾인 연결선 173"/>
          <p:cNvCxnSpPr>
            <a:stCxn id="37" idx="2"/>
            <a:endCxn id="168" idx="1"/>
          </p:cNvCxnSpPr>
          <p:nvPr/>
        </p:nvCxnSpPr>
        <p:spPr>
          <a:xfrm>
            <a:off x="7495927" y="2937327"/>
            <a:ext cx="3764696" cy="682103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67" idx="3"/>
            <a:endCxn id="68" idx="1"/>
          </p:cNvCxnSpPr>
          <p:nvPr/>
        </p:nvCxnSpPr>
        <p:spPr>
          <a:xfrm>
            <a:off x="3829780" y="2932314"/>
            <a:ext cx="500058" cy="50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B69E5D-8521-4959-946C-429B1E324AD0}"/>
              </a:ext>
            </a:extLst>
          </p:cNvPr>
          <p:cNvSpPr/>
          <p:nvPr/>
        </p:nvSpPr>
        <p:spPr>
          <a:xfrm>
            <a:off x="3046187" y="3086681"/>
            <a:ext cx="923651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DB connect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7" name="그림 66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3C2A6697-8920-4F22-9CDE-2A20F023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28" y="2626638"/>
            <a:ext cx="611352" cy="611352"/>
          </a:xfrm>
          <a:prstGeom prst="rect">
            <a:avLst/>
          </a:prstGeom>
          <a:ln>
            <a:noFill/>
          </a:ln>
        </p:spPr>
      </p:pic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4329838" y="2700835"/>
            <a:ext cx="1325031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0" dirty="0" smtClean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100" b="1" kern="0" dirty="0" smtClean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저장된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음식점 정보 전달</a:t>
            </a:r>
          </a:p>
        </p:txBody>
      </p:sp>
      <p:cxnSp>
        <p:nvCxnSpPr>
          <p:cNvPr id="69" name="직선 화살표 연결선 68"/>
          <p:cNvCxnSpPr>
            <a:stCxn id="68" idx="3"/>
            <a:endCxn id="37" idx="5"/>
          </p:cNvCxnSpPr>
          <p:nvPr/>
        </p:nvCxnSpPr>
        <p:spPr>
          <a:xfrm>
            <a:off x="5654869" y="2937327"/>
            <a:ext cx="5242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4" idx="3"/>
            <a:endCxn id="38" idx="5"/>
          </p:cNvCxnSpPr>
          <p:nvPr/>
        </p:nvCxnSpPr>
        <p:spPr>
          <a:xfrm>
            <a:off x="3475819" y="3866600"/>
            <a:ext cx="405088" cy="12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1B69E5D-8521-4959-946C-429B1E324AD0}"/>
              </a:ext>
            </a:extLst>
          </p:cNvPr>
          <p:cNvSpPr/>
          <p:nvPr/>
        </p:nvSpPr>
        <p:spPr>
          <a:xfrm>
            <a:off x="2692226" y="4020967"/>
            <a:ext cx="923651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DB connect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4" name="그림 73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3C2A6697-8920-4F22-9CDE-2A20F023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67" y="3560924"/>
            <a:ext cx="611352" cy="611352"/>
          </a:xfrm>
          <a:prstGeom prst="rect">
            <a:avLst/>
          </a:prstGeom>
          <a:ln>
            <a:noFill/>
          </a:ln>
        </p:spPr>
      </p:pic>
      <p:pic>
        <p:nvPicPr>
          <p:cNvPr id="78" name="그림 77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3C2A6697-8920-4F22-9CDE-2A20F023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92" y="3555158"/>
            <a:ext cx="611352" cy="611352"/>
          </a:xfrm>
          <a:prstGeom prst="rect">
            <a:avLst/>
          </a:prstGeom>
          <a:ln>
            <a:noFill/>
          </a:ln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01B69E5D-8521-4959-946C-429B1E324AD0}"/>
              </a:ext>
            </a:extLst>
          </p:cNvPr>
          <p:cNvSpPr/>
          <p:nvPr/>
        </p:nvSpPr>
        <p:spPr>
          <a:xfrm>
            <a:off x="5447456" y="4024726"/>
            <a:ext cx="372218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DB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6402266" y="3606579"/>
            <a:ext cx="1626569" cy="520282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받은 이름</a:t>
            </a:r>
            <a:r>
              <a:rPr lang="en-US" altLang="ko-KR" sz="1100" b="1" kern="0" dirty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b="1" kern="0" dirty="0" smtClean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주소 값으로 중복 </a:t>
            </a:r>
            <a:r>
              <a:rPr lang="ko-KR" altLang="en-US" sz="1100" b="1" kern="0" dirty="0" smtClean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여부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검색</a:t>
            </a:r>
          </a:p>
        </p:txBody>
      </p:sp>
      <p:cxnSp>
        <p:nvCxnSpPr>
          <p:cNvPr id="83" name="직선 화살표 연결선 82"/>
          <p:cNvCxnSpPr>
            <a:stCxn id="78" idx="3"/>
            <a:endCxn id="82" idx="1"/>
          </p:cNvCxnSpPr>
          <p:nvPr/>
        </p:nvCxnSpPr>
        <p:spPr>
          <a:xfrm>
            <a:off x="5921744" y="3860834"/>
            <a:ext cx="480522" cy="588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2" idx="3"/>
            <a:endCxn id="41" idx="1"/>
          </p:cNvCxnSpPr>
          <p:nvPr/>
        </p:nvCxnSpPr>
        <p:spPr>
          <a:xfrm flipV="1">
            <a:off x="8028835" y="3855922"/>
            <a:ext cx="520787" cy="1079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0050865" y="3768323"/>
            <a:ext cx="234650" cy="168456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 smtClean="0">
                <a:solidFill>
                  <a:srgbClr val="FFFFFF">
                    <a:lumMod val="95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Yes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BD256A01-B77D-45A8-AE8C-48708935CB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13194" r="9391" b="26141"/>
          <a:stretch/>
        </p:blipFill>
        <p:spPr>
          <a:xfrm>
            <a:off x="8934214" y="6149949"/>
            <a:ext cx="459859" cy="361426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B69E5D-8521-4959-946C-429B1E324AD0}"/>
              </a:ext>
            </a:extLst>
          </p:cNvPr>
          <p:cNvSpPr/>
          <p:nvPr/>
        </p:nvSpPr>
        <p:spPr>
          <a:xfrm>
            <a:off x="8496148" y="6511375"/>
            <a:ext cx="1330814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Input information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8610445" y="5477574"/>
            <a:ext cx="1108923" cy="390895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0" dirty="0" smtClean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100" b="1" kern="0" dirty="0" smtClean="0">
                <a:solidFill>
                  <a:srgbClr val="3A383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입력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30" name="직선 화살표 연결선 129"/>
          <p:cNvCxnSpPr>
            <a:stCxn id="128" idx="2"/>
            <a:endCxn id="117" idx="0"/>
          </p:cNvCxnSpPr>
          <p:nvPr/>
        </p:nvCxnSpPr>
        <p:spPr>
          <a:xfrm flipH="1">
            <a:off x="9164144" y="5868469"/>
            <a:ext cx="763" cy="2814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28" idx="3"/>
            <a:endCxn id="168" idx="4"/>
          </p:cNvCxnSpPr>
          <p:nvPr/>
        </p:nvCxnSpPr>
        <p:spPr>
          <a:xfrm flipV="1">
            <a:off x="9719368" y="4092414"/>
            <a:ext cx="1482132" cy="1580608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직선 화살표 연결선 162"/>
          <p:cNvCxnSpPr>
            <a:stCxn id="16" idx="3"/>
            <a:endCxn id="144" idx="0"/>
          </p:cNvCxnSpPr>
          <p:nvPr/>
        </p:nvCxnSpPr>
        <p:spPr>
          <a:xfrm>
            <a:off x="2002456" y="2191155"/>
            <a:ext cx="30690" cy="353482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1510480"/>
            <a:ext cx="2837793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951" y="628129"/>
            <a:ext cx="3659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함초롬돋움" panose="020B0604000101010101" pitchFamily="50" charset="-127"/>
                <a:cs typeface="함초롬돋움" panose="020B0604000101010101" pitchFamily="50" charset="-127"/>
              </a:rPr>
              <a:t>Logic process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9524"/>
            <a:ext cx="12192000" cy="41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585"/>
            <a:ext cx="32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23384" y="133725"/>
            <a:ext cx="219072" cy="128016"/>
            <a:chOff x="1966152" y="1106424"/>
            <a:chExt cx="219072" cy="12801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966152" y="1106424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66152" y="1170432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966152" y="1234440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1289692" y="96132"/>
            <a:ext cx="221490" cy="221490"/>
            <a:chOff x="3180488" y="897698"/>
            <a:chExt cx="221490" cy="221490"/>
          </a:xfrm>
        </p:grpSpPr>
        <p:sp>
          <p:nvSpPr>
            <p:cNvPr id="29" name="타원 28"/>
            <p:cNvSpPr/>
            <p:nvPr/>
          </p:nvSpPr>
          <p:spPr>
            <a:xfrm>
              <a:off x="3180488" y="897698"/>
              <a:ext cx="158697" cy="158697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1" name="직선 연결선 30"/>
            <p:cNvCxnSpPr>
              <a:stCxn id="29" idx="5"/>
            </p:cNvCxnSpPr>
            <p:nvPr/>
          </p:nvCxnSpPr>
          <p:spPr>
            <a:xfrm>
              <a:off x="3315944" y="1033154"/>
              <a:ext cx="86034" cy="860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525192" y="2445201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삭제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화살표 연결선 8"/>
          <p:cNvCxnSpPr>
            <a:stCxn id="77" idx="3"/>
            <a:endCxn id="16" idx="5"/>
          </p:cNvCxnSpPr>
          <p:nvPr/>
        </p:nvCxnSpPr>
        <p:spPr>
          <a:xfrm>
            <a:off x="1194916" y="1954536"/>
            <a:ext cx="401582" cy="1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5" idx="3"/>
            <a:endCxn id="67" idx="1"/>
          </p:cNvCxnSpPr>
          <p:nvPr/>
        </p:nvCxnSpPr>
        <p:spPr>
          <a:xfrm flipV="1">
            <a:off x="2533304" y="2676680"/>
            <a:ext cx="685124" cy="50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537375" y="1718171"/>
            <a:ext cx="1048407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선택</a:t>
            </a:r>
          </a:p>
        </p:txBody>
      </p:sp>
      <p:cxnSp>
        <p:nvCxnSpPr>
          <p:cNvPr id="46" name="직선 화살표 연결선 45"/>
          <p:cNvCxnSpPr>
            <a:stCxn id="82" idx="3"/>
            <a:endCxn id="106" idx="1"/>
          </p:cNvCxnSpPr>
          <p:nvPr/>
        </p:nvCxnSpPr>
        <p:spPr>
          <a:xfrm flipV="1">
            <a:off x="8850569" y="2678735"/>
            <a:ext cx="476771" cy="205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5" idx="2"/>
            <a:endCxn id="95" idx="0"/>
          </p:cNvCxnSpPr>
          <p:nvPr/>
        </p:nvCxnSpPr>
        <p:spPr>
          <a:xfrm>
            <a:off x="6822458" y="4821498"/>
            <a:ext cx="3329" cy="3823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4355359" y="2437209"/>
            <a:ext cx="1391559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이름 입력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0" name="직선 화살표 연결선 59"/>
          <p:cNvCxnSpPr>
            <a:stCxn id="75" idx="5"/>
            <a:endCxn id="100" idx="2"/>
          </p:cNvCxnSpPr>
          <p:nvPr/>
        </p:nvCxnSpPr>
        <p:spPr>
          <a:xfrm flipH="1">
            <a:off x="7588079" y="3558337"/>
            <a:ext cx="532408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61766" y="1739543"/>
            <a:ext cx="833150" cy="429985"/>
          </a:xfrm>
          <a:prstGeom prst="flowChartTerminator">
            <a:avLst/>
          </a:prstGeom>
          <a:solidFill>
            <a:srgbClr val="008896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6" name="다이아몬드 10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9327340" y="2259774"/>
            <a:ext cx="1195645" cy="837922"/>
          </a:xfrm>
          <a:prstGeom prst="diamond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해당되는 음식점이 있는가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9" name="직선 화살표 연결선 108"/>
          <p:cNvCxnSpPr>
            <a:stCxn id="95" idx="2"/>
            <a:endCxn id="92" idx="0"/>
          </p:cNvCxnSpPr>
          <p:nvPr/>
        </p:nvCxnSpPr>
        <p:spPr>
          <a:xfrm>
            <a:off x="6825787" y="5667375"/>
            <a:ext cx="2549" cy="27931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529090" y="5725984"/>
            <a:ext cx="1008112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6.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종료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46" name="직선 화살표 연결선 145"/>
          <p:cNvCxnSpPr>
            <a:stCxn id="144" idx="3"/>
          </p:cNvCxnSpPr>
          <p:nvPr/>
        </p:nvCxnSpPr>
        <p:spPr>
          <a:xfrm flipV="1">
            <a:off x="2537202" y="5962475"/>
            <a:ext cx="535292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순서도: 수행의 시작/종료 15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101311" y="5747481"/>
            <a:ext cx="833150" cy="429985"/>
          </a:xfrm>
          <a:prstGeom prst="flowChartTerminator">
            <a:avLst/>
          </a:prstGeom>
          <a:solidFill>
            <a:srgbClr val="008896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</a:p>
        </p:txBody>
      </p:sp>
      <p:sp>
        <p:nvSpPr>
          <p:cNvPr id="168" name="평행 사변형 167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0690165" y="4153193"/>
            <a:ext cx="1048407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선택</a:t>
            </a:r>
          </a:p>
        </p:txBody>
      </p:sp>
      <p:cxnSp>
        <p:nvCxnSpPr>
          <p:cNvPr id="61" name="직선 화살표 연결선 60"/>
          <p:cNvCxnSpPr>
            <a:stCxn id="67" idx="3"/>
            <a:endCxn id="58" idx="5"/>
          </p:cNvCxnSpPr>
          <p:nvPr/>
        </p:nvCxnSpPr>
        <p:spPr>
          <a:xfrm flipV="1">
            <a:off x="3829780" y="2673702"/>
            <a:ext cx="537077" cy="29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B69E5D-8521-4959-946C-429B1E324AD0}"/>
              </a:ext>
            </a:extLst>
          </p:cNvPr>
          <p:cNvSpPr/>
          <p:nvPr/>
        </p:nvSpPr>
        <p:spPr>
          <a:xfrm>
            <a:off x="3046187" y="2831047"/>
            <a:ext cx="923651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/>
                <a:cs typeface="+mn-cs"/>
              </a:rPr>
              <a:t>DB connect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 UltraLight"/>
              <a:cs typeface="+mn-cs"/>
            </a:endParaRPr>
          </a:p>
        </p:txBody>
      </p:sp>
      <p:pic>
        <p:nvPicPr>
          <p:cNvPr id="67" name="그림 66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3C2A6697-8920-4F22-9CDE-2A20F023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28" y="2371004"/>
            <a:ext cx="611352" cy="611352"/>
          </a:xfrm>
          <a:prstGeom prst="rect">
            <a:avLst/>
          </a:prstGeom>
          <a:ln>
            <a:noFill/>
          </a:ln>
        </p:spPr>
      </p:pic>
      <p:cxnSp>
        <p:nvCxnSpPr>
          <p:cNvPr id="69" name="직선 화살표 연결선 68"/>
          <p:cNvCxnSpPr>
            <a:endCxn id="78" idx="1"/>
          </p:cNvCxnSpPr>
          <p:nvPr/>
        </p:nvCxnSpPr>
        <p:spPr>
          <a:xfrm flipV="1">
            <a:off x="5654869" y="2679888"/>
            <a:ext cx="519586" cy="18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3C2A6697-8920-4F22-9CDE-2A20F023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55" y="2374212"/>
            <a:ext cx="611352" cy="611352"/>
          </a:xfrm>
          <a:prstGeom prst="rect">
            <a:avLst/>
          </a:prstGeom>
          <a:ln>
            <a:noFill/>
          </a:ln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01B69E5D-8521-4959-946C-429B1E324AD0}"/>
              </a:ext>
            </a:extLst>
          </p:cNvPr>
          <p:cNvSpPr/>
          <p:nvPr/>
        </p:nvSpPr>
        <p:spPr>
          <a:xfrm>
            <a:off x="6311519" y="2843780"/>
            <a:ext cx="372218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/>
                <a:cs typeface="+mn-cs"/>
              </a:rPr>
              <a:t>DB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 UltraLight"/>
              <a:cs typeface="+mn-cs"/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7252809" y="2407651"/>
            <a:ext cx="1597760" cy="546278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받은 이름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동일한 데이터 검색</a:t>
            </a:r>
          </a:p>
        </p:txBody>
      </p:sp>
      <p:cxnSp>
        <p:nvCxnSpPr>
          <p:cNvPr id="83" name="직선 화살표 연결선 82"/>
          <p:cNvCxnSpPr>
            <a:stCxn id="78" idx="3"/>
            <a:endCxn id="82" idx="1"/>
          </p:cNvCxnSpPr>
          <p:nvPr/>
        </p:nvCxnSpPr>
        <p:spPr>
          <a:xfrm>
            <a:off x="6785807" y="2679888"/>
            <a:ext cx="467002" cy="9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8061364" y="3321845"/>
            <a:ext cx="1435101" cy="472984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해당되는 음식점 정보 모두 출력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5935369" y="5946686"/>
            <a:ext cx="1785933" cy="472984"/>
          </a:xfrm>
          <a:prstGeom prst="roundRect">
            <a:avLst>
              <a:gd name="adj" fmla="val 5762"/>
            </a:avLst>
          </a:prstGeom>
          <a:solidFill>
            <a:srgbClr val="FFAB40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받은 번호에 해당되는 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정보 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삭제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5" name="그림 94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3C2A6697-8920-4F22-9CDE-2A20F0239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1" b="12505"/>
          <a:stretch/>
        </p:blipFill>
        <p:spPr>
          <a:xfrm>
            <a:off x="6520111" y="5203825"/>
            <a:ext cx="611352" cy="463550"/>
          </a:xfrm>
          <a:prstGeom prst="rect">
            <a:avLst/>
          </a:prstGeom>
          <a:ln>
            <a:noFill/>
          </a:ln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01B69E5D-8521-4959-946C-429B1E324AD0}"/>
              </a:ext>
            </a:extLst>
          </p:cNvPr>
          <p:cNvSpPr/>
          <p:nvPr/>
        </p:nvSpPr>
        <p:spPr>
          <a:xfrm>
            <a:off x="7057896" y="5296614"/>
            <a:ext cx="372218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/>
                <a:cs typeface="+mn-cs"/>
              </a:rPr>
              <a:t>DB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 UltraLight"/>
              <a:cs typeface="+mn-cs"/>
            </a:endParaRPr>
          </a:p>
        </p:txBody>
      </p:sp>
      <p:cxnSp>
        <p:nvCxnSpPr>
          <p:cNvPr id="103" name="꺾인 연결선 102"/>
          <p:cNvCxnSpPr>
            <a:stCxn id="92" idx="3"/>
            <a:endCxn id="168" idx="4"/>
          </p:cNvCxnSpPr>
          <p:nvPr/>
        </p:nvCxnSpPr>
        <p:spPr>
          <a:xfrm flipV="1">
            <a:off x="7721302" y="4626177"/>
            <a:ext cx="3493067" cy="1557001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6071322" y="4031233"/>
            <a:ext cx="1502272" cy="790265"/>
          </a:xfrm>
          <a:prstGeom prst="diamond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입력된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검색된 값에 포함되었는가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51" name="꺾인 연결선 50"/>
          <p:cNvCxnSpPr>
            <a:stCxn id="106" idx="2"/>
            <a:endCxn id="75" idx="2"/>
          </p:cNvCxnSpPr>
          <p:nvPr/>
        </p:nvCxnSpPr>
        <p:spPr>
          <a:xfrm rot="5400000">
            <a:off x="9450933" y="3084106"/>
            <a:ext cx="460641" cy="487821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9818852" y="3249131"/>
            <a:ext cx="188917" cy="145427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Yes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59" name="직선 화살표 연결선 58"/>
          <p:cNvCxnSpPr>
            <a:stCxn id="100" idx="3"/>
            <a:endCxn id="55" idx="0"/>
          </p:cNvCxnSpPr>
          <p:nvPr/>
        </p:nvCxnSpPr>
        <p:spPr>
          <a:xfrm>
            <a:off x="6817004" y="3794830"/>
            <a:ext cx="5454" cy="23640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6725967" y="4889304"/>
            <a:ext cx="188917" cy="145427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Yes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4" name="직선 화살표 연결선 73"/>
          <p:cNvCxnSpPr>
            <a:stCxn id="55" idx="3"/>
            <a:endCxn id="168" idx="5"/>
          </p:cNvCxnSpPr>
          <p:nvPr/>
        </p:nvCxnSpPr>
        <p:spPr>
          <a:xfrm flipV="1">
            <a:off x="7573594" y="4389685"/>
            <a:ext cx="3175694" cy="366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7806413" y="4310640"/>
            <a:ext cx="213318" cy="185302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6105053" y="3321845"/>
            <a:ext cx="1542149" cy="472985"/>
          </a:xfrm>
          <a:prstGeom prst="parallelogram">
            <a:avLst/>
          </a:prstGeom>
          <a:noFill/>
          <a:ln w="19050" cap="flat" cmpd="sng" algn="ctr">
            <a:solidFill>
              <a:srgbClr val="FFAB4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삭제하려는 음식점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번호를 입력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4" name="꺾인 연결선 83"/>
          <p:cNvCxnSpPr>
            <a:stCxn id="106" idx="3"/>
            <a:endCxn id="168" idx="1"/>
          </p:cNvCxnSpPr>
          <p:nvPr/>
        </p:nvCxnSpPr>
        <p:spPr>
          <a:xfrm>
            <a:off x="10522985" y="2678735"/>
            <a:ext cx="750507" cy="1474458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0787502" y="2582875"/>
            <a:ext cx="213318" cy="185302"/>
          </a:xfrm>
          <a:prstGeom prst="rect">
            <a:avLst/>
          </a:prstGeom>
          <a:solidFill>
            <a:srgbClr val="2C2A2A"/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1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031444" y="3409307"/>
            <a:ext cx="9258248" cy="1610958"/>
            <a:chOff x="873304" y="3669213"/>
            <a:chExt cx="9258248" cy="2527367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873304" y="3718558"/>
              <a:ext cx="9231284" cy="247802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900268" y="3669213"/>
              <a:ext cx="9231284" cy="24863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5" name="이등변 삼각형 4"/>
          <p:cNvSpPr/>
          <p:nvPr/>
        </p:nvSpPr>
        <p:spPr>
          <a:xfrm rot="5400000">
            <a:off x="11257878" y="4281786"/>
            <a:ext cx="457201" cy="5237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6086" y="3853153"/>
            <a:ext cx="85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sz="36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you!!!!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7685" y="4632855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D37C">
                    <a:lumMod val="75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D37C">
                  <a:lumMod val="75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9524"/>
            <a:ext cx="12192000" cy="41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585"/>
            <a:ext cx="32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23384" y="133725"/>
            <a:ext cx="219072" cy="128016"/>
            <a:chOff x="1966152" y="1106424"/>
            <a:chExt cx="219072" cy="12801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966152" y="1106424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66152" y="1170432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966152" y="1234440"/>
              <a:ext cx="219072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1289692" y="96132"/>
            <a:ext cx="221490" cy="221490"/>
            <a:chOff x="3180488" y="897698"/>
            <a:chExt cx="221490" cy="221490"/>
          </a:xfrm>
        </p:grpSpPr>
        <p:sp>
          <p:nvSpPr>
            <p:cNvPr id="29" name="타원 28"/>
            <p:cNvSpPr/>
            <p:nvPr/>
          </p:nvSpPr>
          <p:spPr>
            <a:xfrm>
              <a:off x="3180488" y="897698"/>
              <a:ext cx="158697" cy="158697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1" name="직선 연결선 30"/>
            <p:cNvCxnSpPr>
              <a:stCxn id="29" idx="5"/>
            </p:cNvCxnSpPr>
            <p:nvPr/>
          </p:nvCxnSpPr>
          <p:spPr>
            <a:xfrm>
              <a:off x="3315944" y="1033154"/>
              <a:ext cx="86034" cy="860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4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471</Words>
  <Application>Microsoft Office PowerPoint</Application>
  <PresentationFormat>와이드스크린</PresentationFormat>
  <Paragraphs>159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</vt:lpstr>
      <vt:lpstr>나눔바른고딕 UltraLight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179</cp:revision>
  <dcterms:created xsi:type="dcterms:W3CDTF">2015-04-14T11:49:33Z</dcterms:created>
  <dcterms:modified xsi:type="dcterms:W3CDTF">2023-03-27T05:51:24Z</dcterms:modified>
</cp:coreProperties>
</file>