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533BE-D787-3659-9645-B221C87C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96BFCB-53FF-68F4-44ED-FA8790DB7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FAA1-CB4F-C636-61A2-13D4684F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BC760-AD17-FC3F-DD40-5223E0B3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B5CF9-1ACD-0A4B-3FAD-CAB7CB62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22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A1711-8EF3-B0F6-4E4D-6FF9AF91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FAF58B-27DD-594B-D828-E83940810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9535E0-2B1B-7874-C59D-37E76BAD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978516-F9C8-9F5B-5E68-73993215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27C15-5473-1357-AB54-383F94C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2F305B-2541-339A-2F92-3A78ECEFC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2D4D04-4D89-CD5A-085F-3C9BE27C0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FE781-80F0-D5C2-44B0-F934EB33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437B2-3BB8-8CFB-F000-EE83BA4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26DC19-42CE-4F76-2DB9-4D91C01D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AB9DD9-74DE-3F5F-2CAE-2ECC4E48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7AED35-DBE1-3484-B830-553F4494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7E222-F678-8C93-B859-82066A16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851B3-A143-9DF0-C5F3-5A3A2B72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BD7296-FCA0-EA2E-AC7A-1647BBE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3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48BFE-D164-C50B-F521-B009AC87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4F4EC-3A46-6148-2108-BE7990B91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04501-9812-02E9-7A5D-B74B07B4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648AB3-20F1-4070-2847-BDB5162C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9D3278-CCCC-7CCF-E9C9-3465D7A7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3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7A47-5845-CA58-93C9-87783B5D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B3183-6A31-265E-7F11-920CCEBBD3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50EA0B-82C8-E5C6-242F-C3C6D2315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80C236-FB48-0DB7-C1E7-6642D35B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C3700-5107-7681-C086-486A184C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BD2629-8AF4-D481-C783-A05E0FDD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3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5468C-8B7C-6634-7B74-67582FED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2B8E6-AB5C-BF01-396B-9738423C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9012D-D8F7-F19F-040E-8FF22CDD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5B751-F874-D528-849F-BDA17DC85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168C4-FEC5-ECEB-3B76-2050C77C6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05078-B6B1-27D7-6740-6B86846D3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82FB8-4404-B95E-D22B-155DCB94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A051A6-06D7-16C3-A068-8ABCBEB9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19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E86F-C1F3-783A-E711-C114D1C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B96D78-8FC0-871E-9307-22F9DFB9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17B53E-EC48-BEA9-2E79-978E529F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043B9D-D3EE-EBCF-F8BA-4A9E9410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1F3443-A9EF-F81E-5D85-42C0CCF3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8AA9DA-8A29-0C86-66EA-E93D882D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8DB05C-4BD2-BCB9-23A0-4866E0B7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8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AA47B-035B-8D71-0AE6-4E22D96A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AFD17-5A67-CF36-024E-BBD367962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221CA-E015-71FE-B95E-36461659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16704D-D440-5CAE-9713-DF075C011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40555-4776-6334-61BF-CBFD4DDF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CE1E4-3685-145F-FCC9-09DFDC73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21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FA27-3E10-43F7-169B-50CA3239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E4A4A2-984C-9342-E8F7-05D3B6086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6C74A-B1C2-F2F1-0F29-049BC080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55CBF-6F9C-F8A1-A82E-D09C2AD7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2FE4-5FCE-BD15-16D3-94363E70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905BED-042B-82A5-DBDC-8CEC0682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9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42FD80-30BB-FB1E-FD2D-CA37E028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E6574-B3A2-065C-7115-1682A766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11F0A-05DE-7BC7-A065-2F0069672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4743A-E5DE-445F-AD37-B92BAB9A978C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2B8B97-EE80-0389-F375-52B2724E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F20B5-B75A-80EB-EA11-0BA69974B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C0C5F-3B2A-452A-93DF-522EC22C7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7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4DB19-72D8-89F5-B54D-BB3E78A49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altLang="ko-KR" dirty="0" err="1"/>
              <a:t>CineScope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1B16B9-F3CD-D250-FED9-357AB0FED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3692" y="4498150"/>
            <a:ext cx="3404616" cy="503618"/>
          </a:xfrm>
        </p:spPr>
        <p:txBody>
          <a:bodyPr/>
          <a:lstStyle/>
          <a:p>
            <a:r>
              <a:rPr lang="ko-KR" altLang="en-US" dirty="0" err="1"/>
              <a:t>윤다영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98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5C771BAE-E438-715D-2120-63422629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1. Main</a:t>
            </a:r>
            <a:endParaRPr lang="ko-KR" altLang="en-US" sz="2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935883-5D68-76B4-B0D6-50E459175F7B}"/>
              </a:ext>
            </a:extLst>
          </p:cNvPr>
          <p:cNvSpPr/>
          <p:nvPr/>
        </p:nvSpPr>
        <p:spPr>
          <a:xfrm>
            <a:off x="3531108" y="674870"/>
            <a:ext cx="5129784" cy="5508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FCE54E3-17D9-99B6-BC87-F891847DB797}"/>
              </a:ext>
            </a:extLst>
          </p:cNvPr>
          <p:cNvSpPr/>
          <p:nvPr/>
        </p:nvSpPr>
        <p:spPr>
          <a:xfrm>
            <a:off x="3528631" y="6177772"/>
            <a:ext cx="5129784" cy="47515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Copyright </a:t>
            </a:r>
            <a:r>
              <a:rPr lang="ko-KR" altLang="en-US" sz="800" dirty="0">
                <a:solidFill>
                  <a:schemeClr val="bg1"/>
                </a:solidFill>
              </a:rPr>
              <a:t>Ⓒ </a:t>
            </a:r>
            <a:r>
              <a:rPr lang="en-US" altLang="ko-KR" sz="800" dirty="0" err="1">
                <a:solidFill>
                  <a:schemeClr val="bg1"/>
                </a:solidFill>
              </a:rPr>
              <a:t>CineScope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9349BA-15DF-7A68-E3DF-F4784C14BD06}"/>
              </a:ext>
            </a:extLst>
          </p:cNvPr>
          <p:cNvSpPr txBox="1"/>
          <p:nvPr/>
        </p:nvSpPr>
        <p:spPr>
          <a:xfrm>
            <a:off x="3715893" y="758557"/>
            <a:ext cx="1045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CineScope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EBD475D-EA36-4F28-FD15-1DA1E1DC516A}"/>
              </a:ext>
            </a:extLst>
          </p:cNvPr>
          <p:cNvSpPr txBox="1"/>
          <p:nvPr/>
        </p:nvSpPr>
        <p:spPr>
          <a:xfrm>
            <a:off x="6282690" y="824018"/>
            <a:ext cx="6827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Movie</a:t>
            </a:r>
            <a:endParaRPr lang="ko-KR" alt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5F3CD8-82A2-4FCC-BCCE-C612D99907E9}"/>
              </a:ext>
            </a:extLst>
          </p:cNvPr>
          <p:cNvSpPr txBox="1"/>
          <p:nvPr/>
        </p:nvSpPr>
        <p:spPr>
          <a:xfrm>
            <a:off x="6740271" y="824018"/>
            <a:ext cx="6827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Event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62CFC87-DB67-C33B-1EDF-A8D2760E4757}"/>
              </a:ext>
            </a:extLst>
          </p:cNvPr>
          <p:cNvSpPr/>
          <p:nvPr/>
        </p:nvSpPr>
        <p:spPr>
          <a:xfrm>
            <a:off x="7423023" y="824018"/>
            <a:ext cx="475488" cy="242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로그인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D89835-94E2-52CE-DA33-77BBFAC91059}"/>
              </a:ext>
            </a:extLst>
          </p:cNvPr>
          <p:cNvSpPr/>
          <p:nvPr/>
        </p:nvSpPr>
        <p:spPr>
          <a:xfrm>
            <a:off x="8001953" y="824018"/>
            <a:ext cx="542544" cy="242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회원가입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67CE5D4-A667-FF26-8881-D6B68017A87B}"/>
              </a:ext>
            </a:extLst>
          </p:cNvPr>
          <p:cNvSpPr/>
          <p:nvPr/>
        </p:nvSpPr>
        <p:spPr>
          <a:xfrm>
            <a:off x="3531108" y="1150023"/>
            <a:ext cx="5129784" cy="1814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이미지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92B7E6-3D7C-2176-B512-9EA3987ECE58}"/>
              </a:ext>
            </a:extLst>
          </p:cNvPr>
          <p:cNvSpPr/>
          <p:nvPr/>
        </p:nvSpPr>
        <p:spPr>
          <a:xfrm>
            <a:off x="4366260" y="3554780"/>
            <a:ext cx="578358" cy="782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ADD9347-37B8-AF35-0EC7-BE39C9AC029E}"/>
              </a:ext>
            </a:extLst>
          </p:cNvPr>
          <p:cNvSpPr/>
          <p:nvPr/>
        </p:nvSpPr>
        <p:spPr>
          <a:xfrm>
            <a:off x="5085588" y="3554780"/>
            <a:ext cx="578358" cy="782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2E1E868-3003-24C0-2298-7BE2FDD197AE}"/>
              </a:ext>
            </a:extLst>
          </p:cNvPr>
          <p:cNvSpPr/>
          <p:nvPr/>
        </p:nvSpPr>
        <p:spPr>
          <a:xfrm>
            <a:off x="5804916" y="3555223"/>
            <a:ext cx="578358" cy="782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53E3ED8-7589-A4FF-0F10-F43E2D339850}"/>
              </a:ext>
            </a:extLst>
          </p:cNvPr>
          <p:cNvSpPr/>
          <p:nvPr/>
        </p:nvSpPr>
        <p:spPr>
          <a:xfrm>
            <a:off x="6518148" y="3554780"/>
            <a:ext cx="578358" cy="782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1836FAC-2AFB-0C01-FCA3-C4D741672DBA}"/>
              </a:ext>
            </a:extLst>
          </p:cNvPr>
          <p:cNvSpPr/>
          <p:nvPr/>
        </p:nvSpPr>
        <p:spPr>
          <a:xfrm>
            <a:off x="7247382" y="3554780"/>
            <a:ext cx="578358" cy="782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B32815-38B9-E266-1664-18B72C1E1C5D}"/>
              </a:ext>
            </a:extLst>
          </p:cNvPr>
          <p:cNvSpPr txBox="1"/>
          <p:nvPr/>
        </p:nvSpPr>
        <p:spPr>
          <a:xfrm>
            <a:off x="4238625" y="3231284"/>
            <a:ext cx="868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영화 </a:t>
            </a:r>
            <a:r>
              <a:rPr lang="en-US" altLang="ko-KR" sz="1050" dirty="0"/>
              <a:t>Top 5</a:t>
            </a:r>
            <a:endParaRPr lang="ko-KR" alt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D76BC6-0F94-BCBE-CE1F-A29A6F464487}"/>
              </a:ext>
            </a:extLst>
          </p:cNvPr>
          <p:cNvSpPr txBox="1"/>
          <p:nvPr/>
        </p:nvSpPr>
        <p:spPr>
          <a:xfrm>
            <a:off x="4216908" y="4673800"/>
            <a:ext cx="868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이벤트</a:t>
            </a:r>
            <a:endParaRPr lang="en-US" altLang="ko-KR" sz="105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3FE0E78-2518-7943-2CE9-792F86D7C2A4}"/>
              </a:ext>
            </a:extLst>
          </p:cNvPr>
          <p:cNvSpPr/>
          <p:nvPr/>
        </p:nvSpPr>
        <p:spPr>
          <a:xfrm>
            <a:off x="5577459" y="5016034"/>
            <a:ext cx="1046607" cy="73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AE6B535-F544-84D5-3C10-58523F15A47A}"/>
              </a:ext>
            </a:extLst>
          </p:cNvPr>
          <p:cNvSpPr/>
          <p:nvPr/>
        </p:nvSpPr>
        <p:spPr>
          <a:xfrm>
            <a:off x="4366260" y="5016034"/>
            <a:ext cx="1046607" cy="73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3ED8A23-986F-4C6F-74BD-FEEBB681307A}"/>
              </a:ext>
            </a:extLst>
          </p:cNvPr>
          <p:cNvSpPr/>
          <p:nvPr/>
        </p:nvSpPr>
        <p:spPr>
          <a:xfrm>
            <a:off x="6779133" y="5016034"/>
            <a:ext cx="1046607" cy="731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FC4E448-4D0B-7288-7B8E-7D5E85830D3C}"/>
              </a:ext>
            </a:extLst>
          </p:cNvPr>
          <p:cNvSpPr/>
          <p:nvPr/>
        </p:nvSpPr>
        <p:spPr>
          <a:xfrm>
            <a:off x="4366260" y="5740528"/>
            <a:ext cx="1046607" cy="29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기간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C44CF492-7B8E-0199-2A0E-7A1E787A69A4}"/>
              </a:ext>
            </a:extLst>
          </p:cNvPr>
          <p:cNvSpPr/>
          <p:nvPr/>
        </p:nvSpPr>
        <p:spPr>
          <a:xfrm>
            <a:off x="5577459" y="5747790"/>
            <a:ext cx="1046607" cy="29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기간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AAFB75E-BC27-0791-51B0-6583A5617949}"/>
              </a:ext>
            </a:extLst>
          </p:cNvPr>
          <p:cNvSpPr/>
          <p:nvPr/>
        </p:nvSpPr>
        <p:spPr>
          <a:xfrm>
            <a:off x="6779132" y="5747790"/>
            <a:ext cx="1046607" cy="2962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이름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기간 </a:t>
            </a:r>
            <a:r>
              <a:rPr lang="en-US" altLang="ko-KR" sz="800" dirty="0">
                <a:solidFill>
                  <a:schemeClr val="tx1"/>
                </a:solidFill>
              </a:rPr>
              <a:t>~ </a:t>
            </a:r>
            <a:r>
              <a:rPr lang="ko-KR" altLang="en-US" sz="800" dirty="0">
                <a:solidFill>
                  <a:schemeClr val="tx1"/>
                </a:solidFill>
              </a:rPr>
              <a:t>기간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B981BCA-389E-F702-98C5-869BECE59AE2}"/>
              </a:ext>
            </a:extLst>
          </p:cNvPr>
          <p:cNvSpPr/>
          <p:nvPr/>
        </p:nvSpPr>
        <p:spPr>
          <a:xfrm>
            <a:off x="4341114" y="4337378"/>
            <a:ext cx="603504" cy="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 err="1">
                <a:solidFill>
                  <a:schemeClr val="tx1"/>
                </a:solidFill>
              </a:rPr>
              <a:t>예매율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42F3AF2-0367-BB45-4F01-0D12274C592B}"/>
              </a:ext>
            </a:extLst>
          </p:cNvPr>
          <p:cNvSpPr/>
          <p:nvPr/>
        </p:nvSpPr>
        <p:spPr>
          <a:xfrm>
            <a:off x="5073015" y="4337378"/>
            <a:ext cx="603504" cy="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 err="1">
                <a:solidFill>
                  <a:schemeClr val="tx1"/>
                </a:solidFill>
              </a:rPr>
              <a:t>예매율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5EF577-D860-7EF8-A634-0DCDDDB5846C}"/>
              </a:ext>
            </a:extLst>
          </p:cNvPr>
          <p:cNvSpPr/>
          <p:nvPr/>
        </p:nvSpPr>
        <p:spPr>
          <a:xfrm>
            <a:off x="5791771" y="4337378"/>
            <a:ext cx="603504" cy="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 err="1">
                <a:solidFill>
                  <a:schemeClr val="tx1"/>
                </a:solidFill>
              </a:rPr>
              <a:t>예매율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882AB52-71BD-D395-015B-A916F59A24C3}"/>
              </a:ext>
            </a:extLst>
          </p:cNvPr>
          <p:cNvSpPr/>
          <p:nvPr/>
        </p:nvSpPr>
        <p:spPr>
          <a:xfrm>
            <a:off x="6505003" y="4337378"/>
            <a:ext cx="603504" cy="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 err="1">
                <a:solidFill>
                  <a:schemeClr val="tx1"/>
                </a:solidFill>
              </a:rPr>
              <a:t>예매율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F96D71C-A816-5A16-8A7C-F0AE0007E3CA}"/>
              </a:ext>
            </a:extLst>
          </p:cNvPr>
          <p:cNvSpPr/>
          <p:nvPr/>
        </p:nvSpPr>
        <p:spPr>
          <a:xfrm>
            <a:off x="7207377" y="4337378"/>
            <a:ext cx="603504" cy="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이름</a:t>
            </a:r>
            <a:endParaRPr lang="en-US" altLang="ko-KR" sz="600" dirty="0">
              <a:solidFill>
                <a:schemeClr val="tx1"/>
              </a:solidFill>
            </a:endParaRPr>
          </a:p>
          <a:p>
            <a:r>
              <a:rPr lang="ko-KR" altLang="en-US" sz="600" dirty="0" err="1">
                <a:solidFill>
                  <a:schemeClr val="tx1"/>
                </a:solidFill>
              </a:rPr>
              <a:t>예매율</a:t>
            </a:r>
            <a:r>
              <a:rPr lang="en-US" altLang="ko-KR" sz="600" dirty="0">
                <a:solidFill>
                  <a:schemeClr val="tx1"/>
                </a:solidFill>
              </a:rPr>
              <a:t>/</a:t>
            </a:r>
            <a:r>
              <a:rPr lang="ko-KR" altLang="en-US" sz="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232D7C8-6B2C-A8B2-275F-1D51178ADC6E}"/>
              </a:ext>
            </a:extLst>
          </p:cNvPr>
          <p:cNvSpPr/>
          <p:nvPr/>
        </p:nvSpPr>
        <p:spPr>
          <a:xfrm>
            <a:off x="7353299" y="3286853"/>
            <a:ext cx="472439" cy="178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더보기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AF17BC9-AB93-1FD5-4DE2-7708A91A8855}"/>
              </a:ext>
            </a:extLst>
          </p:cNvPr>
          <p:cNvSpPr/>
          <p:nvPr/>
        </p:nvSpPr>
        <p:spPr>
          <a:xfrm>
            <a:off x="7353299" y="4748983"/>
            <a:ext cx="472439" cy="178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err="1">
                <a:solidFill>
                  <a:schemeClr val="tx1"/>
                </a:solidFill>
              </a:rPr>
              <a:t>더보기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4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CD933-A1FB-328C-6E85-4FE0A588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BB31FE7B-B8E9-55C2-53CB-C1353BACC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2. </a:t>
            </a:r>
            <a:r>
              <a:rPr lang="ko-KR" altLang="en-US" sz="2000" dirty="0"/>
              <a:t>로그인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C34980D-FE9F-5973-1E0C-9FB15B420DD0}"/>
              </a:ext>
            </a:extLst>
          </p:cNvPr>
          <p:cNvGrpSpPr/>
          <p:nvPr/>
        </p:nvGrpSpPr>
        <p:grpSpPr>
          <a:xfrm>
            <a:off x="3531108" y="1543550"/>
            <a:ext cx="5129784" cy="3770900"/>
            <a:chOff x="1106424" y="1543550"/>
            <a:chExt cx="5129784" cy="37709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4E9692A-9C15-B41D-EDED-A1D77E1CE6A1}"/>
                </a:ext>
              </a:extLst>
            </p:cNvPr>
            <p:cNvSpPr/>
            <p:nvPr/>
          </p:nvSpPr>
          <p:spPr>
            <a:xfrm>
              <a:off x="1106424" y="1543550"/>
              <a:ext cx="5129784" cy="3770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B1C4FC2-E07C-1283-1B0C-39CAD927CD2A}"/>
                </a:ext>
              </a:extLst>
            </p:cNvPr>
            <p:cNvSpPr/>
            <p:nvPr/>
          </p:nvSpPr>
          <p:spPr>
            <a:xfrm>
              <a:off x="1106424" y="1543550"/>
              <a:ext cx="5129784" cy="47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29C646-A828-D945-AAC5-A2297953EB84}"/>
                </a:ext>
              </a:extLst>
            </p:cNvPr>
            <p:cNvSpPr txBox="1"/>
            <p:nvPr/>
          </p:nvSpPr>
          <p:spPr>
            <a:xfrm>
              <a:off x="1291209" y="1627237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CineScope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65203DF-0D5A-439F-F669-07E5DA329581}"/>
                </a:ext>
              </a:extLst>
            </p:cNvPr>
            <p:cNvSpPr txBox="1"/>
            <p:nvPr/>
          </p:nvSpPr>
          <p:spPr>
            <a:xfrm>
              <a:off x="3858006" y="1692698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Movie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E16690-C14E-E2FC-06EF-43CA7E2E269F}"/>
                </a:ext>
              </a:extLst>
            </p:cNvPr>
            <p:cNvSpPr txBox="1"/>
            <p:nvPr/>
          </p:nvSpPr>
          <p:spPr>
            <a:xfrm>
              <a:off x="4315587" y="1692698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Event</a:t>
              </a:r>
              <a:endParaRPr lang="ko-KR" altLang="en-US" sz="1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D94710-184F-14F8-8497-68DAC45EE845}"/>
                </a:ext>
              </a:extLst>
            </p:cNvPr>
            <p:cNvSpPr/>
            <p:nvPr/>
          </p:nvSpPr>
          <p:spPr>
            <a:xfrm>
              <a:off x="4998339" y="1692698"/>
              <a:ext cx="475488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로그인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FA95339-9739-4B84-F265-469F2CD66684}"/>
                </a:ext>
              </a:extLst>
            </p:cNvPr>
            <p:cNvSpPr/>
            <p:nvPr/>
          </p:nvSpPr>
          <p:spPr>
            <a:xfrm>
              <a:off x="5577269" y="1692698"/>
              <a:ext cx="542544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회원가입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A968A4F-3880-3338-DEE8-6D384CC460DB}"/>
                </a:ext>
              </a:extLst>
            </p:cNvPr>
            <p:cNvSpPr/>
            <p:nvPr/>
          </p:nvSpPr>
          <p:spPr>
            <a:xfrm>
              <a:off x="2999232" y="3231347"/>
              <a:ext cx="1316355" cy="283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아이디를 입력하세요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A7CF05-3FA2-FA9E-7A5E-CEF284AD8A2C}"/>
                </a:ext>
              </a:extLst>
            </p:cNvPr>
            <p:cNvSpPr/>
            <p:nvPr/>
          </p:nvSpPr>
          <p:spPr>
            <a:xfrm>
              <a:off x="2999232" y="3624371"/>
              <a:ext cx="1316355" cy="2834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비밀번호를 입력하세요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C0BBE0-6C67-514C-C8EB-576F2E026356}"/>
                </a:ext>
              </a:extLst>
            </p:cNvPr>
            <p:cNvSpPr txBox="1"/>
            <p:nvPr/>
          </p:nvSpPr>
          <p:spPr>
            <a:xfrm>
              <a:off x="3148583" y="2869931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9828A93-2535-6AE8-2E8E-CE98020DDE33}"/>
                </a:ext>
              </a:extLst>
            </p:cNvPr>
            <p:cNvSpPr/>
            <p:nvPr/>
          </p:nvSpPr>
          <p:spPr>
            <a:xfrm>
              <a:off x="2999232" y="4015557"/>
              <a:ext cx="1316355" cy="283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로그인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95B7DF-AE5A-143B-7568-3762DB13345A}"/>
                </a:ext>
              </a:extLst>
            </p:cNvPr>
            <p:cNvSpPr txBox="1"/>
            <p:nvPr/>
          </p:nvSpPr>
          <p:spPr>
            <a:xfrm>
              <a:off x="3232308" y="4390352"/>
              <a:ext cx="87801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dirty="0"/>
                <a:t>회원가입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60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ADF0-0559-C24E-7CFC-120ADCC7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B5C3681F-6F66-4FF9-5775-0BBC717A6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3. </a:t>
            </a:r>
            <a:r>
              <a:rPr lang="ko-KR" altLang="en-US" sz="2000" dirty="0"/>
              <a:t>회원가입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C98A92B-997E-8BA1-EFFB-7E652EDEB735}"/>
              </a:ext>
            </a:extLst>
          </p:cNvPr>
          <p:cNvGrpSpPr/>
          <p:nvPr/>
        </p:nvGrpSpPr>
        <p:grpSpPr>
          <a:xfrm>
            <a:off x="3531108" y="1543550"/>
            <a:ext cx="5129784" cy="3770900"/>
            <a:chOff x="1106424" y="1543550"/>
            <a:chExt cx="5129784" cy="37709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3EF63F2-DE45-783D-1350-5480A92D3285}"/>
                </a:ext>
              </a:extLst>
            </p:cNvPr>
            <p:cNvSpPr/>
            <p:nvPr/>
          </p:nvSpPr>
          <p:spPr>
            <a:xfrm>
              <a:off x="1106424" y="1543550"/>
              <a:ext cx="5129784" cy="3770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7D7DDDF-5D59-CE2D-F9F3-BDD84358C05E}"/>
                </a:ext>
              </a:extLst>
            </p:cNvPr>
            <p:cNvSpPr/>
            <p:nvPr/>
          </p:nvSpPr>
          <p:spPr>
            <a:xfrm>
              <a:off x="1106424" y="1543550"/>
              <a:ext cx="5129784" cy="47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FA8AA1-802A-BDF7-B254-C4DC2897D6A1}"/>
                </a:ext>
              </a:extLst>
            </p:cNvPr>
            <p:cNvSpPr txBox="1"/>
            <p:nvPr/>
          </p:nvSpPr>
          <p:spPr>
            <a:xfrm>
              <a:off x="1291209" y="1627237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CineScope</a:t>
              </a:r>
              <a:endParaRPr lang="ko-KR" altLang="en-US" sz="1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26A5AF-8892-96EB-7032-E5D921B0C992}"/>
                </a:ext>
              </a:extLst>
            </p:cNvPr>
            <p:cNvSpPr txBox="1"/>
            <p:nvPr/>
          </p:nvSpPr>
          <p:spPr>
            <a:xfrm>
              <a:off x="3858006" y="1692698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Movie</a:t>
              </a:r>
              <a:endParaRPr lang="ko-KR" altLang="en-US" sz="1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7E21D5-585B-5FE8-A246-4D6616CBAFB4}"/>
                </a:ext>
              </a:extLst>
            </p:cNvPr>
            <p:cNvSpPr txBox="1"/>
            <p:nvPr/>
          </p:nvSpPr>
          <p:spPr>
            <a:xfrm>
              <a:off x="4315587" y="1692698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Event</a:t>
              </a:r>
              <a:endParaRPr lang="ko-KR" altLang="en-US" sz="1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39F6671-4EE7-6892-E169-878CF037581E}"/>
                </a:ext>
              </a:extLst>
            </p:cNvPr>
            <p:cNvSpPr/>
            <p:nvPr/>
          </p:nvSpPr>
          <p:spPr>
            <a:xfrm>
              <a:off x="4998339" y="1692698"/>
              <a:ext cx="475488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로그인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76DAE48-A701-E5CA-0EB8-D5D051F077B4}"/>
                </a:ext>
              </a:extLst>
            </p:cNvPr>
            <p:cNvSpPr/>
            <p:nvPr/>
          </p:nvSpPr>
          <p:spPr>
            <a:xfrm>
              <a:off x="5577269" y="1692698"/>
              <a:ext cx="542544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회원가입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A021DA-7C00-326E-26E1-CE22675E23EA}"/>
                </a:ext>
              </a:extLst>
            </p:cNvPr>
            <p:cNvSpPr/>
            <p:nvPr/>
          </p:nvSpPr>
          <p:spPr>
            <a:xfrm>
              <a:off x="3421474" y="3395887"/>
              <a:ext cx="1316355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비밀번호를 입력하세요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842282-5855-C5B6-BE43-596E5A433EFC}"/>
                </a:ext>
              </a:extLst>
            </p:cNvPr>
            <p:cNvSpPr txBox="1"/>
            <p:nvPr/>
          </p:nvSpPr>
          <p:spPr>
            <a:xfrm>
              <a:off x="2476500" y="2455053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/>
                <a:t>회원가입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FA6501-3658-8E72-8DB3-3040EF1B9294}"/>
                </a:ext>
              </a:extLst>
            </p:cNvPr>
            <p:cNvSpPr/>
            <p:nvPr/>
          </p:nvSpPr>
          <p:spPr>
            <a:xfrm>
              <a:off x="3013138" y="4632200"/>
              <a:ext cx="1316355" cy="2834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</a:rPr>
                <a:t>회원가입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82C2AD-995A-FC33-14DC-62058B204BC6}"/>
                </a:ext>
              </a:extLst>
            </p:cNvPr>
            <p:cNvSpPr txBox="1"/>
            <p:nvPr/>
          </p:nvSpPr>
          <p:spPr>
            <a:xfrm>
              <a:off x="2506980" y="2850648"/>
              <a:ext cx="6625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/>
                <a:t>아이디</a:t>
              </a:r>
              <a:endParaRPr lang="ko-KR" altLang="en-US" sz="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084725-EB74-C362-87C9-143EE5F540F8}"/>
                </a:ext>
              </a:extLst>
            </p:cNvPr>
            <p:cNvSpPr txBox="1"/>
            <p:nvPr/>
          </p:nvSpPr>
          <p:spPr>
            <a:xfrm>
              <a:off x="2506979" y="3125375"/>
              <a:ext cx="66255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비밀번호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547870-FA48-7CCC-7B0D-A477899954E0}"/>
                </a:ext>
              </a:extLst>
            </p:cNvPr>
            <p:cNvSpPr txBox="1"/>
            <p:nvPr/>
          </p:nvSpPr>
          <p:spPr>
            <a:xfrm>
              <a:off x="2506978" y="3405028"/>
              <a:ext cx="831820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비밀번호 확인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8EC4D0-875F-E905-2F8C-7610308BB42A}"/>
                </a:ext>
              </a:extLst>
            </p:cNvPr>
            <p:cNvSpPr txBox="1"/>
            <p:nvPr/>
          </p:nvSpPr>
          <p:spPr>
            <a:xfrm>
              <a:off x="2506978" y="3685298"/>
              <a:ext cx="831820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이름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950A55-5457-801C-5F2B-084642A59B1E}"/>
                </a:ext>
              </a:extLst>
            </p:cNvPr>
            <p:cNvSpPr txBox="1"/>
            <p:nvPr/>
          </p:nvSpPr>
          <p:spPr>
            <a:xfrm>
              <a:off x="2506978" y="3959407"/>
              <a:ext cx="93116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생년월일</a:t>
              </a:r>
              <a:r>
                <a:rPr lang="en-US" altLang="ko-KR" sz="800" dirty="0"/>
                <a:t>(8</a:t>
              </a:r>
              <a:r>
                <a:rPr lang="ko-KR" altLang="en-US" sz="800" dirty="0"/>
                <a:t>자리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1EC35F-240C-4D15-E973-58D5A9232880}"/>
                </a:ext>
              </a:extLst>
            </p:cNvPr>
            <p:cNvSpPr txBox="1"/>
            <p:nvPr/>
          </p:nvSpPr>
          <p:spPr>
            <a:xfrm>
              <a:off x="2506978" y="4233516"/>
              <a:ext cx="831820" cy="215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전화번호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3DC63D6-5890-9EA8-E287-E7030AD1C4BC}"/>
                </a:ext>
              </a:extLst>
            </p:cNvPr>
            <p:cNvSpPr/>
            <p:nvPr/>
          </p:nvSpPr>
          <p:spPr>
            <a:xfrm>
              <a:off x="3421473" y="3118698"/>
              <a:ext cx="1316355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비밀번호를 입력하세요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45B5884-610E-9232-D569-55D117A36ACD}"/>
                </a:ext>
              </a:extLst>
            </p:cNvPr>
            <p:cNvSpPr/>
            <p:nvPr/>
          </p:nvSpPr>
          <p:spPr>
            <a:xfrm>
              <a:off x="3421472" y="2843351"/>
              <a:ext cx="1316355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아이디를 입력하세요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5BBB0D-EEF2-327E-706B-47964EB511B9}"/>
                </a:ext>
              </a:extLst>
            </p:cNvPr>
            <p:cNvSpPr/>
            <p:nvPr/>
          </p:nvSpPr>
          <p:spPr>
            <a:xfrm>
              <a:off x="3421471" y="3676154"/>
              <a:ext cx="1316355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이름을 입력하세요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C0E15F5-CA73-EFB0-8B80-A4E4856B5CF3}"/>
                </a:ext>
              </a:extLst>
            </p:cNvPr>
            <p:cNvSpPr/>
            <p:nvPr/>
          </p:nvSpPr>
          <p:spPr>
            <a:xfrm>
              <a:off x="3421470" y="3950266"/>
              <a:ext cx="1316355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생년월일 입력하세요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0734B28-22C3-7B61-C841-C2C3BEE00E3D}"/>
                </a:ext>
              </a:extLst>
            </p:cNvPr>
            <p:cNvSpPr/>
            <p:nvPr/>
          </p:nvSpPr>
          <p:spPr>
            <a:xfrm>
              <a:off x="3421470" y="4240493"/>
              <a:ext cx="894118" cy="233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bg2">
                      <a:lumMod val="75000"/>
                    </a:schemeClr>
                  </a:solidFill>
                </a:rPr>
                <a:t>숫자만 입력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019A77C-A0C0-0F79-1D68-37F26A2046FC}"/>
                </a:ext>
              </a:extLst>
            </p:cNvPr>
            <p:cNvSpPr/>
            <p:nvPr/>
          </p:nvSpPr>
          <p:spPr>
            <a:xfrm>
              <a:off x="4398260" y="4240493"/>
              <a:ext cx="339565" cy="23372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>
                  <a:solidFill>
                    <a:schemeClr val="bg1"/>
                  </a:solidFill>
                </a:rPr>
                <a:t>인증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336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073D-EB05-9861-1EA7-087795B29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26F56D85-8CDE-7A1C-24AE-1A8DE14F3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4. Movie(List)</a:t>
            </a:r>
            <a:endParaRPr lang="ko-KR" altLang="en-US" sz="2000" dirty="0"/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CF8A11B-014F-601F-5773-3BA8C6D70BE6}"/>
              </a:ext>
            </a:extLst>
          </p:cNvPr>
          <p:cNvGrpSpPr/>
          <p:nvPr/>
        </p:nvGrpSpPr>
        <p:grpSpPr>
          <a:xfrm>
            <a:off x="3531108" y="1560052"/>
            <a:ext cx="5129784" cy="3551444"/>
            <a:chOff x="1103376" y="1560052"/>
            <a:chExt cx="5129784" cy="355144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A3E3067-6D47-90F9-05AE-E564FD8F8601}"/>
                </a:ext>
              </a:extLst>
            </p:cNvPr>
            <p:cNvSpPr/>
            <p:nvPr/>
          </p:nvSpPr>
          <p:spPr>
            <a:xfrm>
              <a:off x="1103376" y="1560052"/>
              <a:ext cx="5129784" cy="355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C7FE2F7-96F0-8550-0FDF-A5E62384E81C}"/>
                </a:ext>
              </a:extLst>
            </p:cNvPr>
            <p:cNvSpPr/>
            <p:nvPr/>
          </p:nvSpPr>
          <p:spPr>
            <a:xfrm>
              <a:off x="1103376" y="1560052"/>
              <a:ext cx="5129784" cy="47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E65502D-44CB-8078-F4D7-B33E3B43DD6E}"/>
                </a:ext>
              </a:extLst>
            </p:cNvPr>
            <p:cNvSpPr txBox="1"/>
            <p:nvPr/>
          </p:nvSpPr>
          <p:spPr>
            <a:xfrm>
              <a:off x="1288161" y="1643739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CineScope</a:t>
              </a:r>
              <a:endParaRPr lang="ko-KR" alt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CE3E0B6-7165-44E9-5FA3-EA218A20FD0A}"/>
                </a:ext>
              </a:extLst>
            </p:cNvPr>
            <p:cNvSpPr txBox="1"/>
            <p:nvPr/>
          </p:nvSpPr>
          <p:spPr>
            <a:xfrm>
              <a:off x="3854958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Movie</a:t>
              </a:r>
              <a:endParaRPr lang="ko-KR" alt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F158AA-BFF6-AD05-1857-F293C9E31A01}"/>
                </a:ext>
              </a:extLst>
            </p:cNvPr>
            <p:cNvSpPr txBox="1"/>
            <p:nvPr/>
          </p:nvSpPr>
          <p:spPr>
            <a:xfrm>
              <a:off x="4312539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Event</a:t>
              </a:r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B01EFFA-055E-08A9-80E1-B7F21C25B4B6}"/>
                </a:ext>
              </a:extLst>
            </p:cNvPr>
            <p:cNvSpPr/>
            <p:nvPr/>
          </p:nvSpPr>
          <p:spPr>
            <a:xfrm>
              <a:off x="4995291" y="1709200"/>
              <a:ext cx="475488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로그인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58653E5F-6DA7-6470-2A67-F01C26C842CF}"/>
                </a:ext>
              </a:extLst>
            </p:cNvPr>
            <p:cNvSpPr/>
            <p:nvPr/>
          </p:nvSpPr>
          <p:spPr>
            <a:xfrm>
              <a:off x="5574221" y="1709200"/>
              <a:ext cx="542544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회원가입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D5BA51A-67AA-7B29-E009-C3A27B78AB6B}"/>
                </a:ext>
              </a:extLst>
            </p:cNvPr>
            <p:cNvSpPr/>
            <p:nvPr/>
          </p:nvSpPr>
          <p:spPr>
            <a:xfrm>
              <a:off x="2271332" y="2782473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144D156-F367-2940-CF75-E6EC0BC53F3C}"/>
                </a:ext>
              </a:extLst>
            </p:cNvPr>
            <p:cNvSpPr/>
            <p:nvPr/>
          </p:nvSpPr>
          <p:spPr>
            <a:xfrm>
              <a:off x="2990660" y="2782473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2BB3F113-614D-0E71-9945-8233C22A9287}"/>
                </a:ext>
              </a:extLst>
            </p:cNvPr>
            <p:cNvSpPr/>
            <p:nvPr/>
          </p:nvSpPr>
          <p:spPr>
            <a:xfrm>
              <a:off x="3709988" y="2782916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2075FCE-D26D-D2D9-6822-8D486434C2A8}"/>
                </a:ext>
              </a:extLst>
            </p:cNvPr>
            <p:cNvSpPr/>
            <p:nvPr/>
          </p:nvSpPr>
          <p:spPr>
            <a:xfrm>
              <a:off x="4423220" y="2782473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0FD816F-EB35-97D1-0B27-244EDB7C0D25}"/>
                </a:ext>
              </a:extLst>
            </p:cNvPr>
            <p:cNvSpPr txBox="1"/>
            <p:nvPr/>
          </p:nvSpPr>
          <p:spPr>
            <a:xfrm>
              <a:off x="1938528" y="2273070"/>
              <a:ext cx="86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Movie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C1D8DDF9-1396-C4AA-85C3-2606EC4FD3E4}"/>
                </a:ext>
              </a:extLst>
            </p:cNvPr>
            <p:cNvSpPr/>
            <p:nvPr/>
          </p:nvSpPr>
          <p:spPr>
            <a:xfrm>
              <a:off x="2246186" y="3565071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45FB21E-26A9-CA0C-7E39-F6D7C98D3615}"/>
                </a:ext>
              </a:extLst>
            </p:cNvPr>
            <p:cNvSpPr/>
            <p:nvPr/>
          </p:nvSpPr>
          <p:spPr>
            <a:xfrm>
              <a:off x="2978087" y="3565071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1C3D28F-F19E-DDA2-7097-E1FDEFE959D4}"/>
                </a:ext>
              </a:extLst>
            </p:cNvPr>
            <p:cNvSpPr/>
            <p:nvPr/>
          </p:nvSpPr>
          <p:spPr>
            <a:xfrm>
              <a:off x="3696843" y="3565071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282C1A8-E976-81DA-29FC-DD1734250672}"/>
                </a:ext>
              </a:extLst>
            </p:cNvPr>
            <p:cNvSpPr/>
            <p:nvPr/>
          </p:nvSpPr>
          <p:spPr>
            <a:xfrm>
              <a:off x="4410075" y="3565071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B8FADD4-D409-E667-789C-0A4DBED896BE}"/>
                </a:ext>
              </a:extLst>
            </p:cNvPr>
            <p:cNvCxnSpPr>
              <a:cxnSpLocks/>
            </p:cNvCxnSpPr>
            <p:nvPr/>
          </p:nvCxnSpPr>
          <p:spPr>
            <a:xfrm>
              <a:off x="1994342" y="2615184"/>
              <a:ext cx="32752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9E683D9-9F75-68C3-8274-B3CF2CBC30AA}"/>
                </a:ext>
              </a:extLst>
            </p:cNvPr>
            <p:cNvSpPr/>
            <p:nvPr/>
          </p:nvSpPr>
          <p:spPr>
            <a:xfrm>
              <a:off x="2271332" y="3925259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9A98645E-66E8-6214-C66E-FCA1E90C19B5}"/>
                </a:ext>
              </a:extLst>
            </p:cNvPr>
            <p:cNvSpPr/>
            <p:nvPr/>
          </p:nvSpPr>
          <p:spPr>
            <a:xfrm>
              <a:off x="2990660" y="3925259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91E80C0-9FAB-0ECA-76EE-AD3CC08D68AD}"/>
                </a:ext>
              </a:extLst>
            </p:cNvPr>
            <p:cNvSpPr/>
            <p:nvPr/>
          </p:nvSpPr>
          <p:spPr>
            <a:xfrm>
              <a:off x="3709988" y="3925702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24F5E97-2CC5-6C57-DAEF-B27201571449}"/>
                </a:ext>
              </a:extLst>
            </p:cNvPr>
            <p:cNvSpPr/>
            <p:nvPr/>
          </p:nvSpPr>
          <p:spPr>
            <a:xfrm>
              <a:off x="4423220" y="3925259"/>
              <a:ext cx="578358" cy="7825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D028D8C-DADC-23E4-DFF9-16AC40FBFD4F}"/>
                </a:ext>
              </a:extLst>
            </p:cNvPr>
            <p:cNvSpPr/>
            <p:nvPr/>
          </p:nvSpPr>
          <p:spPr>
            <a:xfrm>
              <a:off x="2246186" y="4707857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189911-620B-05F4-4ADC-97C2D1873BE9}"/>
                </a:ext>
              </a:extLst>
            </p:cNvPr>
            <p:cNvSpPr/>
            <p:nvPr/>
          </p:nvSpPr>
          <p:spPr>
            <a:xfrm>
              <a:off x="2978087" y="4707857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292C1218-652B-829A-6738-6DB45AE2C905}"/>
                </a:ext>
              </a:extLst>
            </p:cNvPr>
            <p:cNvSpPr/>
            <p:nvPr/>
          </p:nvSpPr>
          <p:spPr>
            <a:xfrm>
              <a:off x="3696843" y="4707857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85A1600-D4F9-B58D-458D-CFE8F9ACFAC0}"/>
                </a:ext>
              </a:extLst>
            </p:cNvPr>
            <p:cNvSpPr/>
            <p:nvPr/>
          </p:nvSpPr>
          <p:spPr>
            <a:xfrm>
              <a:off x="4410075" y="4707857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이름</a:t>
              </a:r>
              <a:endParaRPr lang="en-US" altLang="ko-KR" sz="600" dirty="0">
                <a:solidFill>
                  <a:schemeClr val="tx1"/>
                </a:solidFill>
              </a:endParaRPr>
            </a:p>
            <a:p>
              <a:r>
                <a:rPr lang="ko-KR" altLang="en-US" sz="600" dirty="0" err="1">
                  <a:solidFill>
                    <a:schemeClr val="tx1"/>
                  </a:solidFill>
                </a:rPr>
                <a:t>예매율</a:t>
              </a:r>
              <a:r>
                <a:rPr lang="en-US" altLang="ko-KR" sz="600" dirty="0">
                  <a:solidFill>
                    <a:schemeClr val="tx1"/>
                  </a:solidFill>
                </a:rPr>
                <a:t>/</a:t>
              </a:r>
              <a:r>
                <a:rPr lang="ko-KR" altLang="en-US" sz="600" dirty="0">
                  <a:solidFill>
                    <a:schemeClr val="tx1"/>
                  </a:solidFill>
                </a:rPr>
                <a:t>장르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99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0A6C9-4261-5232-1BB2-5C3EE53C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B73828B-9A95-2FC9-F0FA-3C2B39F88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5. Event(List)</a:t>
            </a:r>
            <a:endParaRPr lang="ko-KR" altLang="en-US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CCBE81-ABDE-72CC-74BD-39F60B60B989}"/>
              </a:ext>
            </a:extLst>
          </p:cNvPr>
          <p:cNvGrpSpPr/>
          <p:nvPr/>
        </p:nvGrpSpPr>
        <p:grpSpPr>
          <a:xfrm>
            <a:off x="3531108" y="1560051"/>
            <a:ext cx="5129784" cy="3654209"/>
            <a:chOff x="3531108" y="1560051"/>
            <a:chExt cx="5129784" cy="3654209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33A5BA4-AEC4-32F1-F713-458D7AB1C1E1}"/>
                </a:ext>
              </a:extLst>
            </p:cNvPr>
            <p:cNvSpPr/>
            <p:nvPr/>
          </p:nvSpPr>
          <p:spPr>
            <a:xfrm>
              <a:off x="3531108" y="1560051"/>
              <a:ext cx="5129784" cy="36542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F6D2289-9950-09F5-4A5E-9E079CE57CBE}"/>
                </a:ext>
              </a:extLst>
            </p:cNvPr>
            <p:cNvSpPr/>
            <p:nvPr/>
          </p:nvSpPr>
          <p:spPr>
            <a:xfrm>
              <a:off x="3531108" y="1560052"/>
              <a:ext cx="5129784" cy="47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2C23F6-CBDE-AEE1-8E39-BAA321595C6A}"/>
                </a:ext>
              </a:extLst>
            </p:cNvPr>
            <p:cNvSpPr txBox="1"/>
            <p:nvPr/>
          </p:nvSpPr>
          <p:spPr>
            <a:xfrm>
              <a:off x="3715893" y="1643739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CineScope</a:t>
              </a:r>
              <a:endParaRPr lang="ko-KR" alt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91A94D8-93E9-A54A-49C9-3EDA066AC3AA}"/>
                </a:ext>
              </a:extLst>
            </p:cNvPr>
            <p:cNvSpPr txBox="1"/>
            <p:nvPr/>
          </p:nvSpPr>
          <p:spPr>
            <a:xfrm>
              <a:off x="6282690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Movie</a:t>
              </a:r>
              <a:endParaRPr lang="ko-KR" alt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B4EB2AB-EBDA-CED0-ED9D-969058341844}"/>
                </a:ext>
              </a:extLst>
            </p:cNvPr>
            <p:cNvSpPr txBox="1"/>
            <p:nvPr/>
          </p:nvSpPr>
          <p:spPr>
            <a:xfrm>
              <a:off x="6740271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Event</a:t>
              </a:r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55FD1F1-0197-8593-CA5F-076045F168B6}"/>
                </a:ext>
              </a:extLst>
            </p:cNvPr>
            <p:cNvSpPr/>
            <p:nvPr/>
          </p:nvSpPr>
          <p:spPr>
            <a:xfrm>
              <a:off x="7423023" y="1709200"/>
              <a:ext cx="475488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로그인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34E37764-3733-8616-EDAE-2D4F782D2221}"/>
                </a:ext>
              </a:extLst>
            </p:cNvPr>
            <p:cNvSpPr/>
            <p:nvPr/>
          </p:nvSpPr>
          <p:spPr>
            <a:xfrm>
              <a:off x="8001953" y="1709200"/>
              <a:ext cx="542544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회원가입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3962242-AE44-9733-41E1-170C5A4403CA}"/>
                </a:ext>
              </a:extLst>
            </p:cNvPr>
            <p:cNvSpPr txBox="1"/>
            <p:nvPr/>
          </p:nvSpPr>
          <p:spPr>
            <a:xfrm>
              <a:off x="4366260" y="2273070"/>
              <a:ext cx="8686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Event</a:t>
              </a: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A7A12CED-7D0F-0508-2903-8FEAD1A3C9F4}"/>
                </a:ext>
              </a:extLst>
            </p:cNvPr>
            <p:cNvCxnSpPr>
              <a:cxnSpLocks/>
            </p:cNvCxnSpPr>
            <p:nvPr/>
          </p:nvCxnSpPr>
          <p:spPr>
            <a:xfrm>
              <a:off x="4422074" y="2615184"/>
              <a:ext cx="32752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AB79FB7-2993-9292-8E4C-3100609C1C5D}"/>
                </a:ext>
              </a:extLst>
            </p:cNvPr>
            <p:cNvSpPr/>
            <p:nvPr/>
          </p:nvSpPr>
          <p:spPr>
            <a:xfrm>
              <a:off x="5577459" y="2829286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6BD3160-8B59-9B60-2AAC-69DF804DB4E2}"/>
                </a:ext>
              </a:extLst>
            </p:cNvPr>
            <p:cNvSpPr/>
            <p:nvPr/>
          </p:nvSpPr>
          <p:spPr>
            <a:xfrm>
              <a:off x="4366260" y="2829286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C6459B-6BAE-566B-6E6C-9D537DDAA346}"/>
                </a:ext>
              </a:extLst>
            </p:cNvPr>
            <p:cNvSpPr/>
            <p:nvPr/>
          </p:nvSpPr>
          <p:spPr>
            <a:xfrm>
              <a:off x="6779133" y="2829286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E2606E-F11C-E34D-D653-D42628283A23}"/>
                </a:ext>
              </a:extLst>
            </p:cNvPr>
            <p:cNvSpPr/>
            <p:nvPr/>
          </p:nvSpPr>
          <p:spPr>
            <a:xfrm>
              <a:off x="4366260" y="3553780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3507F4-6D78-B514-3173-DDE21FB48FBE}"/>
                </a:ext>
              </a:extLst>
            </p:cNvPr>
            <p:cNvSpPr/>
            <p:nvPr/>
          </p:nvSpPr>
          <p:spPr>
            <a:xfrm>
              <a:off x="5577459" y="3561042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6D90AB8-65A5-E59F-3B47-3C3BEE3B1506}"/>
                </a:ext>
              </a:extLst>
            </p:cNvPr>
            <p:cNvSpPr/>
            <p:nvPr/>
          </p:nvSpPr>
          <p:spPr>
            <a:xfrm>
              <a:off x="6779132" y="3561042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823CB1-A2A5-0014-949A-21EF23DA3079}"/>
                </a:ext>
              </a:extLst>
            </p:cNvPr>
            <p:cNvSpPr/>
            <p:nvPr/>
          </p:nvSpPr>
          <p:spPr>
            <a:xfrm>
              <a:off x="5577459" y="4058939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8C43768-F975-C548-9C36-4CB83797E8AD}"/>
                </a:ext>
              </a:extLst>
            </p:cNvPr>
            <p:cNvSpPr/>
            <p:nvPr/>
          </p:nvSpPr>
          <p:spPr>
            <a:xfrm>
              <a:off x="4366260" y="4058939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45B2ACE-059F-C588-5C92-F2A7C8FB0139}"/>
                </a:ext>
              </a:extLst>
            </p:cNvPr>
            <p:cNvSpPr/>
            <p:nvPr/>
          </p:nvSpPr>
          <p:spPr>
            <a:xfrm>
              <a:off x="6779133" y="4058939"/>
              <a:ext cx="1046607" cy="73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3BBED3E-B8CC-E0E4-ACA2-D62D6C474CF8}"/>
                </a:ext>
              </a:extLst>
            </p:cNvPr>
            <p:cNvSpPr/>
            <p:nvPr/>
          </p:nvSpPr>
          <p:spPr>
            <a:xfrm>
              <a:off x="4366260" y="4783433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596027-AB9B-BA94-D6A5-2910E09F63F1}"/>
                </a:ext>
              </a:extLst>
            </p:cNvPr>
            <p:cNvSpPr/>
            <p:nvPr/>
          </p:nvSpPr>
          <p:spPr>
            <a:xfrm>
              <a:off x="5577459" y="4790695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69668A4-D798-11FC-5FD9-F36D08A4CE91}"/>
                </a:ext>
              </a:extLst>
            </p:cNvPr>
            <p:cNvSpPr/>
            <p:nvPr/>
          </p:nvSpPr>
          <p:spPr>
            <a:xfrm>
              <a:off x="6779132" y="4790695"/>
              <a:ext cx="1046607" cy="2962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이름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r>
                <a:rPr lang="ko-KR" altLang="en-US" sz="800" dirty="0">
                  <a:solidFill>
                    <a:schemeClr val="tx1"/>
                  </a:solidFill>
                </a:rPr>
                <a:t>기간 </a:t>
              </a:r>
              <a:r>
                <a:rPr lang="en-US" altLang="ko-KR" sz="800" dirty="0">
                  <a:solidFill>
                    <a:schemeClr val="tx1"/>
                  </a:solidFill>
                </a:rPr>
                <a:t>~ </a:t>
              </a:r>
              <a:r>
                <a:rPr lang="ko-KR" altLang="en-US" sz="800" dirty="0">
                  <a:solidFill>
                    <a:schemeClr val="tx1"/>
                  </a:solidFill>
                </a:rPr>
                <a:t>기간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383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A1B4-C0FB-9F7C-8B3C-9ABC40AE8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8876AC01-F82F-0A85-6DBE-6B529BA9E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6. Movie Detail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217C79F-18D2-1B2E-0E80-592897ABD5F4}"/>
              </a:ext>
            </a:extLst>
          </p:cNvPr>
          <p:cNvGrpSpPr/>
          <p:nvPr/>
        </p:nvGrpSpPr>
        <p:grpSpPr>
          <a:xfrm>
            <a:off x="3531108" y="1560052"/>
            <a:ext cx="5129784" cy="3613105"/>
            <a:chOff x="1103376" y="1560052"/>
            <a:chExt cx="5129784" cy="361310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92F5FE8-A696-93B0-CF08-EB6DF436A6D0}"/>
                </a:ext>
              </a:extLst>
            </p:cNvPr>
            <p:cNvSpPr/>
            <p:nvPr/>
          </p:nvSpPr>
          <p:spPr>
            <a:xfrm>
              <a:off x="1103376" y="1560052"/>
              <a:ext cx="5129784" cy="35514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B513F27-D7D1-2304-E395-F867EB589CA0}"/>
                </a:ext>
              </a:extLst>
            </p:cNvPr>
            <p:cNvSpPr/>
            <p:nvPr/>
          </p:nvSpPr>
          <p:spPr>
            <a:xfrm>
              <a:off x="1103376" y="1560052"/>
              <a:ext cx="5129784" cy="47515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2E187D4-E7A3-D8FA-EC75-7B294A056E97}"/>
                </a:ext>
              </a:extLst>
            </p:cNvPr>
            <p:cNvSpPr txBox="1"/>
            <p:nvPr/>
          </p:nvSpPr>
          <p:spPr>
            <a:xfrm>
              <a:off x="1288161" y="1643739"/>
              <a:ext cx="10454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CineScope</a:t>
              </a:r>
              <a:endParaRPr lang="ko-KR" altLang="en-US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6A68A0-1F1C-D25E-182C-F9DAE117FC46}"/>
                </a:ext>
              </a:extLst>
            </p:cNvPr>
            <p:cNvSpPr txBox="1"/>
            <p:nvPr/>
          </p:nvSpPr>
          <p:spPr>
            <a:xfrm>
              <a:off x="3854958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Movie</a:t>
              </a:r>
              <a:endParaRPr lang="ko-KR" altLang="en-US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F1B0C6-7870-2042-2EF1-07F7F1E89CE4}"/>
                </a:ext>
              </a:extLst>
            </p:cNvPr>
            <p:cNvSpPr txBox="1"/>
            <p:nvPr/>
          </p:nvSpPr>
          <p:spPr>
            <a:xfrm>
              <a:off x="4312539" y="1709200"/>
              <a:ext cx="68275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/>
                <a:t>Event</a:t>
              </a:r>
              <a:endParaRPr lang="ko-KR" altLang="en-US" sz="1000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D24832C6-897A-896A-2EDB-DD72C9FF9A61}"/>
                </a:ext>
              </a:extLst>
            </p:cNvPr>
            <p:cNvSpPr/>
            <p:nvPr/>
          </p:nvSpPr>
          <p:spPr>
            <a:xfrm>
              <a:off x="4995291" y="1709200"/>
              <a:ext cx="475488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로그인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27D8FF3-C38A-F977-BF07-02628902DA46}"/>
                </a:ext>
              </a:extLst>
            </p:cNvPr>
            <p:cNvSpPr/>
            <p:nvPr/>
          </p:nvSpPr>
          <p:spPr>
            <a:xfrm>
              <a:off x="5574221" y="1709200"/>
              <a:ext cx="542544" cy="24231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>
                  <a:solidFill>
                    <a:schemeClr val="tx1"/>
                  </a:solidFill>
                </a:rPr>
                <a:t>회원가입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AB901CB-246B-6D4F-34AC-544E19A932BF}"/>
                </a:ext>
              </a:extLst>
            </p:cNvPr>
            <p:cNvSpPr/>
            <p:nvPr/>
          </p:nvSpPr>
          <p:spPr>
            <a:xfrm>
              <a:off x="2333625" y="2438211"/>
              <a:ext cx="1025651" cy="11958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D12B02C-6C88-51A1-8332-9E8440D2799C}"/>
                </a:ext>
              </a:extLst>
            </p:cNvPr>
            <p:cNvSpPr/>
            <p:nvPr/>
          </p:nvSpPr>
          <p:spPr>
            <a:xfrm>
              <a:off x="3553206" y="2658634"/>
              <a:ext cx="603504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제목</a:t>
              </a: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DB92AD1-3156-D8A1-3896-8292D0304A83}"/>
                </a:ext>
              </a:extLst>
            </p:cNvPr>
            <p:cNvSpPr/>
            <p:nvPr/>
          </p:nvSpPr>
          <p:spPr>
            <a:xfrm>
              <a:off x="3552443" y="2870384"/>
              <a:ext cx="1918336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개봉일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i="0" dirty="0">
                  <a:solidFill>
                    <a:srgbClr val="000000"/>
                  </a:solidFill>
                  <a:effectLst/>
                  <a:latin typeface="Roboto" panose="020F0502020204030204" pitchFamily="2" charset="0"/>
                </a:rPr>
                <a:t>2025.04.02</a:t>
              </a:r>
              <a:endParaRPr lang="ko-KR" altLang="en-US" sz="800" i="0" dirty="0">
                <a:solidFill>
                  <a:srgbClr val="000000"/>
                </a:solidFill>
                <a:effectLst/>
                <a:latin typeface="Noto Sans KR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D630399-45E2-EBEE-843B-06FC89C3FDE0}"/>
                </a:ext>
              </a:extLst>
            </p:cNvPr>
            <p:cNvSpPr/>
            <p:nvPr/>
          </p:nvSpPr>
          <p:spPr>
            <a:xfrm>
              <a:off x="3552443" y="3052978"/>
              <a:ext cx="1918336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감독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i="0" dirty="0">
                  <a:solidFill>
                    <a:srgbClr val="000000"/>
                  </a:solidFill>
                  <a:effectLst/>
                  <a:latin typeface="Roboto" panose="020F0502020204030204" pitchFamily="2" charset="0"/>
                </a:rPr>
                <a:t>000</a:t>
              </a:r>
              <a:endParaRPr lang="ko-KR" altLang="en-US" sz="800" i="0" dirty="0">
                <a:solidFill>
                  <a:srgbClr val="000000"/>
                </a:solidFill>
                <a:effectLst/>
                <a:latin typeface="Noto Sans KR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068C057-B5C4-1526-573E-F64CAC932409}"/>
                </a:ext>
              </a:extLst>
            </p:cNvPr>
            <p:cNvSpPr/>
            <p:nvPr/>
          </p:nvSpPr>
          <p:spPr>
            <a:xfrm>
              <a:off x="3552443" y="3245757"/>
              <a:ext cx="1918336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출연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en-US" altLang="ko-KR" sz="800" i="0" dirty="0">
                  <a:solidFill>
                    <a:srgbClr val="000000"/>
                  </a:solidFill>
                  <a:effectLst/>
                  <a:latin typeface="Roboto" panose="020F0502020204030204" pitchFamily="2" charset="0"/>
                </a:rPr>
                <a:t>000, 000, 000, 000</a:t>
              </a:r>
              <a:endParaRPr lang="ko-KR" altLang="en-US" sz="800" i="0" dirty="0">
                <a:solidFill>
                  <a:srgbClr val="000000"/>
                </a:solidFill>
                <a:effectLst/>
                <a:latin typeface="Noto Sans KR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C92FE3B-E45B-565B-7A7D-23D4D42AA8F6}"/>
                </a:ext>
              </a:extLst>
            </p:cNvPr>
            <p:cNvSpPr/>
            <p:nvPr/>
          </p:nvSpPr>
          <p:spPr>
            <a:xfrm>
              <a:off x="3552443" y="3438538"/>
              <a:ext cx="1918336" cy="199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장르</a:t>
              </a:r>
              <a:r>
                <a:rPr lang="en-US" altLang="ko-KR" sz="800" dirty="0">
                  <a:solidFill>
                    <a:schemeClr val="tx1"/>
                  </a:solidFill>
                </a:rPr>
                <a:t>: </a:t>
              </a:r>
              <a:r>
                <a:rPr lang="ko-KR" altLang="en-US" sz="800" dirty="0">
                  <a:solidFill>
                    <a:srgbClr val="000000"/>
                  </a:solidFill>
                  <a:latin typeface="Roboto" panose="020F0502020204030204" pitchFamily="2" charset="0"/>
                </a:rPr>
                <a:t>드라마</a:t>
              </a:r>
              <a:endParaRPr lang="ko-KR" altLang="en-US" sz="800" i="0" dirty="0">
                <a:solidFill>
                  <a:srgbClr val="000000"/>
                </a:solidFill>
                <a:effectLst/>
                <a:latin typeface="Noto Sans KR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1A6968-0BE8-3073-B9CC-0F4DCEF212E6}"/>
                </a:ext>
              </a:extLst>
            </p:cNvPr>
            <p:cNvSpPr txBox="1"/>
            <p:nvPr/>
          </p:nvSpPr>
          <p:spPr>
            <a:xfrm>
              <a:off x="2297621" y="3972828"/>
              <a:ext cx="27955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i="0" dirty="0">
                  <a:solidFill>
                    <a:srgbClr val="000000"/>
                  </a:solidFill>
                  <a:effectLst/>
                  <a:latin typeface="Noto Sans KR"/>
                </a:rPr>
                <a:t>"</a:t>
              </a:r>
              <a:r>
                <a:rPr lang="ko-KR" altLang="en-US" sz="800" b="1" i="0" dirty="0">
                  <a:solidFill>
                    <a:srgbClr val="000000"/>
                  </a:solidFill>
                  <a:effectLst/>
                  <a:latin typeface="Noto Sans KR"/>
                </a:rPr>
                <a:t>더럽게 싸움을 걸면</a:t>
              </a:r>
              <a:r>
                <a:rPr lang="en-US" altLang="ko-KR" sz="800" b="1" i="0" dirty="0">
                  <a:solidFill>
                    <a:srgbClr val="000000"/>
                  </a:solidFill>
                  <a:effectLst/>
                  <a:latin typeface="Noto Sans KR"/>
                </a:rPr>
                <a:t>, </a:t>
              </a:r>
              <a:r>
                <a:rPr lang="ko-KR" altLang="en-US" sz="800" b="1" i="0" dirty="0">
                  <a:solidFill>
                    <a:srgbClr val="000000"/>
                  </a:solidFill>
                  <a:effectLst/>
                  <a:latin typeface="Noto Sans KR"/>
                </a:rPr>
                <a:t>어떻게 더럽게 싸우죠</a:t>
              </a:r>
              <a:r>
                <a:rPr lang="en-US" altLang="ko-KR" sz="800" b="1" i="0" dirty="0">
                  <a:solidFill>
                    <a:srgbClr val="000000"/>
                  </a:solidFill>
                  <a:effectLst/>
                  <a:latin typeface="Noto Sans KR"/>
                </a:rPr>
                <a:t>?"</a:t>
              </a:r>
              <a:br>
                <a:rPr lang="ko-KR" altLang="en-US" sz="800" dirty="0"/>
              </a:br>
              <a:br>
                <a:rPr lang="ko-KR" altLang="en-US" sz="800" dirty="0"/>
              </a:b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연구밖에 모르는 스타트업 대표 창욱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(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하정우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)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은</a:t>
              </a:r>
              <a:br>
                <a:rPr lang="ko-KR" altLang="en-US" sz="800" dirty="0"/>
              </a:b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라이벌 회사 대표 광우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(</a:t>
              </a:r>
              <a:r>
                <a:rPr lang="ko-KR" altLang="en-US" sz="800" b="0" i="0" dirty="0" err="1">
                  <a:solidFill>
                    <a:srgbClr val="000000"/>
                  </a:solidFill>
                  <a:effectLst/>
                  <a:latin typeface="Noto Sans KR"/>
                </a:rPr>
                <a:t>박병은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)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의 뒷거래 때문에 기회도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, 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기술도 번번히 빼앗긴다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.</a:t>
              </a:r>
              <a:br>
                <a:rPr lang="ko-KR" altLang="en-US" sz="800" dirty="0"/>
              </a:b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그의 회사의 유일한 탈출구는 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4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조 원에 달하는 국책사업을 따내어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, 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한방에 자본을 확보하는 것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!</a:t>
              </a:r>
              <a:br>
                <a:rPr lang="ko-KR" altLang="en-US" sz="800" dirty="0"/>
              </a:br>
              <a:br>
                <a:rPr lang="ko-KR" altLang="en-US" sz="800" dirty="0"/>
              </a:b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하지만 로비에 </a:t>
              </a:r>
              <a:r>
                <a:rPr lang="ko-KR" altLang="en-US" sz="800" b="0" i="0" dirty="0" err="1">
                  <a:solidFill>
                    <a:srgbClr val="000000"/>
                  </a:solidFill>
                  <a:effectLst/>
                  <a:latin typeface="Noto Sans KR"/>
                </a:rPr>
                <a:t>있어선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 한수 위인 광우는 조장관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(</a:t>
              </a:r>
              <a:r>
                <a:rPr lang="ko-KR" altLang="en-US" sz="800" b="0" i="0" dirty="0" err="1">
                  <a:solidFill>
                    <a:srgbClr val="000000"/>
                  </a:solidFill>
                  <a:effectLst/>
                  <a:latin typeface="Noto Sans KR"/>
                </a:rPr>
                <a:t>강말금</a:t>
              </a:r>
              <a:r>
                <a:rPr lang="en-US" altLang="ko-KR" sz="800" b="0" i="0" dirty="0">
                  <a:solidFill>
                    <a:srgbClr val="000000"/>
                  </a:solidFill>
                  <a:effectLst/>
                  <a:latin typeface="Noto Sans KR"/>
                </a:rPr>
                <a:t>)</a:t>
              </a:r>
              <a:r>
                <a:rPr lang="ko-KR" altLang="en-US" sz="800" b="0" i="0" dirty="0">
                  <a:solidFill>
                    <a:srgbClr val="000000"/>
                  </a:solidFill>
                  <a:effectLst/>
                  <a:latin typeface="Noto Sans KR"/>
                </a:rPr>
                <a:t>을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692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5C639-C2C2-5E52-2D86-2B71183B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AB3A25FC-F5D6-045E-7818-5F4CD2592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01145"/>
            <a:ext cx="2535936" cy="452235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/>
              <a:t>7. Event Detail</a:t>
            </a:r>
            <a:endParaRPr lang="ko-KR" altLang="en-US" sz="2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FC5D2A-94DA-499E-F5D7-AB2C7EF38AFC}"/>
              </a:ext>
            </a:extLst>
          </p:cNvPr>
          <p:cNvSpPr/>
          <p:nvPr/>
        </p:nvSpPr>
        <p:spPr>
          <a:xfrm>
            <a:off x="3531108" y="1560051"/>
            <a:ext cx="5129784" cy="3654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9E9938F-DF9D-F6DB-615E-CDCF8256F3C5}"/>
              </a:ext>
            </a:extLst>
          </p:cNvPr>
          <p:cNvSpPr/>
          <p:nvPr/>
        </p:nvSpPr>
        <p:spPr>
          <a:xfrm>
            <a:off x="3531108" y="1560052"/>
            <a:ext cx="5129784" cy="4751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3C78552-A6CF-F065-126D-3163B99716C4}"/>
              </a:ext>
            </a:extLst>
          </p:cNvPr>
          <p:cNvSpPr txBox="1"/>
          <p:nvPr/>
        </p:nvSpPr>
        <p:spPr>
          <a:xfrm>
            <a:off x="3715893" y="1643739"/>
            <a:ext cx="1045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CineScope</a:t>
            </a:r>
            <a:endParaRPr lang="ko-KR" altLang="en-US" sz="1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AEEC7A-8413-E6C6-C286-80658CF6483C}"/>
              </a:ext>
            </a:extLst>
          </p:cNvPr>
          <p:cNvSpPr txBox="1"/>
          <p:nvPr/>
        </p:nvSpPr>
        <p:spPr>
          <a:xfrm>
            <a:off x="6282690" y="1709200"/>
            <a:ext cx="6827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Movie</a:t>
            </a:r>
            <a:endParaRPr lang="ko-KR" altLang="en-US" sz="1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CE7461-ED57-0984-4808-24A947B7D931}"/>
              </a:ext>
            </a:extLst>
          </p:cNvPr>
          <p:cNvSpPr txBox="1"/>
          <p:nvPr/>
        </p:nvSpPr>
        <p:spPr>
          <a:xfrm>
            <a:off x="6740271" y="1709200"/>
            <a:ext cx="6827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Event</a:t>
            </a:r>
            <a:endParaRPr lang="ko-KR" altLang="en-US" sz="10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C1046EE-F6C2-CE3D-8153-CC6EE1C42B46}"/>
              </a:ext>
            </a:extLst>
          </p:cNvPr>
          <p:cNvSpPr/>
          <p:nvPr/>
        </p:nvSpPr>
        <p:spPr>
          <a:xfrm>
            <a:off x="7423023" y="1709200"/>
            <a:ext cx="475488" cy="242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로그인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D2A959E-D77B-DF4A-FCB9-871CB904FC61}"/>
              </a:ext>
            </a:extLst>
          </p:cNvPr>
          <p:cNvSpPr/>
          <p:nvPr/>
        </p:nvSpPr>
        <p:spPr>
          <a:xfrm>
            <a:off x="8001953" y="1709200"/>
            <a:ext cx="542544" cy="2423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회원가입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57FD9D-8F40-0518-1B88-9F79C666BE89}"/>
              </a:ext>
            </a:extLst>
          </p:cNvPr>
          <p:cNvSpPr/>
          <p:nvPr/>
        </p:nvSpPr>
        <p:spPr>
          <a:xfrm>
            <a:off x="4454842" y="2450593"/>
            <a:ext cx="3240596" cy="27636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이벤트 이미지</a:t>
            </a:r>
          </a:p>
        </p:txBody>
      </p:sp>
    </p:spTree>
    <p:extLst>
      <p:ext uri="{BB962C8B-B14F-4D97-AF65-F5344CB8AC3E}">
        <p14:creationId xmlns:p14="http://schemas.microsoft.com/office/powerpoint/2010/main" val="306680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289</Words>
  <Application>Microsoft Office PowerPoint</Application>
  <PresentationFormat>와이드스크린</PresentationFormat>
  <Paragraphs>123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맑은 고딕</vt:lpstr>
      <vt:lpstr>Arial</vt:lpstr>
      <vt:lpstr>Roboto</vt:lpstr>
      <vt:lpstr>Office 테마</vt:lpstr>
      <vt:lpstr>CineScope </vt:lpstr>
      <vt:lpstr>1. Main</vt:lpstr>
      <vt:lpstr>2. 로그인</vt:lpstr>
      <vt:lpstr>3. 회원가입</vt:lpstr>
      <vt:lpstr>4. Movie(List)</vt:lpstr>
      <vt:lpstr>5. Event(List)</vt:lpstr>
      <vt:lpstr>6. Movie Detail</vt:lpstr>
      <vt:lpstr>7. Event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GGG</dc:creator>
  <cp:lastModifiedBy>GGG</cp:lastModifiedBy>
  <cp:revision>2</cp:revision>
  <dcterms:created xsi:type="dcterms:W3CDTF">2025-04-01T01:49:40Z</dcterms:created>
  <dcterms:modified xsi:type="dcterms:W3CDTF">2025-04-01T05:18:57Z</dcterms:modified>
</cp:coreProperties>
</file>