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2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69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58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36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20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67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10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50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47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1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4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8C1D0-8A79-49F4-A838-C4CEE41130A7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68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20248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3E10D7FA-E34C-48CB-B72F-BF0DF587ABE7}"/>
              </a:ext>
            </a:extLst>
          </p:cNvPr>
          <p:cNvSpPr txBox="1">
            <a:spLocks/>
          </p:cNvSpPr>
          <p:nvPr/>
        </p:nvSpPr>
        <p:spPr>
          <a:xfrm>
            <a:off x="0" y="2132857"/>
            <a:ext cx="9144000" cy="47251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2"/>
              </a:buBlip>
            </a:pP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Description</a:t>
            </a:r>
          </a:p>
          <a:p>
            <a:pPr marL="0" indent="0">
              <a:buNone/>
            </a:pPr>
            <a:endParaRPr lang="en-US" altLang="ko-KR" sz="2400" dirty="0"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Node.js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에 </a:t>
            </a:r>
            <a:r>
              <a:rPr lang="ko-KR" altLang="en-US" dirty="0" err="1" smtClean="0">
                <a:latin typeface="배달의민족 도현" pitchFamily="50" charset="-127"/>
                <a:ea typeface="배달의민족 도현" pitchFamily="50" charset="-127"/>
              </a:rPr>
              <a:t>몽고디비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 연동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– (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각자 </a:t>
            </a:r>
            <a:r>
              <a:rPr lang="ko-KR" altLang="en-US" dirty="0" err="1" smtClean="0">
                <a:latin typeface="배달의민족 도현" pitchFamily="50" charset="-127"/>
                <a:ea typeface="배달의민족 도현" pitchFamily="50" charset="-127"/>
              </a:rPr>
              <a:t>블로그에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 업로드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)</a:t>
            </a:r>
          </a:p>
          <a:p>
            <a:pPr lvl="1"/>
            <a:endParaRPr lang="en-US" altLang="ko-KR" sz="15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전유희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6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장 데이터베이스 연동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내용 발표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endParaRPr lang="en-US" altLang="ko-KR" sz="2000" dirty="0"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발표간에 부족한 내용 </a:t>
            </a:r>
            <a:r>
              <a:rPr lang="ko-KR" altLang="en-US" dirty="0" err="1" smtClean="0">
                <a:latin typeface="배달의민족 도현" pitchFamily="50" charset="-127"/>
                <a:ea typeface="배달의민족 도현" pitchFamily="50" charset="-127"/>
              </a:rPr>
              <a:t>스터디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 인원들간에 추가 및 설명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endParaRPr lang="en-US" altLang="ko-KR" sz="2000" dirty="0"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This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와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es6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에 대해 토론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endParaRPr lang="en-US" altLang="ko-KR" sz="2000" dirty="0"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다음주는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Node.js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를 이용하여 각자 개인 프로젝트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3E10D7FA-E34C-48CB-B72F-BF0DF587ABE7}"/>
              </a:ext>
            </a:extLst>
          </p:cNvPr>
          <p:cNvSpPr txBox="1">
            <a:spLocks/>
          </p:cNvSpPr>
          <p:nvPr/>
        </p:nvSpPr>
        <p:spPr>
          <a:xfrm>
            <a:off x="0" y="188641"/>
            <a:ext cx="6444209" cy="15841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en-US" altLang="ko-KR" sz="3500" dirty="0" smtClean="0">
                <a:latin typeface="배달의민족 도현" pitchFamily="50" charset="-127"/>
                <a:ea typeface="배달의민족 도현" pitchFamily="50" charset="-127"/>
              </a:rPr>
              <a:t>Node.js </a:t>
            </a:r>
            <a:r>
              <a:rPr lang="ko-KR" altLang="en-US" sz="3500" dirty="0" err="1" smtClean="0">
                <a:latin typeface="배달의민족 도현" pitchFamily="50" charset="-127"/>
                <a:ea typeface="배달의민족 도현" pitchFamily="50" charset="-127"/>
              </a:rPr>
              <a:t>스터디</a:t>
            </a:r>
            <a:r>
              <a:rPr lang="ko-KR" altLang="en-US" sz="3500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3500" dirty="0" smtClean="0">
                <a:latin typeface="배달의민족 도현" pitchFamily="50" charset="-127"/>
                <a:ea typeface="배달의민족 도현" pitchFamily="50" charset="-127"/>
              </a:rPr>
              <a:t>5</a:t>
            </a:r>
            <a:r>
              <a:rPr lang="ko-KR" altLang="en-US" sz="3500" dirty="0" smtClean="0">
                <a:latin typeface="배달의민족 도현" pitchFamily="50" charset="-127"/>
                <a:ea typeface="배달의민족 도현" pitchFamily="50" charset="-127"/>
              </a:rPr>
              <a:t>주차</a:t>
            </a:r>
            <a:endParaRPr lang="en-US" altLang="ko-KR" sz="3500" dirty="0">
              <a:latin typeface="배달의민족 도현" pitchFamily="50" charset="-127"/>
              <a:ea typeface="배달의민족 도현" pitchFamily="50" charset="-127"/>
            </a:endParaRPr>
          </a:p>
          <a:p>
            <a:pPr marL="457200" lvl="1" indent="0">
              <a:buNone/>
            </a:pP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Members</a:t>
            </a:r>
          </a:p>
          <a:p>
            <a:pPr marL="457200" lvl="1" indent="0">
              <a:buNone/>
            </a:pP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김다영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김보원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박주현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오성진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이소영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이승연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이한결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전유희 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(6/8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)</a:t>
            </a:r>
          </a:p>
          <a:p>
            <a:pPr marL="457200" lvl="1" indent="0">
              <a:buNone/>
            </a:pP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김다영 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개인사정 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 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박주현 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- </a:t>
            </a:r>
            <a:r>
              <a:rPr lang="ko-KR" altLang="en-US" sz="1300" dirty="0" err="1" smtClean="0">
                <a:latin typeface="배달의민족 도현" pitchFamily="50" charset="-127"/>
                <a:ea typeface="배달의민족 도현" pitchFamily="50" charset="-127"/>
              </a:rPr>
              <a:t>알바대타</a:t>
            </a:r>
            <a:endParaRPr lang="en-US" altLang="ko-KR" sz="13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2" name="Picture 2" descr="C:\Users\Sung-Jin\Desktop\KakaoTalk_20180821_09353552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0"/>
            <a:ext cx="2696045" cy="202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71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69</Words>
  <Application>Microsoft Office PowerPoint</Application>
  <PresentationFormat>화면 슬라이드 쇼(4:3)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Sung-Jin</dc:creator>
  <cp:lastModifiedBy>Sung-Jin</cp:lastModifiedBy>
  <cp:revision>14</cp:revision>
  <dcterms:created xsi:type="dcterms:W3CDTF">2018-07-27T00:16:24Z</dcterms:created>
  <dcterms:modified xsi:type="dcterms:W3CDTF">2018-08-22T07:28:29Z</dcterms:modified>
</cp:coreProperties>
</file>