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embeddedFontLst>
    <p:embeddedFont>
      <p:font typeface="Calibri" pitchFamily="34" charset="0"/>
      <p:regular r:id="rId10"/>
      <p:bold r:id="rId11"/>
      <p:italic r:id="rId12"/>
      <p:boldItalic r:id="rId13"/>
    </p:embeddedFont>
    <p:embeddedFont>
      <p:font typeface="배달의민족 도현" pitchFamily="50" charset="-127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8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Noto Sans CJK JP Regular"/>
                <a:cs typeface="Noto Sans CJK JP Regular"/>
              </a:defRPr>
            </a:lvl1pPr>
          </a:lstStyle>
          <a:p>
            <a:pPr marL="25400">
              <a:lnSpc>
                <a:spcPts val="1300"/>
              </a:lnSpc>
            </a:pPr>
            <a:fld id="{81D60167-4931-47E6-BA6A-407CBD079E47}" type="slidenum">
              <a:rPr spc="170" dirty="0"/>
              <a:t>‹#›</a:t>
            </a:fld>
            <a:endParaRPr spc="17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Noto Sans CJK JP Regular"/>
                <a:cs typeface="Noto Sans CJK JP Regular"/>
              </a:defRPr>
            </a:lvl1pPr>
          </a:lstStyle>
          <a:p>
            <a:pPr marL="25400">
              <a:lnSpc>
                <a:spcPts val="1300"/>
              </a:lnSpc>
            </a:pPr>
            <a:fld id="{81D60167-4931-47E6-BA6A-407CBD079E47}" type="slidenum">
              <a:rPr spc="170" dirty="0"/>
              <a:t>‹#›</a:t>
            </a:fld>
            <a:endParaRPr spc="17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6091555" cy="6858000"/>
          </a:xfrm>
          <a:custGeom>
            <a:avLst/>
            <a:gdLst/>
            <a:ahLst/>
            <a:cxnLst/>
            <a:rect l="l" t="t" r="r" b="b"/>
            <a:pathLst>
              <a:path w="6091555" h="6858000">
                <a:moveTo>
                  <a:pt x="0" y="6858000"/>
                </a:moveTo>
                <a:lnTo>
                  <a:pt x="6091224" y="6858000"/>
                </a:lnTo>
                <a:lnTo>
                  <a:pt x="60912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091224" y="0"/>
            <a:ext cx="6101080" cy="6858000"/>
          </a:xfrm>
          <a:custGeom>
            <a:avLst/>
            <a:gdLst/>
            <a:ahLst/>
            <a:cxnLst/>
            <a:rect l="l" t="t" r="r" b="b"/>
            <a:pathLst>
              <a:path w="6101080" h="6858000">
                <a:moveTo>
                  <a:pt x="0" y="6858000"/>
                </a:moveTo>
                <a:lnTo>
                  <a:pt x="6100787" y="6858000"/>
                </a:lnTo>
                <a:lnTo>
                  <a:pt x="610078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Noto Sans CJK JP Regular"/>
                <a:cs typeface="Noto Sans CJK JP Regular"/>
              </a:defRPr>
            </a:lvl1pPr>
          </a:lstStyle>
          <a:p>
            <a:pPr marL="25400">
              <a:lnSpc>
                <a:spcPts val="1300"/>
              </a:lnSpc>
            </a:pPr>
            <a:fld id="{81D60167-4931-47E6-BA6A-407CBD079E47}" type="slidenum">
              <a:rPr spc="170" dirty="0"/>
              <a:t>‹#›</a:t>
            </a:fld>
            <a:endParaRPr spc="17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Noto Sans CJK JP Regular"/>
                <a:cs typeface="Noto Sans CJK JP Regular"/>
              </a:defRPr>
            </a:lvl1pPr>
          </a:lstStyle>
          <a:p>
            <a:pPr marL="25400">
              <a:lnSpc>
                <a:spcPts val="1300"/>
              </a:lnSpc>
            </a:pPr>
            <a:fld id="{81D60167-4931-47E6-BA6A-407CBD079E47}" type="slidenum">
              <a:rPr spc="170" dirty="0"/>
              <a:t>‹#›</a:t>
            </a:fld>
            <a:endParaRPr spc="17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Noto Sans CJK JP Regular"/>
                <a:cs typeface="Noto Sans CJK JP Regular"/>
              </a:defRPr>
            </a:lvl1pPr>
          </a:lstStyle>
          <a:p>
            <a:pPr marL="25400">
              <a:lnSpc>
                <a:spcPts val="1300"/>
              </a:lnSpc>
            </a:pPr>
            <a:fld id="{81D60167-4931-47E6-BA6A-407CBD079E47}" type="slidenum">
              <a:rPr spc="170" dirty="0"/>
              <a:t>‹#›</a:t>
            </a:fld>
            <a:endParaRPr spc="17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1706225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6256" y="2090966"/>
            <a:ext cx="7579487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86539" y="6491394"/>
            <a:ext cx="158115" cy="208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Noto Sans CJK JP Regular"/>
                <a:cs typeface="Noto Sans CJK JP Regular"/>
              </a:defRPr>
            </a:lvl1pPr>
          </a:lstStyle>
          <a:p>
            <a:pPr marL="25400">
              <a:lnSpc>
                <a:spcPts val="1300"/>
              </a:lnSpc>
            </a:pPr>
            <a:fld id="{81D60167-4931-47E6-BA6A-407CBD079E47}" type="slidenum">
              <a:rPr spc="170" dirty="0"/>
              <a:t>‹#›</a:t>
            </a:fld>
            <a:endParaRPr spc="17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github.com/Sung-jin/study/tree/master/node.j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97906" y="2521229"/>
            <a:ext cx="6794500" cy="1816100"/>
          </a:xfrm>
          <a:custGeom>
            <a:avLst/>
            <a:gdLst/>
            <a:ahLst/>
            <a:cxnLst/>
            <a:rect l="l" t="t" r="r" b="b"/>
            <a:pathLst>
              <a:path w="6794500" h="1816100">
                <a:moveTo>
                  <a:pt x="0" y="0"/>
                </a:moveTo>
                <a:lnTo>
                  <a:pt x="6794093" y="0"/>
                </a:lnTo>
                <a:lnTo>
                  <a:pt x="6794093" y="1815541"/>
                </a:lnTo>
                <a:lnTo>
                  <a:pt x="0" y="1815541"/>
                </a:lnTo>
                <a:lnTo>
                  <a:pt x="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28638" y="3131820"/>
            <a:ext cx="2970276" cy="838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03614" y="3131820"/>
            <a:ext cx="1882127" cy="8381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490454" y="3131820"/>
            <a:ext cx="598170" cy="838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88086" y="3290442"/>
            <a:ext cx="2362961" cy="4069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357728" y="3265296"/>
            <a:ext cx="1367790" cy="360680"/>
          </a:xfrm>
          <a:custGeom>
            <a:avLst/>
            <a:gdLst/>
            <a:ahLst/>
            <a:cxnLst/>
            <a:rect l="l" t="t" r="r" b="b"/>
            <a:pathLst>
              <a:path w="1367790" h="360679">
                <a:moveTo>
                  <a:pt x="243840" y="231648"/>
                </a:moveTo>
                <a:lnTo>
                  <a:pt x="83820" y="231648"/>
                </a:lnTo>
                <a:lnTo>
                  <a:pt x="76878" y="231945"/>
                </a:lnTo>
                <a:lnTo>
                  <a:pt x="29718" y="255460"/>
                </a:lnTo>
                <a:lnTo>
                  <a:pt x="16002" y="296037"/>
                </a:lnTo>
                <a:lnTo>
                  <a:pt x="16335" y="302942"/>
                </a:lnTo>
                <a:lnTo>
                  <a:pt x="41910" y="348043"/>
                </a:lnTo>
                <a:lnTo>
                  <a:pt x="83820" y="360426"/>
                </a:lnTo>
                <a:lnTo>
                  <a:pt x="243840" y="360426"/>
                </a:lnTo>
                <a:lnTo>
                  <a:pt x="285750" y="348043"/>
                </a:lnTo>
                <a:lnTo>
                  <a:pt x="308657" y="315896"/>
                </a:lnTo>
                <a:lnTo>
                  <a:pt x="309271" y="313563"/>
                </a:lnTo>
                <a:lnTo>
                  <a:pt x="79248" y="313563"/>
                </a:lnTo>
                <a:lnTo>
                  <a:pt x="75374" y="311785"/>
                </a:lnTo>
                <a:lnTo>
                  <a:pt x="69024" y="304673"/>
                </a:lnTo>
                <a:lnTo>
                  <a:pt x="67437" y="300609"/>
                </a:lnTo>
                <a:lnTo>
                  <a:pt x="67437" y="291465"/>
                </a:lnTo>
                <a:lnTo>
                  <a:pt x="69024" y="287401"/>
                </a:lnTo>
                <a:lnTo>
                  <a:pt x="75374" y="280289"/>
                </a:lnTo>
                <a:lnTo>
                  <a:pt x="79248" y="278511"/>
                </a:lnTo>
                <a:lnTo>
                  <a:pt x="309271" y="278511"/>
                </a:lnTo>
                <a:lnTo>
                  <a:pt x="308657" y="276177"/>
                </a:lnTo>
                <a:lnTo>
                  <a:pt x="285750" y="244030"/>
                </a:lnTo>
                <a:lnTo>
                  <a:pt x="250781" y="231945"/>
                </a:lnTo>
                <a:lnTo>
                  <a:pt x="243840" y="231648"/>
                </a:lnTo>
                <a:close/>
              </a:path>
              <a:path w="1367790" h="360679">
                <a:moveTo>
                  <a:pt x="309271" y="278511"/>
                </a:moveTo>
                <a:lnTo>
                  <a:pt x="248412" y="278511"/>
                </a:lnTo>
                <a:lnTo>
                  <a:pt x="252285" y="280289"/>
                </a:lnTo>
                <a:lnTo>
                  <a:pt x="258635" y="287401"/>
                </a:lnTo>
                <a:lnTo>
                  <a:pt x="260223" y="291465"/>
                </a:lnTo>
                <a:lnTo>
                  <a:pt x="260223" y="300609"/>
                </a:lnTo>
                <a:lnTo>
                  <a:pt x="258635" y="304673"/>
                </a:lnTo>
                <a:lnTo>
                  <a:pt x="252285" y="311785"/>
                </a:lnTo>
                <a:lnTo>
                  <a:pt x="248412" y="313563"/>
                </a:lnTo>
                <a:lnTo>
                  <a:pt x="309271" y="313563"/>
                </a:lnTo>
                <a:lnTo>
                  <a:pt x="310324" y="309562"/>
                </a:lnTo>
                <a:lnTo>
                  <a:pt x="311324" y="302942"/>
                </a:lnTo>
                <a:lnTo>
                  <a:pt x="311658" y="296037"/>
                </a:lnTo>
                <a:lnTo>
                  <a:pt x="311324" y="289131"/>
                </a:lnTo>
                <a:lnTo>
                  <a:pt x="310324" y="282511"/>
                </a:lnTo>
                <a:lnTo>
                  <a:pt x="309271" y="278511"/>
                </a:lnTo>
                <a:close/>
              </a:path>
              <a:path w="1367790" h="360679">
                <a:moveTo>
                  <a:pt x="191262" y="209931"/>
                </a:moveTo>
                <a:lnTo>
                  <a:pt x="136398" y="209931"/>
                </a:lnTo>
                <a:lnTo>
                  <a:pt x="136398" y="231648"/>
                </a:lnTo>
                <a:lnTo>
                  <a:pt x="191262" y="231648"/>
                </a:lnTo>
                <a:lnTo>
                  <a:pt x="191262" y="209931"/>
                </a:lnTo>
                <a:close/>
              </a:path>
              <a:path w="1367790" h="360679">
                <a:moveTo>
                  <a:pt x="327660" y="161925"/>
                </a:moveTo>
                <a:lnTo>
                  <a:pt x="0" y="161925"/>
                </a:lnTo>
                <a:lnTo>
                  <a:pt x="0" y="209931"/>
                </a:lnTo>
                <a:lnTo>
                  <a:pt x="327660" y="209931"/>
                </a:lnTo>
                <a:lnTo>
                  <a:pt x="327660" y="161925"/>
                </a:lnTo>
                <a:close/>
              </a:path>
              <a:path w="1367790" h="360679">
                <a:moveTo>
                  <a:pt x="1367409" y="310134"/>
                </a:moveTo>
                <a:lnTo>
                  <a:pt x="1040130" y="310134"/>
                </a:lnTo>
                <a:lnTo>
                  <a:pt x="1040130" y="360426"/>
                </a:lnTo>
                <a:lnTo>
                  <a:pt x="1367409" y="360426"/>
                </a:lnTo>
                <a:lnTo>
                  <a:pt x="1367409" y="310134"/>
                </a:lnTo>
                <a:close/>
              </a:path>
              <a:path w="1367790" h="360679">
                <a:moveTo>
                  <a:pt x="1163955" y="198501"/>
                </a:moveTo>
                <a:lnTo>
                  <a:pt x="1105662" y="198501"/>
                </a:lnTo>
                <a:lnTo>
                  <a:pt x="1105662" y="310134"/>
                </a:lnTo>
                <a:lnTo>
                  <a:pt x="1163955" y="310134"/>
                </a:lnTo>
                <a:lnTo>
                  <a:pt x="1163955" y="198501"/>
                </a:lnTo>
                <a:close/>
              </a:path>
              <a:path w="1367790" h="360679">
                <a:moveTo>
                  <a:pt x="1305306" y="198501"/>
                </a:moveTo>
                <a:lnTo>
                  <a:pt x="1247013" y="198501"/>
                </a:lnTo>
                <a:lnTo>
                  <a:pt x="1247013" y="310134"/>
                </a:lnTo>
                <a:lnTo>
                  <a:pt x="1305306" y="310134"/>
                </a:lnTo>
                <a:lnTo>
                  <a:pt x="1305306" y="198501"/>
                </a:lnTo>
                <a:close/>
              </a:path>
              <a:path w="1367790" h="360679">
                <a:moveTo>
                  <a:pt x="1352550" y="147066"/>
                </a:moveTo>
                <a:lnTo>
                  <a:pt x="1054989" y="147066"/>
                </a:lnTo>
                <a:lnTo>
                  <a:pt x="1054989" y="198501"/>
                </a:lnTo>
                <a:lnTo>
                  <a:pt x="1352550" y="198501"/>
                </a:lnTo>
                <a:lnTo>
                  <a:pt x="1352550" y="147066"/>
                </a:lnTo>
                <a:close/>
              </a:path>
              <a:path w="1367790" h="360679">
                <a:moveTo>
                  <a:pt x="1163955" y="53721"/>
                </a:moveTo>
                <a:lnTo>
                  <a:pt x="1105662" y="53721"/>
                </a:lnTo>
                <a:lnTo>
                  <a:pt x="1105662" y="147066"/>
                </a:lnTo>
                <a:lnTo>
                  <a:pt x="1163955" y="147066"/>
                </a:lnTo>
                <a:lnTo>
                  <a:pt x="1163955" y="53721"/>
                </a:lnTo>
                <a:close/>
              </a:path>
              <a:path w="1367790" h="360679">
                <a:moveTo>
                  <a:pt x="1305306" y="53721"/>
                </a:moveTo>
                <a:lnTo>
                  <a:pt x="1247013" y="53721"/>
                </a:lnTo>
                <a:lnTo>
                  <a:pt x="1247013" y="147066"/>
                </a:lnTo>
                <a:lnTo>
                  <a:pt x="1305306" y="147066"/>
                </a:lnTo>
                <a:lnTo>
                  <a:pt x="1305306" y="53721"/>
                </a:lnTo>
                <a:close/>
              </a:path>
              <a:path w="1367790" h="360679">
                <a:moveTo>
                  <a:pt x="1352550" y="1905"/>
                </a:moveTo>
                <a:lnTo>
                  <a:pt x="1054989" y="1905"/>
                </a:lnTo>
                <a:lnTo>
                  <a:pt x="1054989" y="53721"/>
                </a:lnTo>
                <a:lnTo>
                  <a:pt x="1352550" y="53721"/>
                </a:lnTo>
                <a:lnTo>
                  <a:pt x="1352550" y="1905"/>
                </a:lnTo>
                <a:close/>
              </a:path>
              <a:path w="1367790" h="360679">
                <a:moveTo>
                  <a:pt x="997458" y="0"/>
                </a:moveTo>
                <a:lnTo>
                  <a:pt x="946785" y="0"/>
                </a:lnTo>
                <a:lnTo>
                  <a:pt x="946785" y="199644"/>
                </a:lnTo>
                <a:lnTo>
                  <a:pt x="718185" y="199644"/>
                </a:lnTo>
                <a:lnTo>
                  <a:pt x="718185" y="242697"/>
                </a:lnTo>
                <a:lnTo>
                  <a:pt x="943737" y="242697"/>
                </a:lnTo>
                <a:lnTo>
                  <a:pt x="943737" y="259461"/>
                </a:lnTo>
                <a:lnTo>
                  <a:pt x="718185" y="259461"/>
                </a:lnTo>
                <a:lnTo>
                  <a:pt x="718185" y="360426"/>
                </a:lnTo>
                <a:lnTo>
                  <a:pt x="997458" y="360426"/>
                </a:lnTo>
                <a:lnTo>
                  <a:pt x="997458" y="316611"/>
                </a:lnTo>
                <a:lnTo>
                  <a:pt x="771906" y="316611"/>
                </a:lnTo>
                <a:lnTo>
                  <a:pt x="771906" y="299085"/>
                </a:lnTo>
                <a:lnTo>
                  <a:pt x="997458" y="299085"/>
                </a:lnTo>
                <a:lnTo>
                  <a:pt x="997458" y="108966"/>
                </a:lnTo>
                <a:lnTo>
                  <a:pt x="1036320" y="108966"/>
                </a:lnTo>
                <a:lnTo>
                  <a:pt x="1036320" y="57150"/>
                </a:lnTo>
                <a:lnTo>
                  <a:pt x="997458" y="57150"/>
                </a:lnTo>
                <a:lnTo>
                  <a:pt x="997458" y="0"/>
                </a:lnTo>
                <a:close/>
              </a:path>
              <a:path w="1367790" h="360679">
                <a:moveTo>
                  <a:pt x="756285" y="1905"/>
                </a:moveTo>
                <a:lnTo>
                  <a:pt x="702945" y="1905"/>
                </a:lnTo>
                <a:lnTo>
                  <a:pt x="702945" y="175641"/>
                </a:lnTo>
                <a:lnTo>
                  <a:pt x="870966" y="175641"/>
                </a:lnTo>
                <a:lnTo>
                  <a:pt x="870966" y="128016"/>
                </a:lnTo>
                <a:lnTo>
                  <a:pt x="756285" y="128016"/>
                </a:lnTo>
                <a:lnTo>
                  <a:pt x="756285" y="89535"/>
                </a:lnTo>
                <a:lnTo>
                  <a:pt x="870966" y="89535"/>
                </a:lnTo>
                <a:lnTo>
                  <a:pt x="870966" y="43053"/>
                </a:lnTo>
                <a:lnTo>
                  <a:pt x="756285" y="43053"/>
                </a:lnTo>
                <a:lnTo>
                  <a:pt x="756285" y="1905"/>
                </a:lnTo>
                <a:close/>
              </a:path>
              <a:path w="1367790" h="360679">
                <a:moveTo>
                  <a:pt x="870966" y="89535"/>
                </a:moveTo>
                <a:lnTo>
                  <a:pt x="817626" y="89535"/>
                </a:lnTo>
                <a:lnTo>
                  <a:pt x="817626" y="128016"/>
                </a:lnTo>
                <a:lnTo>
                  <a:pt x="870966" y="128016"/>
                </a:lnTo>
                <a:lnTo>
                  <a:pt x="870966" y="89535"/>
                </a:lnTo>
                <a:close/>
              </a:path>
              <a:path w="1367790" h="360679">
                <a:moveTo>
                  <a:pt x="870966" y="1905"/>
                </a:moveTo>
                <a:lnTo>
                  <a:pt x="817626" y="1905"/>
                </a:lnTo>
                <a:lnTo>
                  <a:pt x="817626" y="43053"/>
                </a:lnTo>
                <a:lnTo>
                  <a:pt x="870966" y="43053"/>
                </a:lnTo>
                <a:lnTo>
                  <a:pt x="870966" y="1905"/>
                </a:lnTo>
                <a:close/>
              </a:path>
              <a:path w="1367790" h="360679">
                <a:moveTo>
                  <a:pt x="313563" y="2286"/>
                </a:moveTo>
                <a:lnTo>
                  <a:pt x="14097" y="2286"/>
                </a:lnTo>
                <a:lnTo>
                  <a:pt x="14097" y="46101"/>
                </a:lnTo>
                <a:lnTo>
                  <a:pt x="161925" y="46101"/>
                </a:lnTo>
                <a:lnTo>
                  <a:pt x="14097" y="92583"/>
                </a:lnTo>
                <a:lnTo>
                  <a:pt x="14097" y="143256"/>
                </a:lnTo>
                <a:lnTo>
                  <a:pt x="168021" y="93345"/>
                </a:lnTo>
                <a:lnTo>
                  <a:pt x="306977" y="93345"/>
                </a:lnTo>
                <a:lnTo>
                  <a:pt x="240030" y="70104"/>
                </a:lnTo>
                <a:lnTo>
                  <a:pt x="313563" y="46101"/>
                </a:lnTo>
                <a:lnTo>
                  <a:pt x="313563" y="2286"/>
                </a:lnTo>
                <a:close/>
              </a:path>
              <a:path w="1367790" h="360679">
                <a:moveTo>
                  <a:pt x="306977" y="93345"/>
                </a:moveTo>
                <a:lnTo>
                  <a:pt x="168021" y="93345"/>
                </a:lnTo>
                <a:lnTo>
                  <a:pt x="313563" y="143256"/>
                </a:lnTo>
                <a:lnTo>
                  <a:pt x="313563" y="95631"/>
                </a:lnTo>
                <a:lnTo>
                  <a:pt x="306977" y="93345"/>
                </a:lnTo>
                <a:close/>
              </a:path>
              <a:path w="1367790" h="360679">
                <a:moveTo>
                  <a:pt x="437007" y="244221"/>
                </a:moveTo>
                <a:lnTo>
                  <a:pt x="383286" y="244221"/>
                </a:lnTo>
                <a:lnTo>
                  <a:pt x="383286" y="360426"/>
                </a:lnTo>
                <a:lnTo>
                  <a:pt x="650748" y="360426"/>
                </a:lnTo>
                <a:lnTo>
                  <a:pt x="650748" y="310896"/>
                </a:lnTo>
                <a:lnTo>
                  <a:pt x="437007" y="310896"/>
                </a:lnTo>
                <a:lnTo>
                  <a:pt x="437007" y="244221"/>
                </a:lnTo>
                <a:close/>
              </a:path>
              <a:path w="1367790" h="360679">
                <a:moveTo>
                  <a:pt x="650748" y="0"/>
                </a:moveTo>
                <a:lnTo>
                  <a:pt x="595122" y="0"/>
                </a:lnTo>
                <a:lnTo>
                  <a:pt x="595122" y="310896"/>
                </a:lnTo>
                <a:lnTo>
                  <a:pt x="650748" y="310896"/>
                </a:lnTo>
                <a:lnTo>
                  <a:pt x="650748" y="137541"/>
                </a:lnTo>
                <a:lnTo>
                  <a:pt x="689610" y="137541"/>
                </a:lnTo>
                <a:lnTo>
                  <a:pt x="689610" y="91821"/>
                </a:lnTo>
                <a:lnTo>
                  <a:pt x="650748" y="91821"/>
                </a:lnTo>
                <a:lnTo>
                  <a:pt x="650748" y="0"/>
                </a:lnTo>
                <a:close/>
              </a:path>
              <a:path w="1367790" h="360679">
                <a:moveTo>
                  <a:pt x="524637" y="1905"/>
                </a:moveTo>
                <a:lnTo>
                  <a:pt x="346710" y="1905"/>
                </a:lnTo>
                <a:lnTo>
                  <a:pt x="346710" y="53340"/>
                </a:lnTo>
                <a:lnTo>
                  <a:pt x="467106" y="53340"/>
                </a:lnTo>
                <a:lnTo>
                  <a:pt x="450723" y="195453"/>
                </a:lnTo>
                <a:lnTo>
                  <a:pt x="508254" y="195453"/>
                </a:lnTo>
                <a:lnTo>
                  <a:pt x="524637" y="53340"/>
                </a:lnTo>
                <a:lnTo>
                  <a:pt x="524637" y="1905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259788" y="4402150"/>
            <a:ext cx="795020" cy="199390"/>
          </a:xfrm>
          <a:custGeom>
            <a:avLst/>
            <a:gdLst/>
            <a:ahLst/>
            <a:cxnLst/>
            <a:rect l="l" t="t" r="r" b="b"/>
            <a:pathLst>
              <a:path w="795020" h="199389">
                <a:moveTo>
                  <a:pt x="37033" y="3200"/>
                </a:moveTo>
                <a:lnTo>
                  <a:pt x="0" y="3200"/>
                </a:lnTo>
                <a:lnTo>
                  <a:pt x="49377" y="109270"/>
                </a:lnTo>
                <a:lnTo>
                  <a:pt x="49377" y="197739"/>
                </a:lnTo>
                <a:lnTo>
                  <a:pt x="84124" y="197739"/>
                </a:lnTo>
                <a:lnTo>
                  <a:pt x="84234" y="109270"/>
                </a:lnTo>
                <a:lnTo>
                  <a:pt x="105392" y="65151"/>
                </a:lnTo>
                <a:lnTo>
                  <a:pt x="66979" y="65151"/>
                </a:lnTo>
                <a:lnTo>
                  <a:pt x="37033" y="3200"/>
                </a:lnTo>
                <a:close/>
              </a:path>
              <a:path w="795020" h="199389">
                <a:moveTo>
                  <a:pt x="214579" y="3200"/>
                </a:moveTo>
                <a:lnTo>
                  <a:pt x="177317" y="3200"/>
                </a:lnTo>
                <a:lnTo>
                  <a:pt x="127482" y="197739"/>
                </a:lnTo>
                <a:lnTo>
                  <a:pt x="162001" y="197739"/>
                </a:lnTo>
                <a:lnTo>
                  <a:pt x="169087" y="168021"/>
                </a:lnTo>
                <a:lnTo>
                  <a:pt x="255251" y="168021"/>
                </a:lnTo>
                <a:lnTo>
                  <a:pt x="248143" y="139217"/>
                </a:lnTo>
                <a:lnTo>
                  <a:pt x="175945" y="139217"/>
                </a:lnTo>
                <a:lnTo>
                  <a:pt x="194919" y="59664"/>
                </a:lnTo>
                <a:lnTo>
                  <a:pt x="228512" y="59664"/>
                </a:lnTo>
                <a:lnTo>
                  <a:pt x="214579" y="3200"/>
                </a:lnTo>
                <a:close/>
              </a:path>
              <a:path w="795020" h="199389">
                <a:moveTo>
                  <a:pt x="255251" y="168021"/>
                </a:moveTo>
                <a:lnTo>
                  <a:pt x="221437" y="168021"/>
                </a:lnTo>
                <a:lnTo>
                  <a:pt x="228295" y="197739"/>
                </a:lnTo>
                <a:lnTo>
                  <a:pt x="262585" y="197739"/>
                </a:lnTo>
                <a:lnTo>
                  <a:pt x="255251" y="168021"/>
                </a:lnTo>
                <a:close/>
              </a:path>
              <a:path w="795020" h="199389">
                <a:moveTo>
                  <a:pt x="228512" y="59664"/>
                </a:moveTo>
                <a:lnTo>
                  <a:pt x="196748" y="59664"/>
                </a:lnTo>
                <a:lnTo>
                  <a:pt x="214807" y="139217"/>
                </a:lnTo>
                <a:lnTo>
                  <a:pt x="248143" y="139217"/>
                </a:lnTo>
                <a:lnTo>
                  <a:pt x="228512" y="59664"/>
                </a:lnTo>
                <a:close/>
              </a:path>
              <a:path w="795020" h="199389">
                <a:moveTo>
                  <a:pt x="135102" y="3200"/>
                </a:moveTo>
                <a:lnTo>
                  <a:pt x="98297" y="3200"/>
                </a:lnTo>
                <a:lnTo>
                  <a:pt x="83438" y="34290"/>
                </a:lnTo>
                <a:lnTo>
                  <a:pt x="78333" y="44843"/>
                </a:lnTo>
                <a:lnTo>
                  <a:pt x="73456" y="55054"/>
                </a:lnTo>
                <a:lnTo>
                  <a:pt x="71094" y="60121"/>
                </a:lnTo>
                <a:lnTo>
                  <a:pt x="68808" y="65151"/>
                </a:lnTo>
                <a:lnTo>
                  <a:pt x="105392" y="65151"/>
                </a:lnTo>
                <a:lnTo>
                  <a:pt x="135102" y="3200"/>
                </a:lnTo>
                <a:close/>
              </a:path>
              <a:path w="795020" h="199389">
                <a:moveTo>
                  <a:pt x="354101" y="3200"/>
                </a:moveTo>
                <a:lnTo>
                  <a:pt x="263347" y="3200"/>
                </a:lnTo>
                <a:lnTo>
                  <a:pt x="263347" y="197739"/>
                </a:lnTo>
                <a:lnTo>
                  <a:pt x="297637" y="197739"/>
                </a:lnTo>
                <a:lnTo>
                  <a:pt x="297637" y="117271"/>
                </a:lnTo>
                <a:lnTo>
                  <a:pt x="354101" y="117271"/>
                </a:lnTo>
                <a:lnTo>
                  <a:pt x="389000" y="97040"/>
                </a:lnTo>
                <a:lnTo>
                  <a:pt x="396256" y="83210"/>
                </a:lnTo>
                <a:lnTo>
                  <a:pt x="297637" y="83210"/>
                </a:lnTo>
                <a:lnTo>
                  <a:pt x="297637" y="37261"/>
                </a:lnTo>
                <a:lnTo>
                  <a:pt x="396256" y="37261"/>
                </a:lnTo>
                <a:lnTo>
                  <a:pt x="392734" y="29032"/>
                </a:lnTo>
                <a:lnTo>
                  <a:pt x="389000" y="23431"/>
                </a:lnTo>
                <a:lnTo>
                  <a:pt x="379552" y="13830"/>
                </a:lnTo>
                <a:lnTo>
                  <a:pt x="373951" y="10058"/>
                </a:lnTo>
                <a:lnTo>
                  <a:pt x="360997" y="4572"/>
                </a:lnTo>
                <a:lnTo>
                  <a:pt x="354101" y="3200"/>
                </a:lnTo>
                <a:close/>
              </a:path>
              <a:path w="795020" h="199389">
                <a:moveTo>
                  <a:pt x="433273" y="72250"/>
                </a:moveTo>
                <a:lnTo>
                  <a:pt x="398983" y="72250"/>
                </a:lnTo>
                <a:lnTo>
                  <a:pt x="398983" y="197739"/>
                </a:lnTo>
                <a:lnTo>
                  <a:pt x="433273" y="197739"/>
                </a:lnTo>
                <a:lnTo>
                  <a:pt x="433273" y="117271"/>
                </a:lnTo>
                <a:lnTo>
                  <a:pt x="489737" y="117271"/>
                </a:lnTo>
                <a:lnTo>
                  <a:pt x="524636" y="97040"/>
                </a:lnTo>
                <a:lnTo>
                  <a:pt x="531897" y="83210"/>
                </a:lnTo>
                <a:lnTo>
                  <a:pt x="433273" y="83210"/>
                </a:lnTo>
                <a:lnTo>
                  <a:pt x="433273" y="72250"/>
                </a:lnTo>
                <a:close/>
              </a:path>
              <a:path w="795020" h="199389">
                <a:moveTo>
                  <a:pt x="396256" y="37261"/>
                </a:moveTo>
                <a:lnTo>
                  <a:pt x="349148" y="37261"/>
                </a:lnTo>
                <a:lnTo>
                  <a:pt x="355091" y="39395"/>
                </a:lnTo>
                <a:lnTo>
                  <a:pt x="362711" y="47929"/>
                </a:lnTo>
                <a:lnTo>
                  <a:pt x="364616" y="53492"/>
                </a:lnTo>
                <a:lnTo>
                  <a:pt x="364616" y="67513"/>
                </a:lnTo>
                <a:lnTo>
                  <a:pt x="362750" y="73113"/>
                </a:lnTo>
                <a:lnTo>
                  <a:pt x="355282" y="81191"/>
                </a:lnTo>
                <a:lnTo>
                  <a:pt x="349300" y="83210"/>
                </a:lnTo>
                <a:lnTo>
                  <a:pt x="396256" y="83210"/>
                </a:lnTo>
                <a:lnTo>
                  <a:pt x="397217" y="80962"/>
                </a:lnTo>
                <a:lnTo>
                  <a:pt x="398411" y="76708"/>
                </a:lnTo>
                <a:lnTo>
                  <a:pt x="398983" y="72250"/>
                </a:lnTo>
                <a:lnTo>
                  <a:pt x="433273" y="72250"/>
                </a:lnTo>
                <a:lnTo>
                  <a:pt x="433273" y="48221"/>
                </a:lnTo>
                <a:lnTo>
                  <a:pt x="398983" y="48221"/>
                </a:lnTo>
                <a:lnTo>
                  <a:pt x="398411" y="43764"/>
                </a:lnTo>
                <a:lnTo>
                  <a:pt x="397217" y="39509"/>
                </a:lnTo>
                <a:lnTo>
                  <a:pt x="396256" y="37261"/>
                </a:lnTo>
                <a:close/>
              </a:path>
              <a:path w="795020" h="199389">
                <a:moveTo>
                  <a:pt x="531897" y="37261"/>
                </a:moveTo>
                <a:lnTo>
                  <a:pt x="484784" y="37261"/>
                </a:lnTo>
                <a:lnTo>
                  <a:pt x="490727" y="39395"/>
                </a:lnTo>
                <a:lnTo>
                  <a:pt x="498347" y="47929"/>
                </a:lnTo>
                <a:lnTo>
                  <a:pt x="500252" y="53492"/>
                </a:lnTo>
                <a:lnTo>
                  <a:pt x="500252" y="67513"/>
                </a:lnTo>
                <a:lnTo>
                  <a:pt x="498386" y="73113"/>
                </a:lnTo>
                <a:lnTo>
                  <a:pt x="490918" y="81191"/>
                </a:lnTo>
                <a:lnTo>
                  <a:pt x="484936" y="83210"/>
                </a:lnTo>
                <a:lnTo>
                  <a:pt x="531897" y="83210"/>
                </a:lnTo>
                <a:lnTo>
                  <a:pt x="533857" y="78638"/>
                </a:lnTo>
                <a:lnTo>
                  <a:pt x="535134" y="72250"/>
                </a:lnTo>
                <a:lnTo>
                  <a:pt x="535076" y="47929"/>
                </a:lnTo>
                <a:lnTo>
                  <a:pt x="533857" y="41833"/>
                </a:lnTo>
                <a:lnTo>
                  <a:pt x="531897" y="37261"/>
                </a:lnTo>
                <a:close/>
              </a:path>
              <a:path w="795020" h="199389">
                <a:moveTo>
                  <a:pt x="489737" y="3200"/>
                </a:moveTo>
                <a:lnTo>
                  <a:pt x="398983" y="3200"/>
                </a:lnTo>
                <a:lnTo>
                  <a:pt x="398983" y="48221"/>
                </a:lnTo>
                <a:lnTo>
                  <a:pt x="433273" y="48221"/>
                </a:lnTo>
                <a:lnTo>
                  <a:pt x="433273" y="37261"/>
                </a:lnTo>
                <a:lnTo>
                  <a:pt x="531897" y="37261"/>
                </a:lnTo>
                <a:lnTo>
                  <a:pt x="496633" y="4572"/>
                </a:lnTo>
                <a:lnTo>
                  <a:pt x="489737" y="3200"/>
                </a:lnTo>
                <a:close/>
              </a:path>
              <a:path w="795020" h="199389">
                <a:moveTo>
                  <a:pt x="652195" y="3200"/>
                </a:moveTo>
                <a:lnTo>
                  <a:pt x="613790" y="3200"/>
                </a:lnTo>
                <a:lnTo>
                  <a:pt x="591388" y="38633"/>
                </a:lnTo>
                <a:lnTo>
                  <a:pt x="619048" y="38633"/>
                </a:lnTo>
                <a:lnTo>
                  <a:pt x="619048" y="197739"/>
                </a:lnTo>
                <a:lnTo>
                  <a:pt x="652195" y="197739"/>
                </a:lnTo>
                <a:lnTo>
                  <a:pt x="652195" y="3200"/>
                </a:lnTo>
                <a:close/>
              </a:path>
              <a:path w="795020" h="199389">
                <a:moveTo>
                  <a:pt x="691057" y="142189"/>
                </a:moveTo>
                <a:lnTo>
                  <a:pt x="660196" y="142189"/>
                </a:lnTo>
                <a:lnTo>
                  <a:pt x="660196" y="154914"/>
                </a:lnTo>
                <a:lnTo>
                  <a:pt x="679399" y="188556"/>
                </a:lnTo>
                <a:lnTo>
                  <a:pt x="703402" y="198882"/>
                </a:lnTo>
                <a:lnTo>
                  <a:pt x="714984" y="198882"/>
                </a:lnTo>
                <a:lnTo>
                  <a:pt x="728395" y="199072"/>
                </a:lnTo>
                <a:lnTo>
                  <a:pt x="769238" y="189966"/>
                </a:lnTo>
                <a:lnTo>
                  <a:pt x="788929" y="165887"/>
                </a:lnTo>
                <a:lnTo>
                  <a:pt x="723366" y="165887"/>
                </a:lnTo>
                <a:lnTo>
                  <a:pt x="720204" y="165811"/>
                </a:lnTo>
                <a:lnTo>
                  <a:pt x="692657" y="151104"/>
                </a:lnTo>
                <a:lnTo>
                  <a:pt x="691591" y="148513"/>
                </a:lnTo>
                <a:lnTo>
                  <a:pt x="691057" y="145542"/>
                </a:lnTo>
                <a:lnTo>
                  <a:pt x="691057" y="142189"/>
                </a:lnTo>
                <a:close/>
              </a:path>
              <a:path w="795020" h="199389">
                <a:moveTo>
                  <a:pt x="789040" y="32346"/>
                </a:moveTo>
                <a:lnTo>
                  <a:pt x="724547" y="32346"/>
                </a:lnTo>
                <a:lnTo>
                  <a:pt x="733234" y="32804"/>
                </a:lnTo>
                <a:lnTo>
                  <a:pt x="737234" y="33489"/>
                </a:lnTo>
                <a:lnTo>
                  <a:pt x="757313" y="53187"/>
                </a:lnTo>
                <a:lnTo>
                  <a:pt x="757161" y="59283"/>
                </a:lnTo>
                <a:lnTo>
                  <a:pt x="736320" y="77266"/>
                </a:lnTo>
                <a:lnTo>
                  <a:pt x="731596" y="78333"/>
                </a:lnTo>
                <a:lnTo>
                  <a:pt x="725500" y="78867"/>
                </a:lnTo>
                <a:lnTo>
                  <a:pt x="707974" y="78867"/>
                </a:lnTo>
                <a:lnTo>
                  <a:pt x="707974" y="108356"/>
                </a:lnTo>
                <a:lnTo>
                  <a:pt x="725500" y="108356"/>
                </a:lnTo>
                <a:lnTo>
                  <a:pt x="731596" y="108889"/>
                </a:lnTo>
                <a:lnTo>
                  <a:pt x="759028" y="139636"/>
                </a:lnTo>
                <a:lnTo>
                  <a:pt x="756589" y="151371"/>
                </a:lnTo>
                <a:lnTo>
                  <a:pt x="753846" y="155905"/>
                </a:lnTo>
                <a:lnTo>
                  <a:pt x="749579" y="159105"/>
                </a:lnTo>
                <a:lnTo>
                  <a:pt x="746226" y="161696"/>
                </a:lnTo>
                <a:lnTo>
                  <a:pt x="723366" y="165887"/>
                </a:lnTo>
                <a:lnTo>
                  <a:pt x="788929" y="165887"/>
                </a:lnTo>
                <a:lnTo>
                  <a:pt x="789325" y="164896"/>
                </a:lnTo>
                <a:lnTo>
                  <a:pt x="793384" y="151890"/>
                </a:lnTo>
                <a:lnTo>
                  <a:pt x="794727" y="138931"/>
                </a:lnTo>
                <a:lnTo>
                  <a:pt x="793384" y="125944"/>
                </a:lnTo>
                <a:lnTo>
                  <a:pt x="789355" y="112928"/>
                </a:lnTo>
                <a:lnTo>
                  <a:pt x="786917" y="106527"/>
                </a:lnTo>
                <a:lnTo>
                  <a:pt x="783107" y="100736"/>
                </a:lnTo>
                <a:lnTo>
                  <a:pt x="776096" y="93726"/>
                </a:lnTo>
                <a:lnTo>
                  <a:pt x="777925" y="91668"/>
                </a:lnTo>
                <a:lnTo>
                  <a:pt x="793689" y="59283"/>
                </a:lnTo>
                <a:lnTo>
                  <a:pt x="793613" y="51520"/>
                </a:lnTo>
                <a:lnTo>
                  <a:pt x="792534" y="44084"/>
                </a:lnTo>
                <a:lnTo>
                  <a:pt x="790498" y="36576"/>
                </a:lnTo>
                <a:lnTo>
                  <a:pt x="789040" y="32346"/>
                </a:lnTo>
                <a:close/>
              </a:path>
              <a:path w="795020" h="199389">
                <a:moveTo>
                  <a:pt x="730224" y="0"/>
                </a:moveTo>
                <a:lnTo>
                  <a:pt x="712088" y="0"/>
                </a:lnTo>
                <a:lnTo>
                  <a:pt x="704888" y="1104"/>
                </a:lnTo>
                <a:lnTo>
                  <a:pt x="668769" y="22364"/>
                </a:lnTo>
                <a:lnTo>
                  <a:pt x="660196" y="42291"/>
                </a:lnTo>
                <a:lnTo>
                  <a:pt x="660196" y="56464"/>
                </a:lnTo>
                <a:lnTo>
                  <a:pt x="691057" y="56464"/>
                </a:lnTo>
                <a:lnTo>
                  <a:pt x="691167" y="51520"/>
                </a:lnTo>
                <a:lnTo>
                  <a:pt x="692200" y="48006"/>
                </a:lnTo>
                <a:lnTo>
                  <a:pt x="724547" y="32346"/>
                </a:lnTo>
                <a:lnTo>
                  <a:pt x="789040" y="32346"/>
                </a:lnTo>
                <a:lnTo>
                  <a:pt x="788974" y="32156"/>
                </a:lnTo>
                <a:lnTo>
                  <a:pt x="786803" y="27965"/>
                </a:lnTo>
                <a:lnTo>
                  <a:pt x="781164" y="20040"/>
                </a:lnTo>
                <a:lnTo>
                  <a:pt x="777925" y="16535"/>
                </a:lnTo>
                <a:lnTo>
                  <a:pt x="774268" y="13487"/>
                </a:lnTo>
                <a:lnTo>
                  <a:pt x="770915" y="10591"/>
                </a:lnTo>
                <a:lnTo>
                  <a:pt x="736091" y="228"/>
                </a:lnTo>
                <a:lnTo>
                  <a:pt x="734948" y="228"/>
                </a:lnTo>
                <a:lnTo>
                  <a:pt x="731862" y="38"/>
                </a:lnTo>
                <a:lnTo>
                  <a:pt x="730224" y="0"/>
                </a:lnTo>
                <a:close/>
              </a:path>
            </a:pathLst>
          </a:custGeom>
          <a:solidFill>
            <a:srgbClr val="282421"/>
          </a:solid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051811" y="4390263"/>
            <a:ext cx="188595" cy="2162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97906" y="4732604"/>
            <a:ext cx="6794500" cy="0"/>
          </a:xfrm>
          <a:custGeom>
            <a:avLst/>
            <a:gdLst/>
            <a:ahLst/>
            <a:cxnLst/>
            <a:rect l="l" t="t" r="r" b="b"/>
            <a:pathLst>
              <a:path w="6794500">
                <a:moveTo>
                  <a:pt x="0" y="0"/>
                </a:moveTo>
                <a:lnTo>
                  <a:pt x="679409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6256" y="2090966"/>
            <a:ext cx="775214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50535">
              <a:lnSpc>
                <a:spcPct val="100000"/>
              </a:lnSpc>
              <a:spcBef>
                <a:spcPts val="100"/>
              </a:spcBef>
              <a:tabLst>
                <a:tab pos="6007100" algn="l"/>
              </a:tabLst>
            </a:pPr>
            <a:r>
              <a:rPr sz="1800" spc="-150" dirty="0">
                <a:solidFill>
                  <a:srgbClr val="F67031"/>
                </a:solidFill>
                <a:latin typeface="배달의민족 도현" pitchFamily="50" charset="-127"/>
                <a:ea typeface="배달의민족 도현" pitchFamily="50" charset="-127"/>
              </a:rPr>
              <a:t>1.	</a:t>
            </a:r>
            <a:r>
              <a:rPr spc="95" dirty="0">
                <a:latin typeface="배달의민족 도현" pitchFamily="50" charset="-127"/>
                <a:ea typeface="배달의민족 도현" pitchFamily="50" charset="-127"/>
              </a:rPr>
              <a:t>스터디</a:t>
            </a:r>
            <a:r>
              <a:rPr spc="125" dirty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spc="95" dirty="0">
                <a:latin typeface="배달의민족 도현" pitchFamily="50" charset="-127"/>
                <a:ea typeface="배달의민족 도현" pitchFamily="50" charset="-127"/>
              </a:rPr>
              <a:t>방식</a:t>
            </a:r>
            <a:endParaRPr sz="18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44218" y="2887255"/>
            <a:ext cx="2061782" cy="20287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F67031"/>
              </a:buClr>
              <a:buSzPct val="75000"/>
              <a:buAutoNum type="arabicPeriod" startAt="2"/>
              <a:tabLst>
                <a:tab pos="469265" algn="l"/>
                <a:tab pos="469900" algn="l"/>
              </a:tabLst>
            </a:pPr>
            <a:r>
              <a:rPr sz="2400" spc="9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진행상황</a:t>
            </a:r>
            <a:endParaRPr sz="2400" dirty="0">
              <a:latin typeface="배달의민족 도현" pitchFamily="50" charset="-127"/>
              <a:ea typeface="배달의민족 도현" pitchFamily="50" charset="-127"/>
              <a:cs typeface="Noto Sans CJK JP Regular"/>
            </a:endParaRPr>
          </a:p>
          <a:p>
            <a:pPr>
              <a:lnSpc>
                <a:spcPct val="100000"/>
              </a:lnSpc>
              <a:buClr>
                <a:srgbClr val="F67031"/>
              </a:buClr>
              <a:buFont typeface="Noto Sans CJK JP Regular"/>
              <a:buAutoNum type="arabicPeriod" startAt="2"/>
            </a:pPr>
            <a:endParaRPr sz="2950" dirty="0">
              <a:latin typeface="배달의민족 도현" pitchFamily="50" charset="-127"/>
              <a:ea typeface="배달의민족 도현" pitchFamily="50" charset="-127"/>
              <a:cs typeface="Times New Roman"/>
            </a:endParaRPr>
          </a:p>
          <a:p>
            <a:pPr marL="469900" indent="-457200">
              <a:lnSpc>
                <a:spcPct val="100000"/>
              </a:lnSpc>
              <a:buClr>
                <a:srgbClr val="F67031"/>
              </a:buClr>
              <a:buSzPct val="75000"/>
              <a:buAutoNum type="arabicPeriod" startAt="2"/>
              <a:tabLst>
                <a:tab pos="469265" algn="l"/>
                <a:tab pos="469900" algn="l"/>
              </a:tabLst>
            </a:pPr>
            <a:r>
              <a:rPr sz="2400" spc="9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프로젝트</a:t>
            </a:r>
            <a:endParaRPr sz="2400" dirty="0">
              <a:latin typeface="배달의민족 도현" pitchFamily="50" charset="-127"/>
              <a:ea typeface="배달의민족 도현" pitchFamily="50" charset="-127"/>
              <a:cs typeface="Noto Sans CJK JP Regular"/>
            </a:endParaRPr>
          </a:p>
          <a:p>
            <a:pPr>
              <a:lnSpc>
                <a:spcPct val="100000"/>
              </a:lnSpc>
              <a:buClr>
                <a:srgbClr val="F67031"/>
              </a:buClr>
              <a:buFont typeface="Noto Sans CJK JP Regular"/>
              <a:buAutoNum type="arabicPeriod" startAt="2"/>
            </a:pPr>
            <a:endParaRPr sz="2950" dirty="0">
              <a:latin typeface="배달의민족 도현" pitchFamily="50" charset="-127"/>
              <a:ea typeface="배달의민족 도현" pitchFamily="50" charset="-127"/>
              <a:cs typeface="Times New Roman"/>
            </a:endParaRPr>
          </a:p>
          <a:p>
            <a:pPr marL="469900" indent="-457200">
              <a:lnSpc>
                <a:spcPct val="100000"/>
              </a:lnSpc>
              <a:buClr>
                <a:srgbClr val="F67031"/>
              </a:buClr>
              <a:buSzPct val="75000"/>
              <a:buAutoNum type="arabicPeriod" startAt="2"/>
              <a:tabLst>
                <a:tab pos="469265" algn="l"/>
                <a:tab pos="469900" algn="l"/>
              </a:tabLst>
            </a:pPr>
            <a:r>
              <a:rPr sz="2400" spc="9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진행방향</a:t>
            </a:r>
            <a:endParaRPr sz="2400" dirty="0">
              <a:latin typeface="배달의민족 도현" pitchFamily="50" charset="-127"/>
              <a:ea typeface="배달의민족 도현" pitchFamily="50" charset="-127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8169" y="3106817"/>
            <a:ext cx="1458595" cy="92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40" dirty="0">
                <a:solidFill>
                  <a:srgbClr val="FFFFFF"/>
                </a:solidFill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C</a:t>
            </a:r>
            <a:r>
              <a:rPr sz="2950" spc="-30" dirty="0">
                <a:solidFill>
                  <a:srgbClr val="FFFFFF"/>
                </a:solidFill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on</a:t>
            </a:r>
            <a:r>
              <a:rPr sz="2950" spc="-25" dirty="0">
                <a:solidFill>
                  <a:srgbClr val="FFFFFF"/>
                </a:solidFill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t</a:t>
            </a:r>
            <a:r>
              <a:rPr sz="2950" spc="60" dirty="0">
                <a:solidFill>
                  <a:srgbClr val="FFFFFF"/>
                </a:solidFill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ent</a:t>
            </a:r>
            <a:endParaRPr sz="2950">
              <a:latin typeface="배달의민족 도현" pitchFamily="50" charset="-127"/>
              <a:ea typeface="배달의민족 도현" pitchFamily="50" charset="-127"/>
              <a:cs typeface="Noto Sans CJK JP Regular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886539" y="6491394"/>
            <a:ext cx="15811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0"/>
              </a:lnSpc>
            </a:pPr>
            <a:fld id="{81D60167-4931-47E6-BA6A-407CBD079E47}" type="slidenum">
              <a:rPr spc="170" dirty="0">
                <a:latin typeface="배달의민족 도현" pitchFamily="50" charset="-127"/>
                <a:ea typeface="배달의민족 도현" pitchFamily="50" charset="-127"/>
              </a:rPr>
              <a:t>2</a:t>
            </a:fld>
            <a:endParaRPr spc="17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214" y="3527539"/>
            <a:ext cx="134912" cy="119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3898" y="3519030"/>
            <a:ext cx="383540" cy="132080"/>
          </a:xfrm>
          <a:custGeom>
            <a:avLst/>
            <a:gdLst/>
            <a:ahLst/>
            <a:cxnLst/>
            <a:rect l="l" t="t" r="r" b="b"/>
            <a:pathLst>
              <a:path w="383540" h="132079">
                <a:moveTo>
                  <a:pt x="119926" y="113652"/>
                </a:moveTo>
                <a:lnTo>
                  <a:pt x="0" y="113652"/>
                </a:lnTo>
                <a:lnTo>
                  <a:pt x="0" y="131914"/>
                </a:lnTo>
                <a:lnTo>
                  <a:pt x="119926" y="131914"/>
                </a:lnTo>
                <a:lnTo>
                  <a:pt x="119926" y="113652"/>
                </a:lnTo>
                <a:close/>
              </a:path>
              <a:path w="383540" h="132079">
                <a:moveTo>
                  <a:pt x="344220" y="698"/>
                </a:moveTo>
                <a:lnTo>
                  <a:pt x="273100" y="698"/>
                </a:lnTo>
                <a:lnTo>
                  <a:pt x="273100" y="131216"/>
                </a:lnTo>
                <a:lnTo>
                  <a:pt x="344220" y="131216"/>
                </a:lnTo>
                <a:lnTo>
                  <a:pt x="344220" y="112255"/>
                </a:lnTo>
                <a:lnTo>
                  <a:pt x="294716" y="112255"/>
                </a:lnTo>
                <a:lnTo>
                  <a:pt x="294716" y="20078"/>
                </a:lnTo>
                <a:lnTo>
                  <a:pt x="344220" y="20078"/>
                </a:lnTo>
                <a:lnTo>
                  <a:pt x="344220" y="698"/>
                </a:lnTo>
                <a:close/>
              </a:path>
              <a:path w="383540" h="132079">
                <a:moveTo>
                  <a:pt x="199923" y="698"/>
                </a:moveTo>
                <a:lnTo>
                  <a:pt x="137591" y="698"/>
                </a:lnTo>
                <a:lnTo>
                  <a:pt x="137591" y="131216"/>
                </a:lnTo>
                <a:lnTo>
                  <a:pt x="202438" y="131216"/>
                </a:lnTo>
                <a:lnTo>
                  <a:pt x="202438" y="112674"/>
                </a:lnTo>
                <a:lnTo>
                  <a:pt x="158369" y="112674"/>
                </a:lnTo>
                <a:lnTo>
                  <a:pt x="158369" y="73634"/>
                </a:lnTo>
                <a:lnTo>
                  <a:pt x="197002" y="73634"/>
                </a:lnTo>
                <a:lnTo>
                  <a:pt x="197002" y="55079"/>
                </a:lnTo>
                <a:lnTo>
                  <a:pt x="158369" y="55079"/>
                </a:lnTo>
                <a:lnTo>
                  <a:pt x="158369" y="19519"/>
                </a:lnTo>
                <a:lnTo>
                  <a:pt x="199923" y="19519"/>
                </a:lnTo>
                <a:lnTo>
                  <a:pt x="199923" y="698"/>
                </a:lnTo>
                <a:close/>
              </a:path>
              <a:path w="383540" h="132079">
                <a:moveTo>
                  <a:pt x="73202" y="419"/>
                </a:moveTo>
                <a:lnTo>
                  <a:pt x="46710" y="419"/>
                </a:lnTo>
                <a:lnTo>
                  <a:pt x="4737" y="87579"/>
                </a:lnTo>
                <a:lnTo>
                  <a:pt x="29133" y="87579"/>
                </a:lnTo>
                <a:lnTo>
                  <a:pt x="59956" y="26212"/>
                </a:lnTo>
                <a:lnTo>
                  <a:pt x="85624" y="26212"/>
                </a:lnTo>
                <a:lnTo>
                  <a:pt x="73202" y="419"/>
                </a:lnTo>
                <a:close/>
              </a:path>
              <a:path w="383540" h="132079">
                <a:moveTo>
                  <a:pt x="85624" y="26212"/>
                </a:moveTo>
                <a:lnTo>
                  <a:pt x="59956" y="26212"/>
                </a:lnTo>
                <a:lnTo>
                  <a:pt x="90779" y="87579"/>
                </a:lnTo>
                <a:lnTo>
                  <a:pt x="115176" y="87579"/>
                </a:lnTo>
                <a:lnTo>
                  <a:pt x="85624" y="26212"/>
                </a:lnTo>
                <a:close/>
              </a:path>
              <a:path w="383540" h="132079">
                <a:moveTo>
                  <a:pt x="383260" y="0"/>
                </a:moveTo>
                <a:lnTo>
                  <a:pt x="363601" y="0"/>
                </a:lnTo>
                <a:lnTo>
                  <a:pt x="363601" y="131914"/>
                </a:lnTo>
                <a:lnTo>
                  <a:pt x="383260" y="131914"/>
                </a:lnTo>
                <a:lnTo>
                  <a:pt x="383260" y="0"/>
                </a:lnTo>
                <a:close/>
              </a:path>
              <a:path w="383540" h="132079">
                <a:moveTo>
                  <a:pt x="249148" y="0"/>
                </a:moveTo>
                <a:lnTo>
                  <a:pt x="229349" y="0"/>
                </a:lnTo>
                <a:lnTo>
                  <a:pt x="229349" y="54101"/>
                </a:lnTo>
                <a:lnTo>
                  <a:pt x="207594" y="54101"/>
                </a:lnTo>
                <a:lnTo>
                  <a:pt x="207594" y="73774"/>
                </a:lnTo>
                <a:lnTo>
                  <a:pt x="229349" y="73774"/>
                </a:lnTo>
                <a:lnTo>
                  <a:pt x="229349" y="131914"/>
                </a:lnTo>
                <a:lnTo>
                  <a:pt x="249148" y="131914"/>
                </a:lnTo>
                <a:lnTo>
                  <a:pt x="2491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2384" y="3519030"/>
            <a:ext cx="245668" cy="1319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5214" y="3820414"/>
            <a:ext cx="170891" cy="120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812" y="3808425"/>
            <a:ext cx="524510" cy="137160"/>
          </a:xfrm>
          <a:custGeom>
            <a:avLst/>
            <a:gdLst/>
            <a:ahLst/>
            <a:cxnLst/>
            <a:rect l="l" t="t" r="r" b="b"/>
            <a:pathLst>
              <a:path w="524510" h="137160">
                <a:moveTo>
                  <a:pt x="490423" y="95935"/>
                </a:moveTo>
                <a:lnTo>
                  <a:pt x="427062" y="95935"/>
                </a:lnTo>
                <a:lnTo>
                  <a:pt x="423837" y="96354"/>
                </a:lnTo>
                <a:lnTo>
                  <a:pt x="405779" y="112395"/>
                </a:lnTo>
                <a:lnTo>
                  <a:pt x="405779" y="120205"/>
                </a:lnTo>
                <a:lnTo>
                  <a:pt x="427062" y="136664"/>
                </a:lnTo>
                <a:lnTo>
                  <a:pt x="490423" y="136664"/>
                </a:lnTo>
                <a:lnTo>
                  <a:pt x="511695" y="120205"/>
                </a:lnTo>
                <a:lnTo>
                  <a:pt x="427672" y="120205"/>
                </a:lnTo>
                <a:lnTo>
                  <a:pt x="426504" y="119811"/>
                </a:lnTo>
                <a:lnTo>
                  <a:pt x="425577" y="118224"/>
                </a:lnTo>
                <a:lnTo>
                  <a:pt x="425348" y="117322"/>
                </a:lnTo>
                <a:lnTo>
                  <a:pt x="425348" y="115277"/>
                </a:lnTo>
                <a:lnTo>
                  <a:pt x="425577" y="114376"/>
                </a:lnTo>
                <a:lnTo>
                  <a:pt x="426504" y="112788"/>
                </a:lnTo>
                <a:lnTo>
                  <a:pt x="427672" y="112395"/>
                </a:lnTo>
                <a:lnTo>
                  <a:pt x="511695" y="112395"/>
                </a:lnTo>
                <a:lnTo>
                  <a:pt x="511149" y="109867"/>
                </a:lnTo>
                <a:lnTo>
                  <a:pt x="493648" y="96354"/>
                </a:lnTo>
                <a:lnTo>
                  <a:pt x="490423" y="95935"/>
                </a:lnTo>
                <a:close/>
              </a:path>
              <a:path w="524510" h="137160">
                <a:moveTo>
                  <a:pt x="511695" y="112395"/>
                </a:moveTo>
                <a:lnTo>
                  <a:pt x="489813" y="112395"/>
                </a:lnTo>
                <a:lnTo>
                  <a:pt x="490981" y="112788"/>
                </a:lnTo>
                <a:lnTo>
                  <a:pt x="491909" y="114376"/>
                </a:lnTo>
                <a:lnTo>
                  <a:pt x="492137" y="115277"/>
                </a:lnTo>
                <a:lnTo>
                  <a:pt x="492137" y="117322"/>
                </a:lnTo>
                <a:lnTo>
                  <a:pt x="491909" y="118224"/>
                </a:lnTo>
                <a:lnTo>
                  <a:pt x="490981" y="119811"/>
                </a:lnTo>
                <a:lnTo>
                  <a:pt x="489813" y="120205"/>
                </a:lnTo>
                <a:lnTo>
                  <a:pt x="511695" y="120205"/>
                </a:lnTo>
                <a:lnTo>
                  <a:pt x="511695" y="112395"/>
                </a:lnTo>
                <a:close/>
              </a:path>
              <a:path w="524510" h="137160">
                <a:moveTo>
                  <a:pt x="357416" y="87020"/>
                </a:moveTo>
                <a:lnTo>
                  <a:pt x="293789" y="87020"/>
                </a:lnTo>
                <a:lnTo>
                  <a:pt x="290563" y="87668"/>
                </a:lnTo>
                <a:lnTo>
                  <a:pt x="272420" y="108305"/>
                </a:lnTo>
                <a:lnTo>
                  <a:pt x="272420" y="115366"/>
                </a:lnTo>
                <a:lnTo>
                  <a:pt x="293789" y="136664"/>
                </a:lnTo>
                <a:lnTo>
                  <a:pt x="357416" y="136664"/>
                </a:lnTo>
                <a:lnTo>
                  <a:pt x="377903" y="119087"/>
                </a:lnTo>
                <a:lnTo>
                  <a:pt x="295643" y="119087"/>
                </a:lnTo>
                <a:lnTo>
                  <a:pt x="294131" y="118338"/>
                </a:lnTo>
                <a:lnTo>
                  <a:pt x="291807" y="115366"/>
                </a:lnTo>
                <a:lnTo>
                  <a:pt x="291236" y="113690"/>
                </a:lnTo>
                <a:lnTo>
                  <a:pt x="291236" y="109982"/>
                </a:lnTo>
                <a:lnTo>
                  <a:pt x="291807" y="108305"/>
                </a:lnTo>
                <a:lnTo>
                  <a:pt x="294131" y="105333"/>
                </a:lnTo>
                <a:lnTo>
                  <a:pt x="295643" y="104584"/>
                </a:lnTo>
                <a:lnTo>
                  <a:pt x="377903" y="104584"/>
                </a:lnTo>
                <a:lnTo>
                  <a:pt x="375551" y="99123"/>
                </a:lnTo>
                <a:lnTo>
                  <a:pt x="373786" y="96494"/>
                </a:lnTo>
                <a:lnTo>
                  <a:pt x="369316" y="92036"/>
                </a:lnTo>
                <a:lnTo>
                  <a:pt x="366699" y="90271"/>
                </a:lnTo>
                <a:lnTo>
                  <a:pt x="360654" y="87668"/>
                </a:lnTo>
                <a:lnTo>
                  <a:pt x="357416" y="87020"/>
                </a:lnTo>
                <a:close/>
              </a:path>
              <a:path w="524510" h="137160">
                <a:moveTo>
                  <a:pt x="377903" y="104584"/>
                </a:moveTo>
                <a:lnTo>
                  <a:pt x="355561" y="104584"/>
                </a:lnTo>
                <a:lnTo>
                  <a:pt x="357073" y="105333"/>
                </a:lnTo>
                <a:lnTo>
                  <a:pt x="359397" y="108305"/>
                </a:lnTo>
                <a:lnTo>
                  <a:pt x="359981" y="109982"/>
                </a:lnTo>
                <a:lnTo>
                  <a:pt x="359981" y="113690"/>
                </a:lnTo>
                <a:lnTo>
                  <a:pt x="359397" y="115366"/>
                </a:lnTo>
                <a:lnTo>
                  <a:pt x="357073" y="118338"/>
                </a:lnTo>
                <a:lnTo>
                  <a:pt x="355561" y="119087"/>
                </a:lnTo>
                <a:lnTo>
                  <a:pt x="377903" y="119087"/>
                </a:lnTo>
                <a:lnTo>
                  <a:pt x="378155" y="118503"/>
                </a:lnTo>
                <a:lnTo>
                  <a:pt x="378785" y="115366"/>
                </a:lnTo>
                <a:lnTo>
                  <a:pt x="378785" y="108305"/>
                </a:lnTo>
                <a:lnTo>
                  <a:pt x="378155" y="105168"/>
                </a:lnTo>
                <a:lnTo>
                  <a:pt x="377903" y="104584"/>
                </a:lnTo>
                <a:close/>
              </a:path>
              <a:path w="524510" h="137160">
                <a:moveTo>
                  <a:pt x="224701" y="85763"/>
                </a:moveTo>
                <a:lnTo>
                  <a:pt x="160375" y="85763"/>
                </a:lnTo>
                <a:lnTo>
                  <a:pt x="157137" y="86436"/>
                </a:lnTo>
                <a:lnTo>
                  <a:pt x="139001" y="107772"/>
                </a:lnTo>
                <a:lnTo>
                  <a:pt x="139001" y="114782"/>
                </a:lnTo>
                <a:lnTo>
                  <a:pt x="160375" y="136791"/>
                </a:lnTo>
                <a:lnTo>
                  <a:pt x="224701" y="136791"/>
                </a:lnTo>
                <a:lnTo>
                  <a:pt x="245262" y="118389"/>
                </a:lnTo>
                <a:lnTo>
                  <a:pt x="162229" y="118389"/>
                </a:lnTo>
                <a:lnTo>
                  <a:pt x="160832" y="117665"/>
                </a:lnTo>
                <a:lnTo>
                  <a:pt x="158419" y="114782"/>
                </a:lnTo>
                <a:lnTo>
                  <a:pt x="157810" y="113144"/>
                </a:lnTo>
                <a:lnTo>
                  <a:pt x="157810" y="109423"/>
                </a:lnTo>
                <a:lnTo>
                  <a:pt x="158419" y="107772"/>
                </a:lnTo>
                <a:lnTo>
                  <a:pt x="160832" y="104889"/>
                </a:lnTo>
                <a:lnTo>
                  <a:pt x="162229" y="104165"/>
                </a:lnTo>
                <a:lnTo>
                  <a:pt x="245275" y="104165"/>
                </a:lnTo>
                <a:lnTo>
                  <a:pt x="242836" y="98336"/>
                </a:lnTo>
                <a:lnTo>
                  <a:pt x="241071" y="95618"/>
                </a:lnTo>
                <a:lnTo>
                  <a:pt x="236600" y="90970"/>
                </a:lnTo>
                <a:lnTo>
                  <a:pt x="233972" y="89128"/>
                </a:lnTo>
                <a:lnTo>
                  <a:pt x="227939" y="86436"/>
                </a:lnTo>
                <a:lnTo>
                  <a:pt x="224701" y="85763"/>
                </a:lnTo>
                <a:close/>
              </a:path>
              <a:path w="524510" h="137160">
                <a:moveTo>
                  <a:pt x="245275" y="104165"/>
                </a:moveTo>
                <a:lnTo>
                  <a:pt x="222935" y="104165"/>
                </a:lnTo>
                <a:lnTo>
                  <a:pt x="224358" y="104889"/>
                </a:lnTo>
                <a:lnTo>
                  <a:pt x="226682" y="107772"/>
                </a:lnTo>
                <a:lnTo>
                  <a:pt x="227266" y="109423"/>
                </a:lnTo>
                <a:lnTo>
                  <a:pt x="227266" y="113144"/>
                </a:lnTo>
                <a:lnTo>
                  <a:pt x="226682" y="114782"/>
                </a:lnTo>
                <a:lnTo>
                  <a:pt x="224358" y="117665"/>
                </a:lnTo>
                <a:lnTo>
                  <a:pt x="222935" y="118389"/>
                </a:lnTo>
                <a:lnTo>
                  <a:pt x="245262" y="118389"/>
                </a:lnTo>
                <a:lnTo>
                  <a:pt x="245440" y="117970"/>
                </a:lnTo>
                <a:lnTo>
                  <a:pt x="246075" y="114782"/>
                </a:lnTo>
                <a:lnTo>
                  <a:pt x="246075" y="107772"/>
                </a:lnTo>
                <a:lnTo>
                  <a:pt x="245440" y="104559"/>
                </a:lnTo>
                <a:lnTo>
                  <a:pt x="245275" y="104165"/>
                </a:lnTo>
                <a:close/>
              </a:path>
              <a:path w="524510" h="137160">
                <a:moveTo>
                  <a:pt x="169951" y="26911"/>
                </a:moveTo>
                <a:lnTo>
                  <a:pt x="146519" y="26911"/>
                </a:lnTo>
                <a:lnTo>
                  <a:pt x="141871" y="28778"/>
                </a:lnTo>
                <a:lnTo>
                  <a:pt x="138125" y="31534"/>
                </a:lnTo>
                <a:lnTo>
                  <a:pt x="132461" y="38887"/>
                </a:lnTo>
                <a:lnTo>
                  <a:pt x="131185" y="42532"/>
                </a:lnTo>
                <a:lnTo>
                  <a:pt x="131059" y="57454"/>
                </a:lnTo>
                <a:lnTo>
                  <a:pt x="131711" y="60172"/>
                </a:lnTo>
                <a:lnTo>
                  <a:pt x="157124" y="76555"/>
                </a:lnTo>
                <a:lnTo>
                  <a:pt x="162369" y="76555"/>
                </a:lnTo>
                <a:lnTo>
                  <a:pt x="184937" y="61353"/>
                </a:lnTo>
                <a:lnTo>
                  <a:pt x="155676" y="61353"/>
                </a:lnTo>
                <a:lnTo>
                  <a:pt x="153161" y="60515"/>
                </a:lnTo>
                <a:lnTo>
                  <a:pt x="149072" y="57175"/>
                </a:lnTo>
                <a:lnTo>
                  <a:pt x="148056" y="54940"/>
                </a:lnTo>
                <a:lnTo>
                  <a:pt x="148056" y="47409"/>
                </a:lnTo>
                <a:lnTo>
                  <a:pt x="149072" y="45110"/>
                </a:lnTo>
                <a:lnTo>
                  <a:pt x="153161" y="41490"/>
                </a:lnTo>
                <a:lnTo>
                  <a:pt x="155676" y="40576"/>
                </a:lnTo>
                <a:lnTo>
                  <a:pt x="185517" y="40576"/>
                </a:lnTo>
                <a:lnTo>
                  <a:pt x="184734" y="38506"/>
                </a:lnTo>
                <a:lnTo>
                  <a:pt x="178600" y="31356"/>
                </a:lnTo>
                <a:lnTo>
                  <a:pt x="174688" y="28676"/>
                </a:lnTo>
                <a:lnTo>
                  <a:pt x="169951" y="26911"/>
                </a:lnTo>
                <a:close/>
              </a:path>
              <a:path w="524510" h="137160">
                <a:moveTo>
                  <a:pt x="185517" y="40576"/>
                </a:moveTo>
                <a:lnTo>
                  <a:pt x="161632" y="40576"/>
                </a:lnTo>
                <a:lnTo>
                  <a:pt x="164185" y="41490"/>
                </a:lnTo>
                <a:lnTo>
                  <a:pt x="168465" y="45110"/>
                </a:lnTo>
                <a:lnTo>
                  <a:pt x="169532" y="47409"/>
                </a:lnTo>
                <a:lnTo>
                  <a:pt x="169532" y="54940"/>
                </a:lnTo>
                <a:lnTo>
                  <a:pt x="168465" y="57175"/>
                </a:lnTo>
                <a:lnTo>
                  <a:pt x="164185" y="60515"/>
                </a:lnTo>
                <a:lnTo>
                  <a:pt x="161632" y="61353"/>
                </a:lnTo>
                <a:lnTo>
                  <a:pt x="184937" y="61353"/>
                </a:lnTo>
                <a:lnTo>
                  <a:pt x="185521" y="60312"/>
                </a:lnTo>
                <a:lnTo>
                  <a:pt x="186258" y="57454"/>
                </a:lnTo>
                <a:lnTo>
                  <a:pt x="186258" y="42532"/>
                </a:lnTo>
                <a:lnTo>
                  <a:pt x="185517" y="40576"/>
                </a:lnTo>
                <a:close/>
              </a:path>
              <a:path w="524510" h="137160">
                <a:moveTo>
                  <a:pt x="189191" y="10744"/>
                </a:moveTo>
                <a:lnTo>
                  <a:pt x="128257" y="10744"/>
                </a:lnTo>
                <a:lnTo>
                  <a:pt x="128257" y="26911"/>
                </a:lnTo>
                <a:lnTo>
                  <a:pt x="189191" y="26911"/>
                </a:lnTo>
                <a:lnTo>
                  <a:pt x="189191" y="10744"/>
                </a:lnTo>
                <a:close/>
              </a:path>
              <a:path w="524510" h="137160">
                <a:moveTo>
                  <a:pt x="167436" y="0"/>
                </a:moveTo>
                <a:lnTo>
                  <a:pt x="150152" y="0"/>
                </a:lnTo>
                <a:lnTo>
                  <a:pt x="150152" y="10744"/>
                </a:lnTo>
                <a:lnTo>
                  <a:pt x="167436" y="10744"/>
                </a:lnTo>
                <a:lnTo>
                  <a:pt x="167436" y="0"/>
                </a:lnTo>
                <a:close/>
              </a:path>
              <a:path w="524510" h="137160">
                <a:moveTo>
                  <a:pt x="510120" y="4737"/>
                </a:moveTo>
                <a:lnTo>
                  <a:pt x="491718" y="4737"/>
                </a:lnTo>
                <a:lnTo>
                  <a:pt x="491718" y="72237"/>
                </a:lnTo>
                <a:lnTo>
                  <a:pt x="402336" y="72237"/>
                </a:lnTo>
                <a:lnTo>
                  <a:pt x="402336" y="88404"/>
                </a:lnTo>
                <a:lnTo>
                  <a:pt x="510120" y="88404"/>
                </a:lnTo>
                <a:lnTo>
                  <a:pt x="510120" y="55079"/>
                </a:lnTo>
                <a:lnTo>
                  <a:pt x="524344" y="55079"/>
                </a:lnTo>
                <a:lnTo>
                  <a:pt x="524344" y="36258"/>
                </a:lnTo>
                <a:lnTo>
                  <a:pt x="510120" y="36258"/>
                </a:lnTo>
                <a:lnTo>
                  <a:pt x="510120" y="4737"/>
                </a:lnTo>
                <a:close/>
              </a:path>
              <a:path w="524510" h="137160">
                <a:moveTo>
                  <a:pt x="462572" y="24828"/>
                </a:moveTo>
                <a:lnTo>
                  <a:pt x="411403" y="24828"/>
                </a:lnTo>
                <a:lnTo>
                  <a:pt x="409079" y="28359"/>
                </a:lnTo>
                <a:lnTo>
                  <a:pt x="407927" y="31978"/>
                </a:lnTo>
                <a:lnTo>
                  <a:pt x="407929" y="45275"/>
                </a:lnTo>
                <a:lnTo>
                  <a:pt x="427291" y="64566"/>
                </a:lnTo>
                <a:lnTo>
                  <a:pt x="427291" y="72237"/>
                </a:lnTo>
                <a:lnTo>
                  <a:pt x="446544" y="72237"/>
                </a:lnTo>
                <a:lnTo>
                  <a:pt x="446544" y="64706"/>
                </a:lnTo>
                <a:lnTo>
                  <a:pt x="449325" y="63868"/>
                </a:lnTo>
                <a:lnTo>
                  <a:pt x="464784" y="49784"/>
                </a:lnTo>
                <a:lnTo>
                  <a:pt x="433705" y="49784"/>
                </a:lnTo>
                <a:lnTo>
                  <a:pt x="430822" y="48882"/>
                </a:lnTo>
                <a:lnTo>
                  <a:pt x="426029" y="45275"/>
                </a:lnTo>
                <a:lnTo>
                  <a:pt x="424789" y="42862"/>
                </a:lnTo>
                <a:lnTo>
                  <a:pt x="424789" y="35648"/>
                </a:lnTo>
                <a:lnTo>
                  <a:pt x="425996" y="33261"/>
                </a:lnTo>
                <a:lnTo>
                  <a:pt x="430822" y="29629"/>
                </a:lnTo>
                <a:lnTo>
                  <a:pt x="433705" y="28727"/>
                </a:lnTo>
                <a:lnTo>
                  <a:pt x="464742" y="28727"/>
                </a:lnTo>
                <a:lnTo>
                  <a:pt x="464578" y="28257"/>
                </a:lnTo>
                <a:lnTo>
                  <a:pt x="463689" y="26492"/>
                </a:lnTo>
                <a:lnTo>
                  <a:pt x="462572" y="24828"/>
                </a:lnTo>
                <a:close/>
              </a:path>
              <a:path w="524510" h="137160">
                <a:moveTo>
                  <a:pt x="464742" y="28727"/>
                </a:moveTo>
                <a:lnTo>
                  <a:pt x="440397" y="28727"/>
                </a:lnTo>
                <a:lnTo>
                  <a:pt x="443280" y="29629"/>
                </a:lnTo>
                <a:lnTo>
                  <a:pt x="448119" y="33261"/>
                </a:lnTo>
                <a:lnTo>
                  <a:pt x="449325" y="35648"/>
                </a:lnTo>
                <a:lnTo>
                  <a:pt x="449325" y="42862"/>
                </a:lnTo>
                <a:lnTo>
                  <a:pt x="448151" y="45186"/>
                </a:lnTo>
                <a:lnTo>
                  <a:pt x="443280" y="48882"/>
                </a:lnTo>
                <a:lnTo>
                  <a:pt x="440397" y="49784"/>
                </a:lnTo>
                <a:lnTo>
                  <a:pt x="464784" y="49784"/>
                </a:lnTo>
                <a:lnTo>
                  <a:pt x="465683" y="47739"/>
                </a:lnTo>
                <a:lnTo>
                  <a:pt x="466204" y="45275"/>
                </a:lnTo>
                <a:lnTo>
                  <a:pt x="466096" y="33261"/>
                </a:lnTo>
                <a:lnTo>
                  <a:pt x="465874" y="31978"/>
                </a:lnTo>
                <a:lnTo>
                  <a:pt x="464742" y="28727"/>
                </a:lnTo>
                <a:close/>
              </a:path>
              <a:path w="524510" h="137160">
                <a:moveTo>
                  <a:pt x="472478" y="9906"/>
                </a:moveTo>
                <a:lnTo>
                  <a:pt x="401637" y="9906"/>
                </a:lnTo>
                <a:lnTo>
                  <a:pt x="401637" y="24828"/>
                </a:lnTo>
                <a:lnTo>
                  <a:pt x="472478" y="24828"/>
                </a:lnTo>
                <a:lnTo>
                  <a:pt x="472478" y="9906"/>
                </a:lnTo>
                <a:close/>
              </a:path>
              <a:path w="524510" h="137160">
                <a:moveTo>
                  <a:pt x="446824" y="0"/>
                </a:moveTo>
                <a:lnTo>
                  <a:pt x="427291" y="0"/>
                </a:lnTo>
                <a:lnTo>
                  <a:pt x="427291" y="9906"/>
                </a:lnTo>
                <a:lnTo>
                  <a:pt x="446824" y="9906"/>
                </a:lnTo>
                <a:lnTo>
                  <a:pt x="446824" y="0"/>
                </a:lnTo>
                <a:close/>
              </a:path>
              <a:path w="524510" h="137160">
                <a:moveTo>
                  <a:pt x="317868" y="5435"/>
                </a:moveTo>
                <a:lnTo>
                  <a:pt x="289979" y="5435"/>
                </a:lnTo>
                <a:lnTo>
                  <a:pt x="264033" y="69443"/>
                </a:lnTo>
                <a:lnTo>
                  <a:pt x="285927" y="69443"/>
                </a:lnTo>
                <a:lnTo>
                  <a:pt x="303923" y="25933"/>
                </a:lnTo>
                <a:lnTo>
                  <a:pt x="325502" y="25933"/>
                </a:lnTo>
                <a:lnTo>
                  <a:pt x="317868" y="5435"/>
                </a:lnTo>
                <a:close/>
              </a:path>
              <a:path w="524510" h="137160">
                <a:moveTo>
                  <a:pt x="325502" y="25933"/>
                </a:moveTo>
                <a:lnTo>
                  <a:pt x="303923" y="25933"/>
                </a:lnTo>
                <a:lnTo>
                  <a:pt x="319811" y="69443"/>
                </a:lnTo>
                <a:lnTo>
                  <a:pt x="341706" y="69443"/>
                </a:lnTo>
                <a:lnTo>
                  <a:pt x="325502" y="25933"/>
                </a:lnTo>
                <a:close/>
              </a:path>
              <a:path w="524510" h="137160">
                <a:moveTo>
                  <a:pt x="24396" y="89522"/>
                </a:moveTo>
                <a:lnTo>
                  <a:pt x="5854" y="89522"/>
                </a:lnTo>
                <a:lnTo>
                  <a:pt x="5854" y="136664"/>
                </a:lnTo>
                <a:lnTo>
                  <a:pt x="111556" y="136664"/>
                </a:lnTo>
                <a:lnTo>
                  <a:pt x="111556" y="119507"/>
                </a:lnTo>
                <a:lnTo>
                  <a:pt x="24396" y="119507"/>
                </a:lnTo>
                <a:lnTo>
                  <a:pt x="24396" y="89522"/>
                </a:lnTo>
                <a:close/>
              </a:path>
              <a:path w="524510" h="137160">
                <a:moveTo>
                  <a:pt x="111556" y="4737"/>
                </a:moveTo>
                <a:lnTo>
                  <a:pt x="91897" y="4737"/>
                </a:lnTo>
                <a:lnTo>
                  <a:pt x="91897" y="119507"/>
                </a:lnTo>
                <a:lnTo>
                  <a:pt x="111556" y="119507"/>
                </a:lnTo>
                <a:lnTo>
                  <a:pt x="111556" y="4737"/>
                </a:lnTo>
                <a:close/>
              </a:path>
              <a:path w="524510" h="137160">
                <a:moveTo>
                  <a:pt x="67965" y="51739"/>
                </a:moveTo>
                <a:lnTo>
                  <a:pt x="35559" y="51739"/>
                </a:lnTo>
                <a:lnTo>
                  <a:pt x="75298" y="79070"/>
                </a:lnTo>
                <a:lnTo>
                  <a:pt x="75298" y="56476"/>
                </a:lnTo>
                <a:lnTo>
                  <a:pt x="67965" y="51739"/>
                </a:lnTo>
                <a:close/>
              </a:path>
              <a:path w="524510" h="137160">
                <a:moveTo>
                  <a:pt x="74320" y="5435"/>
                </a:moveTo>
                <a:lnTo>
                  <a:pt x="0" y="5435"/>
                </a:lnTo>
                <a:lnTo>
                  <a:pt x="0" y="24130"/>
                </a:lnTo>
                <a:lnTo>
                  <a:pt x="42113" y="24130"/>
                </a:lnTo>
                <a:lnTo>
                  <a:pt x="0" y="52857"/>
                </a:lnTo>
                <a:lnTo>
                  <a:pt x="0" y="76974"/>
                </a:lnTo>
                <a:lnTo>
                  <a:pt x="35559" y="51739"/>
                </a:lnTo>
                <a:lnTo>
                  <a:pt x="67965" y="51739"/>
                </a:lnTo>
                <a:lnTo>
                  <a:pt x="50901" y="40716"/>
                </a:lnTo>
                <a:lnTo>
                  <a:pt x="74320" y="24130"/>
                </a:lnTo>
                <a:lnTo>
                  <a:pt x="74320" y="5435"/>
                </a:lnTo>
                <a:close/>
              </a:path>
              <a:path w="524510" h="137160">
                <a:moveTo>
                  <a:pt x="376008" y="4737"/>
                </a:moveTo>
                <a:lnTo>
                  <a:pt x="356488" y="4737"/>
                </a:lnTo>
                <a:lnTo>
                  <a:pt x="356488" y="73914"/>
                </a:lnTo>
                <a:lnTo>
                  <a:pt x="376008" y="73914"/>
                </a:lnTo>
                <a:lnTo>
                  <a:pt x="376008" y="48387"/>
                </a:lnTo>
                <a:lnTo>
                  <a:pt x="390232" y="48387"/>
                </a:lnTo>
                <a:lnTo>
                  <a:pt x="390232" y="29425"/>
                </a:lnTo>
                <a:lnTo>
                  <a:pt x="376008" y="29425"/>
                </a:lnTo>
                <a:lnTo>
                  <a:pt x="376008" y="4737"/>
                </a:lnTo>
                <a:close/>
              </a:path>
              <a:path w="524510" h="137160">
                <a:moveTo>
                  <a:pt x="216242" y="4737"/>
                </a:moveTo>
                <a:lnTo>
                  <a:pt x="197700" y="4737"/>
                </a:lnTo>
                <a:lnTo>
                  <a:pt x="197700" y="76555"/>
                </a:lnTo>
                <a:lnTo>
                  <a:pt x="216242" y="76555"/>
                </a:lnTo>
                <a:lnTo>
                  <a:pt x="216242" y="48806"/>
                </a:lnTo>
                <a:lnTo>
                  <a:pt x="246227" y="48806"/>
                </a:lnTo>
                <a:lnTo>
                  <a:pt x="246227" y="31242"/>
                </a:lnTo>
                <a:lnTo>
                  <a:pt x="216242" y="31242"/>
                </a:lnTo>
                <a:lnTo>
                  <a:pt x="216242" y="4737"/>
                </a:lnTo>
                <a:close/>
              </a:path>
              <a:path w="524510" h="137160">
                <a:moveTo>
                  <a:pt x="246227" y="48806"/>
                </a:moveTo>
                <a:lnTo>
                  <a:pt x="228231" y="48806"/>
                </a:lnTo>
                <a:lnTo>
                  <a:pt x="228231" y="76555"/>
                </a:lnTo>
                <a:lnTo>
                  <a:pt x="246227" y="76555"/>
                </a:lnTo>
                <a:lnTo>
                  <a:pt x="246227" y="48806"/>
                </a:lnTo>
                <a:close/>
              </a:path>
              <a:path w="524510" h="137160">
                <a:moveTo>
                  <a:pt x="246227" y="4737"/>
                </a:moveTo>
                <a:lnTo>
                  <a:pt x="228231" y="4737"/>
                </a:lnTo>
                <a:lnTo>
                  <a:pt x="228231" y="31242"/>
                </a:lnTo>
                <a:lnTo>
                  <a:pt x="246227" y="31242"/>
                </a:lnTo>
                <a:lnTo>
                  <a:pt x="246227" y="4737"/>
                </a:lnTo>
                <a:close/>
              </a:path>
            </a:pathLst>
          </a:custGeom>
          <a:solidFill>
            <a:srgbClr val="76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214" y="4115308"/>
            <a:ext cx="174447" cy="1214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2854" y="4108056"/>
            <a:ext cx="522605" cy="132080"/>
          </a:xfrm>
          <a:custGeom>
            <a:avLst/>
            <a:gdLst/>
            <a:ahLst/>
            <a:cxnLst/>
            <a:rect l="l" t="t" r="r" b="b"/>
            <a:pathLst>
              <a:path w="522605" h="132079">
                <a:moveTo>
                  <a:pt x="522262" y="113652"/>
                </a:moveTo>
                <a:lnTo>
                  <a:pt x="402336" y="113652"/>
                </a:lnTo>
                <a:lnTo>
                  <a:pt x="402336" y="131914"/>
                </a:lnTo>
                <a:lnTo>
                  <a:pt x="522262" y="131914"/>
                </a:lnTo>
                <a:lnTo>
                  <a:pt x="522262" y="113652"/>
                </a:lnTo>
                <a:close/>
              </a:path>
              <a:path w="522605" h="132079">
                <a:moveTo>
                  <a:pt x="119926" y="113652"/>
                </a:moveTo>
                <a:lnTo>
                  <a:pt x="0" y="113652"/>
                </a:lnTo>
                <a:lnTo>
                  <a:pt x="0" y="131914"/>
                </a:lnTo>
                <a:lnTo>
                  <a:pt x="119926" y="131914"/>
                </a:lnTo>
                <a:lnTo>
                  <a:pt x="119926" y="113652"/>
                </a:lnTo>
                <a:close/>
              </a:path>
              <a:path w="522605" h="132079">
                <a:moveTo>
                  <a:pt x="114338" y="62191"/>
                </a:moveTo>
                <a:lnTo>
                  <a:pt x="5435" y="62191"/>
                </a:lnTo>
                <a:lnTo>
                  <a:pt x="5435" y="81013"/>
                </a:lnTo>
                <a:lnTo>
                  <a:pt x="114338" y="81013"/>
                </a:lnTo>
                <a:lnTo>
                  <a:pt x="114338" y="62191"/>
                </a:lnTo>
                <a:close/>
              </a:path>
              <a:path w="522605" h="132079">
                <a:moveTo>
                  <a:pt x="45313" y="19659"/>
                </a:moveTo>
                <a:lnTo>
                  <a:pt x="23977" y="19659"/>
                </a:lnTo>
                <a:lnTo>
                  <a:pt x="23977" y="62191"/>
                </a:lnTo>
                <a:lnTo>
                  <a:pt x="45313" y="62191"/>
                </a:lnTo>
                <a:lnTo>
                  <a:pt x="45313" y="19659"/>
                </a:lnTo>
                <a:close/>
              </a:path>
              <a:path w="522605" h="132079">
                <a:moveTo>
                  <a:pt x="97053" y="19659"/>
                </a:moveTo>
                <a:lnTo>
                  <a:pt x="75717" y="19659"/>
                </a:lnTo>
                <a:lnTo>
                  <a:pt x="75717" y="62191"/>
                </a:lnTo>
                <a:lnTo>
                  <a:pt x="97053" y="62191"/>
                </a:lnTo>
                <a:lnTo>
                  <a:pt x="97053" y="19659"/>
                </a:lnTo>
                <a:close/>
              </a:path>
              <a:path w="522605" h="132079">
                <a:moveTo>
                  <a:pt x="114338" y="698"/>
                </a:moveTo>
                <a:lnTo>
                  <a:pt x="5435" y="698"/>
                </a:lnTo>
                <a:lnTo>
                  <a:pt x="5435" y="19659"/>
                </a:lnTo>
                <a:lnTo>
                  <a:pt x="114338" y="19659"/>
                </a:lnTo>
                <a:lnTo>
                  <a:pt x="114338" y="698"/>
                </a:lnTo>
                <a:close/>
              </a:path>
              <a:path w="522605" h="132079">
                <a:moveTo>
                  <a:pt x="515835" y="698"/>
                </a:moveTo>
                <a:lnTo>
                  <a:pt x="409028" y="698"/>
                </a:lnTo>
                <a:lnTo>
                  <a:pt x="409028" y="88125"/>
                </a:lnTo>
                <a:lnTo>
                  <a:pt x="515835" y="88125"/>
                </a:lnTo>
                <a:lnTo>
                  <a:pt x="515835" y="69303"/>
                </a:lnTo>
                <a:lnTo>
                  <a:pt x="430631" y="69303"/>
                </a:lnTo>
                <a:lnTo>
                  <a:pt x="430631" y="54381"/>
                </a:lnTo>
                <a:lnTo>
                  <a:pt x="515835" y="54381"/>
                </a:lnTo>
                <a:lnTo>
                  <a:pt x="515835" y="35560"/>
                </a:lnTo>
                <a:lnTo>
                  <a:pt x="430631" y="35560"/>
                </a:lnTo>
                <a:lnTo>
                  <a:pt x="430631" y="19519"/>
                </a:lnTo>
                <a:lnTo>
                  <a:pt x="515835" y="19519"/>
                </a:lnTo>
                <a:lnTo>
                  <a:pt x="515835" y="698"/>
                </a:lnTo>
                <a:close/>
              </a:path>
              <a:path w="522605" h="132079">
                <a:moveTo>
                  <a:pt x="383260" y="0"/>
                </a:moveTo>
                <a:lnTo>
                  <a:pt x="364299" y="0"/>
                </a:lnTo>
                <a:lnTo>
                  <a:pt x="364299" y="82689"/>
                </a:lnTo>
                <a:lnTo>
                  <a:pt x="277558" y="82689"/>
                </a:lnTo>
                <a:lnTo>
                  <a:pt x="277558" y="99987"/>
                </a:lnTo>
                <a:lnTo>
                  <a:pt x="362623" y="99987"/>
                </a:lnTo>
                <a:lnTo>
                  <a:pt x="357187" y="131914"/>
                </a:lnTo>
                <a:lnTo>
                  <a:pt x="377964" y="131914"/>
                </a:lnTo>
                <a:lnTo>
                  <a:pt x="383260" y="99987"/>
                </a:lnTo>
                <a:lnTo>
                  <a:pt x="383260" y="0"/>
                </a:lnTo>
                <a:close/>
              </a:path>
              <a:path w="522605" h="132079">
                <a:moveTo>
                  <a:pt x="355650" y="0"/>
                </a:moveTo>
                <a:lnTo>
                  <a:pt x="336689" y="0"/>
                </a:lnTo>
                <a:lnTo>
                  <a:pt x="336689" y="25654"/>
                </a:lnTo>
                <a:lnTo>
                  <a:pt x="325386" y="25654"/>
                </a:lnTo>
                <a:lnTo>
                  <a:pt x="325386" y="42811"/>
                </a:lnTo>
                <a:lnTo>
                  <a:pt x="336689" y="42811"/>
                </a:lnTo>
                <a:lnTo>
                  <a:pt x="336689" y="72936"/>
                </a:lnTo>
                <a:lnTo>
                  <a:pt x="355650" y="72936"/>
                </a:lnTo>
                <a:lnTo>
                  <a:pt x="355650" y="0"/>
                </a:lnTo>
                <a:close/>
              </a:path>
              <a:path w="522605" h="132079">
                <a:moveTo>
                  <a:pt x="326364" y="698"/>
                </a:moveTo>
                <a:lnTo>
                  <a:pt x="270306" y="698"/>
                </a:lnTo>
                <a:lnTo>
                  <a:pt x="270306" y="19938"/>
                </a:lnTo>
                <a:lnTo>
                  <a:pt x="301129" y="19938"/>
                </a:lnTo>
                <a:lnTo>
                  <a:pt x="270306" y="48806"/>
                </a:lnTo>
                <a:lnTo>
                  <a:pt x="270306" y="72097"/>
                </a:lnTo>
                <a:lnTo>
                  <a:pt x="296659" y="47548"/>
                </a:lnTo>
                <a:lnTo>
                  <a:pt x="324970" y="47548"/>
                </a:lnTo>
                <a:lnTo>
                  <a:pt x="309219" y="35979"/>
                </a:lnTo>
                <a:lnTo>
                  <a:pt x="326364" y="19938"/>
                </a:lnTo>
                <a:lnTo>
                  <a:pt x="326364" y="698"/>
                </a:lnTo>
                <a:close/>
              </a:path>
              <a:path w="522605" h="132079">
                <a:moveTo>
                  <a:pt x="324970" y="47548"/>
                </a:moveTo>
                <a:lnTo>
                  <a:pt x="296659" y="47548"/>
                </a:lnTo>
                <a:lnTo>
                  <a:pt x="327063" y="71399"/>
                </a:lnTo>
                <a:lnTo>
                  <a:pt x="327063" y="49085"/>
                </a:lnTo>
                <a:lnTo>
                  <a:pt x="324970" y="47548"/>
                </a:lnTo>
                <a:close/>
              </a:path>
              <a:path w="522605" h="132079">
                <a:moveTo>
                  <a:pt x="254025" y="113233"/>
                </a:moveTo>
                <a:lnTo>
                  <a:pt x="134112" y="113233"/>
                </a:lnTo>
                <a:lnTo>
                  <a:pt x="134112" y="131914"/>
                </a:lnTo>
                <a:lnTo>
                  <a:pt x="254025" y="131914"/>
                </a:lnTo>
                <a:lnTo>
                  <a:pt x="254025" y="113233"/>
                </a:lnTo>
                <a:close/>
              </a:path>
              <a:path w="522605" h="132079">
                <a:moveTo>
                  <a:pt x="203695" y="88125"/>
                </a:moveTo>
                <a:lnTo>
                  <a:pt x="184442" y="88125"/>
                </a:lnTo>
                <a:lnTo>
                  <a:pt x="184442" y="113233"/>
                </a:lnTo>
                <a:lnTo>
                  <a:pt x="203695" y="113233"/>
                </a:lnTo>
                <a:lnTo>
                  <a:pt x="203695" y="88125"/>
                </a:lnTo>
                <a:close/>
              </a:path>
              <a:path w="522605" h="132079">
                <a:moveTo>
                  <a:pt x="245110" y="698"/>
                </a:moveTo>
                <a:lnTo>
                  <a:pt x="143027" y="698"/>
                </a:lnTo>
                <a:lnTo>
                  <a:pt x="143027" y="19380"/>
                </a:lnTo>
                <a:lnTo>
                  <a:pt x="226275" y="19380"/>
                </a:lnTo>
                <a:lnTo>
                  <a:pt x="226275" y="35839"/>
                </a:lnTo>
                <a:lnTo>
                  <a:pt x="143027" y="35839"/>
                </a:lnTo>
                <a:lnTo>
                  <a:pt x="143027" y="88125"/>
                </a:lnTo>
                <a:lnTo>
                  <a:pt x="246214" y="88125"/>
                </a:lnTo>
                <a:lnTo>
                  <a:pt x="246214" y="69443"/>
                </a:lnTo>
                <a:lnTo>
                  <a:pt x="161861" y="69443"/>
                </a:lnTo>
                <a:lnTo>
                  <a:pt x="161861" y="53403"/>
                </a:lnTo>
                <a:lnTo>
                  <a:pt x="245110" y="53403"/>
                </a:lnTo>
                <a:lnTo>
                  <a:pt x="245110" y="698"/>
                </a:lnTo>
                <a:close/>
              </a:path>
            </a:pathLst>
          </a:custGeom>
          <a:solidFill>
            <a:srgbClr val="76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5214" y="4411459"/>
            <a:ext cx="184416" cy="1193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7762" y="4398200"/>
            <a:ext cx="524510" cy="137160"/>
          </a:xfrm>
          <a:custGeom>
            <a:avLst/>
            <a:gdLst/>
            <a:ahLst/>
            <a:cxnLst/>
            <a:rect l="l" t="t" r="r" b="b"/>
            <a:pathLst>
              <a:path w="524510" h="137160">
                <a:moveTo>
                  <a:pt x="491680" y="87858"/>
                </a:moveTo>
                <a:lnTo>
                  <a:pt x="427901" y="87858"/>
                </a:lnTo>
                <a:lnTo>
                  <a:pt x="424675" y="88480"/>
                </a:lnTo>
                <a:lnTo>
                  <a:pt x="406527" y="108813"/>
                </a:lnTo>
                <a:lnTo>
                  <a:pt x="406527" y="115696"/>
                </a:lnTo>
                <a:lnTo>
                  <a:pt x="427901" y="136664"/>
                </a:lnTo>
                <a:lnTo>
                  <a:pt x="491680" y="136664"/>
                </a:lnTo>
                <a:lnTo>
                  <a:pt x="512540" y="118249"/>
                </a:lnTo>
                <a:lnTo>
                  <a:pt x="429666" y="118249"/>
                </a:lnTo>
                <a:lnTo>
                  <a:pt x="428256" y="117678"/>
                </a:lnTo>
                <a:lnTo>
                  <a:pt x="425932" y="115354"/>
                </a:lnTo>
                <a:lnTo>
                  <a:pt x="425348" y="113931"/>
                </a:lnTo>
                <a:lnTo>
                  <a:pt x="425348" y="110578"/>
                </a:lnTo>
                <a:lnTo>
                  <a:pt x="425932" y="109143"/>
                </a:lnTo>
                <a:lnTo>
                  <a:pt x="428256" y="106730"/>
                </a:lnTo>
                <a:lnTo>
                  <a:pt x="429666" y="106121"/>
                </a:lnTo>
                <a:lnTo>
                  <a:pt x="512509" y="106121"/>
                </a:lnTo>
                <a:lnTo>
                  <a:pt x="512406" y="105613"/>
                </a:lnTo>
                <a:lnTo>
                  <a:pt x="494906" y="88480"/>
                </a:lnTo>
                <a:lnTo>
                  <a:pt x="491680" y="87858"/>
                </a:lnTo>
                <a:close/>
              </a:path>
              <a:path w="524510" h="137160">
                <a:moveTo>
                  <a:pt x="512509" y="106121"/>
                </a:moveTo>
                <a:lnTo>
                  <a:pt x="489813" y="106121"/>
                </a:lnTo>
                <a:lnTo>
                  <a:pt x="491210" y="106730"/>
                </a:lnTo>
                <a:lnTo>
                  <a:pt x="493623" y="109143"/>
                </a:lnTo>
                <a:lnTo>
                  <a:pt x="494233" y="110578"/>
                </a:lnTo>
                <a:lnTo>
                  <a:pt x="494233" y="113931"/>
                </a:lnTo>
                <a:lnTo>
                  <a:pt x="493623" y="115354"/>
                </a:lnTo>
                <a:lnTo>
                  <a:pt x="491210" y="117678"/>
                </a:lnTo>
                <a:lnTo>
                  <a:pt x="489813" y="118249"/>
                </a:lnTo>
                <a:lnTo>
                  <a:pt x="512540" y="118249"/>
                </a:lnTo>
                <a:lnTo>
                  <a:pt x="513054" y="115696"/>
                </a:lnTo>
                <a:lnTo>
                  <a:pt x="513054" y="108813"/>
                </a:lnTo>
                <a:lnTo>
                  <a:pt x="512509" y="106121"/>
                </a:lnTo>
                <a:close/>
              </a:path>
              <a:path w="524510" h="137160">
                <a:moveTo>
                  <a:pt x="357428" y="87020"/>
                </a:moveTo>
                <a:lnTo>
                  <a:pt x="293789" y="87020"/>
                </a:lnTo>
                <a:lnTo>
                  <a:pt x="290563" y="87668"/>
                </a:lnTo>
                <a:lnTo>
                  <a:pt x="272432" y="108305"/>
                </a:lnTo>
                <a:lnTo>
                  <a:pt x="272432" y="115366"/>
                </a:lnTo>
                <a:lnTo>
                  <a:pt x="293789" y="136664"/>
                </a:lnTo>
                <a:lnTo>
                  <a:pt x="357428" y="136664"/>
                </a:lnTo>
                <a:lnTo>
                  <a:pt x="377903" y="119087"/>
                </a:lnTo>
                <a:lnTo>
                  <a:pt x="295656" y="119087"/>
                </a:lnTo>
                <a:lnTo>
                  <a:pt x="294144" y="118351"/>
                </a:lnTo>
                <a:lnTo>
                  <a:pt x="291820" y="115366"/>
                </a:lnTo>
                <a:lnTo>
                  <a:pt x="291236" y="113703"/>
                </a:lnTo>
                <a:lnTo>
                  <a:pt x="291236" y="109981"/>
                </a:lnTo>
                <a:lnTo>
                  <a:pt x="291820" y="108305"/>
                </a:lnTo>
                <a:lnTo>
                  <a:pt x="294144" y="105333"/>
                </a:lnTo>
                <a:lnTo>
                  <a:pt x="295656" y="104584"/>
                </a:lnTo>
                <a:lnTo>
                  <a:pt x="377903" y="104584"/>
                </a:lnTo>
                <a:lnTo>
                  <a:pt x="375551" y="99123"/>
                </a:lnTo>
                <a:lnTo>
                  <a:pt x="373786" y="96494"/>
                </a:lnTo>
                <a:lnTo>
                  <a:pt x="369328" y="92036"/>
                </a:lnTo>
                <a:lnTo>
                  <a:pt x="366699" y="90271"/>
                </a:lnTo>
                <a:lnTo>
                  <a:pt x="360654" y="87668"/>
                </a:lnTo>
                <a:lnTo>
                  <a:pt x="357428" y="87020"/>
                </a:lnTo>
                <a:close/>
              </a:path>
              <a:path w="524510" h="137160">
                <a:moveTo>
                  <a:pt x="377903" y="104584"/>
                </a:moveTo>
                <a:lnTo>
                  <a:pt x="355561" y="104584"/>
                </a:lnTo>
                <a:lnTo>
                  <a:pt x="357073" y="105333"/>
                </a:lnTo>
                <a:lnTo>
                  <a:pt x="359397" y="108305"/>
                </a:lnTo>
                <a:lnTo>
                  <a:pt x="359981" y="109981"/>
                </a:lnTo>
                <a:lnTo>
                  <a:pt x="359981" y="113703"/>
                </a:lnTo>
                <a:lnTo>
                  <a:pt x="359397" y="115366"/>
                </a:lnTo>
                <a:lnTo>
                  <a:pt x="357073" y="118351"/>
                </a:lnTo>
                <a:lnTo>
                  <a:pt x="355561" y="119087"/>
                </a:lnTo>
                <a:lnTo>
                  <a:pt x="377903" y="119087"/>
                </a:lnTo>
                <a:lnTo>
                  <a:pt x="378155" y="118503"/>
                </a:lnTo>
                <a:lnTo>
                  <a:pt x="378785" y="115366"/>
                </a:lnTo>
                <a:lnTo>
                  <a:pt x="378785" y="108305"/>
                </a:lnTo>
                <a:lnTo>
                  <a:pt x="378155" y="105168"/>
                </a:lnTo>
                <a:lnTo>
                  <a:pt x="377903" y="104584"/>
                </a:lnTo>
                <a:close/>
              </a:path>
              <a:path w="524510" h="137160">
                <a:moveTo>
                  <a:pt x="224713" y="85763"/>
                </a:moveTo>
                <a:lnTo>
                  <a:pt x="160375" y="85763"/>
                </a:lnTo>
                <a:lnTo>
                  <a:pt x="157149" y="86436"/>
                </a:lnTo>
                <a:lnTo>
                  <a:pt x="139001" y="107772"/>
                </a:lnTo>
                <a:lnTo>
                  <a:pt x="139004" y="114795"/>
                </a:lnTo>
                <a:lnTo>
                  <a:pt x="160375" y="136804"/>
                </a:lnTo>
                <a:lnTo>
                  <a:pt x="224713" y="136804"/>
                </a:lnTo>
                <a:lnTo>
                  <a:pt x="245262" y="118389"/>
                </a:lnTo>
                <a:lnTo>
                  <a:pt x="162229" y="118389"/>
                </a:lnTo>
                <a:lnTo>
                  <a:pt x="160845" y="117678"/>
                </a:lnTo>
                <a:lnTo>
                  <a:pt x="158419" y="114795"/>
                </a:lnTo>
                <a:lnTo>
                  <a:pt x="157822" y="113144"/>
                </a:lnTo>
                <a:lnTo>
                  <a:pt x="157822" y="109423"/>
                </a:lnTo>
                <a:lnTo>
                  <a:pt x="158419" y="107772"/>
                </a:lnTo>
                <a:lnTo>
                  <a:pt x="160845" y="104889"/>
                </a:lnTo>
                <a:lnTo>
                  <a:pt x="162229" y="104165"/>
                </a:lnTo>
                <a:lnTo>
                  <a:pt x="245275" y="104165"/>
                </a:lnTo>
                <a:lnTo>
                  <a:pt x="242836" y="98336"/>
                </a:lnTo>
                <a:lnTo>
                  <a:pt x="241071" y="95618"/>
                </a:lnTo>
                <a:lnTo>
                  <a:pt x="236601" y="90970"/>
                </a:lnTo>
                <a:lnTo>
                  <a:pt x="233984" y="89128"/>
                </a:lnTo>
                <a:lnTo>
                  <a:pt x="227939" y="86436"/>
                </a:lnTo>
                <a:lnTo>
                  <a:pt x="224713" y="85763"/>
                </a:lnTo>
                <a:close/>
              </a:path>
              <a:path w="524510" h="137160">
                <a:moveTo>
                  <a:pt x="245275" y="104165"/>
                </a:moveTo>
                <a:lnTo>
                  <a:pt x="222935" y="104165"/>
                </a:lnTo>
                <a:lnTo>
                  <a:pt x="224358" y="104889"/>
                </a:lnTo>
                <a:lnTo>
                  <a:pt x="226682" y="107772"/>
                </a:lnTo>
                <a:lnTo>
                  <a:pt x="227266" y="109423"/>
                </a:lnTo>
                <a:lnTo>
                  <a:pt x="227266" y="113144"/>
                </a:lnTo>
                <a:lnTo>
                  <a:pt x="226682" y="114795"/>
                </a:lnTo>
                <a:lnTo>
                  <a:pt x="224358" y="117678"/>
                </a:lnTo>
                <a:lnTo>
                  <a:pt x="222935" y="118389"/>
                </a:lnTo>
                <a:lnTo>
                  <a:pt x="245262" y="118389"/>
                </a:lnTo>
                <a:lnTo>
                  <a:pt x="245440" y="117970"/>
                </a:lnTo>
                <a:lnTo>
                  <a:pt x="246072" y="114795"/>
                </a:lnTo>
                <a:lnTo>
                  <a:pt x="246075" y="107772"/>
                </a:lnTo>
                <a:lnTo>
                  <a:pt x="245440" y="104559"/>
                </a:lnTo>
                <a:lnTo>
                  <a:pt x="245275" y="104165"/>
                </a:lnTo>
                <a:close/>
              </a:path>
              <a:path w="524510" h="137160">
                <a:moveTo>
                  <a:pt x="169951" y="26911"/>
                </a:moveTo>
                <a:lnTo>
                  <a:pt x="146519" y="26911"/>
                </a:lnTo>
                <a:lnTo>
                  <a:pt x="141871" y="28778"/>
                </a:lnTo>
                <a:lnTo>
                  <a:pt x="138137" y="31546"/>
                </a:lnTo>
                <a:lnTo>
                  <a:pt x="132461" y="38887"/>
                </a:lnTo>
                <a:lnTo>
                  <a:pt x="131196" y="42532"/>
                </a:lnTo>
                <a:lnTo>
                  <a:pt x="131072" y="57454"/>
                </a:lnTo>
                <a:lnTo>
                  <a:pt x="131724" y="60172"/>
                </a:lnTo>
                <a:lnTo>
                  <a:pt x="157124" y="76555"/>
                </a:lnTo>
                <a:lnTo>
                  <a:pt x="162369" y="76555"/>
                </a:lnTo>
                <a:lnTo>
                  <a:pt x="184937" y="61353"/>
                </a:lnTo>
                <a:lnTo>
                  <a:pt x="155676" y="61353"/>
                </a:lnTo>
                <a:lnTo>
                  <a:pt x="153174" y="60528"/>
                </a:lnTo>
                <a:lnTo>
                  <a:pt x="149085" y="57175"/>
                </a:lnTo>
                <a:lnTo>
                  <a:pt x="148056" y="54940"/>
                </a:lnTo>
                <a:lnTo>
                  <a:pt x="148056" y="47409"/>
                </a:lnTo>
                <a:lnTo>
                  <a:pt x="149085" y="45110"/>
                </a:lnTo>
                <a:lnTo>
                  <a:pt x="153174" y="41490"/>
                </a:lnTo>
                <a:lnTo>
                  <a:pt x="155676" y="40576"/>
                </a:lnTo>
                <a:lnTo>
                  <a:pt x="185522" y="40576"/>
                </a:lnTo>
                <a:lnTo>
                  <a:pt x="184734" y="38519"/>
                </a:lnTo>
                <a:lnTo>
                  <a:pt x="178600" y="31356"/>
                </a:lnTo>
                <a:lnTo>
                  <a:pt x="174688" y="28676"/>
                </a:lnTo>
                <a:lnTo>
                  <a:pt x="169951" y="26911"/>
                </a:lnTo>
                <a:close/>
              </a:path>
              <a:path w="524510" h="137160">
                <a:moveTo>
                  <a:pt x="185522" y="40576"/>
                </a:moveTo>
                <a:lnTo>
                  <a:pt x="161632" y="40576"/>
                </a:lnTo>
                <a:lnTo>
                  <a:pt x="164185" y="41490"/>
                </a:lnTo>
                <a:lnTo>
                  <a:pt x="168465" y="45110"/>
                </a:lnTo>
                <a:lnTo>
                  <a:pt x="169532" y="47409"/>
                </a:lnTo>
                <a:lnTo>
                  <a:pt x="169532" y="54940"/>
                </a:lnTo>
                <a:lnTo>
                  <a:pt x="168465" y="57175"/>
                </a:lnTo>
                <a:lnTo>
                  <a:pt x="164185" y="60528"/>
                </a:lnTo>
                <a:lnTo>
                  <a:pt x="161632" y="61353"/>
                </a:lnTo>
                <a:lnTo>
                  <a:pt x="184937" y="61353"/>
                </a:lnTo>
                <a:lnTo>
                  <a:pt x="185521" y="60312"/>
                </a:lnTo>
                <a:lnTo>
                  <a:pt x="186270" y="57454"/>
                </a:lnTo>
                <a:lnTo>
                  <a:pt x="186270" y="42532"/>
                </a:lnTo>
                <a:lnTo>
                  <a:pt x="185522" y="40576"/>
                </a:lnTo>
                <a:close/>
              </a:path>
              <a:path w="524510" h="137160">
                <a:moveTo>
                  <a:pt x="189191" y="10744"/>
                </a:moveTo>
                <a:lnTo>
                  <a:pt x="128257" y="10744"/>
                </a:lnTo>
                <a:lnTo>
                  <a:pt x="128257" y="26911"/>
                </a:lnTo>
                <a:lnTo>
                  <a:pt x="189191" y="26911"/>
                </a:lnTo>
                <a:lnTo>
                  <a:pt x="189191" y="10744"/>
                </a:lnTo>
                <a:close/>
              </a:path>
              <a:path w="524510" h="137160">
                <a:moveTo>
                  <a:pt x="167436" y="0"/>
                </a:moveTo>
                <a:lnTo>
                  <a:pt x="150152" y="0"/>
                </a:lnTo>
                <a:lnTo>
                  <a:pt x="150152" y="10744"/>
                </a:lnTo>
                <a:lnTo>
                  <a:pt x="167436" y="10744"/>
                </a:lnTo>
                <a:lnTo>
                  <a:pt x="167436" y="0"/>
                </a:lnTo>
                <a:close/>
              </a:path>
              <a:path w="524510" h="137160">
                <a:moveTo>
                  <a:pt x="287743" y="5435"/>
                </a:moveTo>
                <a:lnTo>
                  <a:pt x="268223" y="5435"/>
                </a:lnTo>
                <a:lnTo>
                  <a:pt x="268223" y="74612"/>
                </a:lnTo>
                <a:lnTo>
                  <a:pt x="333908" y="74612"/>
                </a:lnTo>
                <a:lnTo>
                  <a:pt x="333908" y="57175"/>
                </a:lnTo>
                <a:lnTo>
                  <a:pt x="287743" y="57175"/>
                </a:lnTo>
                <a:lnTo>
                  <a:pt x="287743" y="40297"/>
                </a:lnTo>
                <a:lnTo>
                  <a:pt x="333908" y="40297"/>
                </a:lnTo>
                <a:lnTo>
                  <a:pt x="333908" y="23291"/>
                </a:lnTo>
                <a:lnTo>
                  <a:pt x="287743" y="23291"/>
                </a:lnTo>
                <a:lnTo>
                  <a:pt x="287743" y="5435"/>
                </a:lnTo>
                <a:close/>
              </a:path>
              <a:path w="524510" h="137160">
                <a:moveTo>
                  <a:pt x="333908" y="40297"/>
                </a:moveTo>
                <a:lnTo>
                  <a:pt x="314375" y="40297"/>
                </a:lnTo>
                <a:lnTo>
                  <a:pt x="314375" y="57175"/>
                </a:lnTo>
                <a:lnTo>
                  <a:pt x="333908" y="57175"/>
                </a:lnTo>
                <a:lnTo>
                  <a:pt x="333908" y="40297"/>
                </a:lnTo>
                <a:close/>
              </a:path>
              <a:path w="524510" h="137160">
                <a:moveTo>
                  <a:pt x="333908" y="5435"/>
                </a:moveTo>
                <a:lnTo>
                  <a:pt x="314388" y="5435"/>
                </a:lnTo>
                <a:lnTo>
                  <a:pt x="314388" y="23291"/>
                </a:lnTo>
                <a:lnTo>
                  <a:pt x="333908" y="23291"/>
                </a:lnTo>
                <a:lnTo>
                  <a:pt x="333908" y="5435"/>
                </a:lnTo>
                <a:close/>
              </a:path>
              <a:path w="524510" h="137160">
                <a:moveTo>
                  <a:pt x="449325" y="26212"/>
                </a:moveTo>
                <a:lnTo>
                  <a:pt x="423811" y="26212"/>
                </a:lnTo>
                <a:lnTo>
                  <a:pt x="421398" y="27152"/>
                </a:lnTo>
                <a:lnTo>
                  <a:pt x="406527" y="60426"/>
                </a:lnTo>
                <a:lnTo>
                  <a:pt x="407314" y="63449"/>
                </a:lnTo>
                <a:lnTo>
                  <a:pt x="432269" y="80327"/>
                </a:lnTo>
                <a:lnTo>
                  <a:pt x="440448" y="80327"/>
                </a:lnTo>
                <a:lnTo>
                  <a:pt x="465616" y="64427"/>
                </a:lnTo>
                <a:lnTo>
                  <a:pt x="435152" y="64427"/>
                </a:lnTo>
                <a:lnTo>
                  <a:pt x="433476" y="64147"/>
                </a:lnTo>
                <a:lnTo>
                  <a:pt x="424091" y="55181"/>
                </a:lnTo>
                <a:lnTo>
                  <a:pt x="424091" y="47790"/>
                </a:lnTo>
                <a:lnTo>
                  <a:pt x="425348" y="45224"/>
                </a:lnTo>
                <a:lnTo>
                  <a:pt x="430364" y="40957"/>
                </a:lnTo>
                <a:lnTo>
                  <a:pt x="433387" y="39890"/>
                </a:lnTo>
                <a:lnTo>
                  <a:pt x="465970" y="39890"/>
                </a:lnTo>
                <a:lnTo>
                  <a:pt x="465391" y="38417"/>
                </a:lnTo>
                <a:lnTo>
                  <a:pt x="458787" y="30886"/>
                </a:lnTo>
                <a:lnTo>
                  <a:pt x="454533" y="28079"/>
                </a:lnTo>
                <a:lnTo>
                  <a:pt x="449325" y="26212"/>
                </a:lnTo>
                <a:close/>
              </a:path>
              <a:path w="524510" h="137160">
                <a:moveTo>
                  <a:pt x="465970" y="39890"/>
                </a:moveTo>
                <a:lnTo>
                  <a:pt x="440448" y="39890"/>
                </a:lnTo>
                <a:lnTo>
                  <a:pt x="443471" y="40957"/>
                </a:lnTo>
                <a:lnTo>
                  <a:pt x="448500" y="45224"/>
                </a:lnTo>
                <a:lnTo>
                  <a:pt x="449745" y="47790"/>
                </a:lnTo>
                <a:lnTo>
                  <a:pt x="449745" y="55181"/>
                </a:lnTo>
                <a:lnTo>
                  <a:pt x="438683" y="64427"/>
                </a:lnTo>
                <a:lnTo>
                  <a:pt x="465616" y="64427"/>
                </a:lnTo>
                <a:lnTo>
                  <a:pt x="466204" y="63449"/>
                </a:lnTo>
                <a:lnTo>
                  <a:pt x="467042" y="60426"/>
                </a:lnTo>
                <a:lnTo>
                  <a:pt x="467042" y="42621"/>
                </a:lnTo>
                <a:lnTo>
                  <a:pt x="465970" y="39890"/>
                </a:lnTo>
                <a:close/>
              </a:path>
              <a:path w="524510" h="137160">
                <a:moveTo>
                  <a:pt x="472478" y="9626"/>
                </a:moveTo>
                <a:lnTo>
                  <a:pt x="401637" y="9626"/>
                </a:lnTo>
                <a:lnTo>
                  <a:pt x="401637" y="26212"/>
                </a:lnTo>
                <a:lnTo>
                  <a:pt x="472478" y="26212"/>
                </a:lnTo>
                <a:lnTo>
                  <a:pt x="472478" y="9626"/>
                </a:lnTo>
                <a:close/>
              </a:path>
              <a:path w="524510" h="137160">
                <a:moveTo>
                  <a:pt x="446963" y="0"/>
                </a:moveTo>
                <a:lnTo>
                  <a:pt x="427443" y="0"/>
                </a:lnTo>
                <a:lnTo>
                  <a:pt x="427443" y="9626"/>
                </a:lnTo>
                <a:lnTo>
                  <a:pt x="446963" y="9626"/>
                </a:lnTo>
                <a:lnTo>
                  <a:pt x="446963" y="0"/>
                </a:lnTo>
                <a:close/>
              </a:path>
              <a:path w="524510" h="137160">
                <a:moveTo>
                  <a:pt x="24409" y="89522"/>
                </a:moveTo>
                <a:lnTo>
                  <a:pt x="5854" y="89522"/>
                </a:lnTo>
                <a:lnTo>
                  <a:pt x="5854" y="136664"/>
                </a:lnTo>
                <a:lnTo>
                  <a:pt x="111556" y="136664"/>
                </a:lnTo>
                <a:lnTo>
                  <a:pt x="111556" y="119506"/>
                </a:lnTo>
                <a:lnTo>
                  <a:pt x="24409" y="119506"/>
                </a:lnTo>
                <a:lnTo>
                  <a:pt x="24409" y="89522"/>
                </a:lnTo>
                <a:close/>
              </a:path>
              <a:path w="524510" h="137160">
                <a:moveTo>
                  <a:pt x="111556" y="4749"/>
                </a:moveTo>
                <a:lnTo>
                  <a:pt x="91897" y="4749"/>
                </a:lnTo>
                <a:lnTo>
                  <a:pt x="91897" y="119506"/>
                </a:lnTo>
                <a:lnTo>
                  <a:pt x="111556" y="119506"/>
                </a:lnTo>
                <a:lnTo>
                  <a:pt x="111556" y="4749"/>
                </a:lnTo>
                <a:close/>
              </a:path>
              <a:path w="524510" h="137160">
                <a:moveTo>
                  <a:pt x="67965" y="51739"/>
                </a:moveTo>
                <a:lnTo>
                  <a:pt x="35559" y="51739"/>
                </a:lnTo>
                <a:lnTo>
                  <a:pt x="75298" y="79070"/>
                </a:lnTo>
                <a:lnTo>
                  <a:pt x="75298" y="56476"/>
                </a:lnTo>
                <a:lnTo>
                  <a:pt x="67965" y="51739"/>
                </a:lnTo>
                <a:close/>
              </a:path>
              <a:path w="524510" h="137160">
                <a:moveTo>
                  <a:pt x="74333" y="5435"/>
                </a:moveTo>
                <a:lnTo>
                  <a:pt x="0" y="5435"/>
                </a:lnTo>
                <a:lnTo>
                  <a:pt x="0" y="24129"/>
                </a:lnTo>
                <a:lnTo>
                  <a:pt x="42113" y="24129"/>
                </a:lnTo>
                <a:lnTo>
                  <a:pt x="0" y="52857"/>
                </a:lnTo>
                <a:lnTo>
                  <a:pt x="0" y="76974"/>
                </a:lnTo>
                <a:lnTo>
                  <a:pt x="35559" y="51739"/>
                </a:lnTo>
                <a:lnTo>
                  <a:pt x="67965" y="51739"/>
                </a:lnTo>
                <a:lnTo>
                  <a:pt x="50901" y="40716"/>
                </a:lnTo>
                <a:lnTo>
                  <a:pt x="74333" y="24129"/>
                </a:lnTo>
                <a:lnTo>
                  <a:pt x="74333" y="5435"/>
                </a:lnTo>
                <a:close/>
              </a:path>
              <a:path w="524510" h="137160">
                <a:moveTo>
                  <a:pt x="510133" y="4749"/>
                </a:moveTo>
                <a:lnTo>
                  <a:pt x="489216" y="4749"/>
                </a:lnTo>
                <a:lnTo>
                  <a:pt x="489216" y="80187"/>
                </a:lnTo>
                <a:lnTo>
                  <a:pt x="510133" y="80187"/>
                </a:lnTo>
                <a:lnTo>
                  <a:pt x="510133" y="65125"/>
                </a:lnTo>
                <a:lnTo>
                  <a:pt x="524357" y="65125"/>
                </a:lnTo>
                <a:lnTo>
                  <a:pt x="524357" y="48247"/>
                </a:lnTo>
                <a:lnTo>
                  <a:pt x="510133" y="48247"/>
                </a:lnTo>
                <a:lnTo>
                  <a:pt x="510133" y="36537"/>
                </a:lnTo>
                <a:lnTo>
                  <a:pt x="524357" y="36537"/>
                </a:lnTo>
                <a:lnTo>
                  <a:pt x="524357" y="19659"/>
                </a:lnTo>
                <a:lnTo>
                  <a:pt x="510133" y="19659"/>
                </a:lnTo>
                <a:lnTo>
                  <a:pt x="510133" y="4749"/>
                </a:lnTo>
                <a:close/>
              </a:path>
              <a:path w="524510" h="137160">
                <a:moveTo>
                  <a:pt x="376021" y="4749"/>
                </a:moveTo>
                <a:lnTo>
                  <a:pt x="356501" y="4749"/>
                </a:lnTo>
                <a:lnTo>
                  <a:pt x="356501" y="76695"/>
                </a:lnTo>
                <a:lnTo>
                  <a:pt x="376021" y="76695"/>
                </a:lnTo>
                <a:lnTo>
                  <a:pt x="376021" y="46989"/>
                </a:lnTo>
                <a:lnTo>
                  <a:pt x="390245" y="46989"/>
                </a:lnTo>
                <a:lnTo>
                  <a:pt x="390245" y="28028"/>
                </a:lnTo>
                <a:lnTo>
                  <a:pt x="376021" y="28028"/>
                </a:lnTo>
                <a:lnTo>
                  <a:pt x="376021" y="4749"/>
                </a:lnTo>
                <a:close/>
              </a:path>
              <a:path w="524510" h="137160">
                <a:moveTo>
                  <a:pt x="216242" y="4749"/>
                </a:moveTo>
                <a:lnTo>
                  <a:pt x="197700" y="4749"/>
                </a:lnTo>
                <a:lnTo>
                  <a:pt x="197700" y="76555"/>
                </a:lnTo>
                <a:lnTo>
                  <a:pt x="216242" y="76555"/>
                </a:lnTo>
                <a:lnTo>
                  <a:pt x="216242" y="48806"/>
                </a:lnTo>
                <a:lnTo>
                  <a:pt x="246227" y="48806"/>
                </a:lnTo>
                <a:lnTo>
                  <a:pt x="246227" y="31241"/>
                </a:lnTo>
                <a:lnTo>
                  <a:pt x="216242" y="31241"/>
                </a:lnTo>
                <a:lnTo>
                  <a:pt x="216242" y="4749"/>
                </a:lnTo>
                <a:close/>
              </a:path>
              <a:path w="524510" h="137160">
                <a:moveTo>
                  <a:pt x="246227" y="48806"/>
                </a:moveTo>
                <a:lnTo>
                  <a:pt x="228244" y="48806"/>
                </a:lnTo>
                <a:lnTo>
                  <a:pt x="228244" y="76555"/>
                </a:lnTo>
                <a:lnTo>
                  <a:pt x="246227" y="76555"/>
                </a:lnTo>
                <a:lnTo>
                  <a:pt x="246227" y="48806"/>
                </a:lnTo>
                <a:close/>
              </a:path>
              <a:path w="524510" h="137160">
                <a:moveTo>
                  <a:pt x="246227" y="4749"/>
                </a:moveTo>
                <a:lnTo>
                  <a:pt x="228244" y="4749"/>
                </a:lnTo>
                <a:lnTo>
                  <a:pt x="228244" y="31241"/>
                </a:lnTo>
                <a:lnTo>
                  <a:pt x="246227" y="31241"/>
                </a:lnTo>
                <a:lnTo>
                  <a:pt x="246227" y="4749"/>
                </a:lnTo>
                <a:close/>
              </a:path>
            </a:pathLst>
          </a:custGeom>
          <a:solidFill>
            <a:srgbClr val="76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254" y="555891"/>
            <a:ext cx="1674495" cy="0"/>
          </a:xfrm>
          <a:custGeom>
            <a:avLst/>
            <a:gdLst/>
            <a:ahLst/>
            <a:cxnLst/>
            <a:rect l="l" t="t" r="r" b="b"/>
            <a:pathLst>
              <a:path w="1674495">
                <a:moveTo>
                  <a:pt x="0" y="0"/>
                </a:moveTo>
                <a:lnTo>
                  <a:pt x="1674482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9670" y="870978"/>
            <a:ext cx="388620" cy="269875"/>
          </a:xfrm>
          <a:custGeom>
            <a:avLst/>
            <a:gdLst/>
            <a:ahLst/>
            <a:cxnLst/>
            <a:rect l="l" t="t" r="r" b="b"/>
            <a:pathLst>
              <a:path w="388620" h="269875">
                <a:moveTo>
                  <a:pt x="388126" y="225856"/>
                </a:moveTo>
                <a:lnTo>
                  <a:pt x="343016" y="225856"/>
                </a:lnTo>
                <a:lnTo>
                  <a:pt x="343016" y="269748"/>
                </a:lnTo>
                <a:lnTo>
                  <a:pt x="388126" y="269748"/>
                </a:lnTo>
                <a:lnTo>
                  <a:pt x="388126" y="225856"/>
                </a:lnTo>
                <a:close/>
              </a:path>
              <a:path w="388620" h="269875">
                <a:moveTo>
                  <a:pt x="109386" y="0"/>
                </a:moveTo>
                <a:lnTo>
                  <a:pt x="70677" y="0"/>
                </a:lnTo>
                <a:lnTo>
                  <a:pt x="63466" y="352"/>
                </a:lnTo>
                <a:lnTo>
                  <a:pt x="25547" y="16325"/>
                </a:lnTo>
                <a:lnTo>
                  <a:pt x="3049" y="50015"/>
                </a:lnTo>
                <a:lnTo>
                  <a:pt x="0" y="70256"/>
                </a:lnTo>
                <a:lnTo>
                  <a:pt x="0" y="190652"/>
                </a:lnTo>
                <a:lnTo>
                  <a:pt x="11965" y="229590"/>
                </a:lnTo>
                <a:lnTo>
                  <a:pt x="43092" y="255269"/>
                </a:lnTo>
                <a:lnTo>
                  <a:pt x="70677" y="260908"/>
                </a:lnTo>
                <a:lnTo>
                  <a:pt x="109386" y="260908"/>
                </a:lnTo>
                <a:lnTo>
                  <a:pt x="149087" y="248640"/>
                </a:lnTo>
                <a:lnTo>
                  <a:pt x="174766" y="217474"/>
                </a:lnTo>
                <a:lnTo>
                  <a:pt x="175851" y="214579"/>
                </a:lnTo>
                <a:lnTo>
                  <a:pt x="71388" y="214579"/>
                </a:lnTo>
                <a:lnTo>
                  <a:pt x="67222" y="213715"/>
                </a:lnTo>
                <a:lnTo>
                  <a:pt x="43854" y="186436"/>
                </a:lnTo>
                <a:lnTo>
                  <a:pt x="43854" y="74472"/>
                </a:lnTo>
                <a:lnTo>
                  <a:pt x="71388" y="46329"/>
                </a:lnTo>
                <a:lnTo>
                  <a:pt x="175851" y="46329"/>
                </a:lnTo>
                <a:lnTo>
                  <a:pt x="174766" y="43433"/>
                </a:lnTo>
                <a:lnTo>
                  <a:pt x="149087" y="12268"/>
                </a:lnTo>
                <a:lnTo>
                  <a:pt x="116597" y="352"/>
                </a:lnTo>
                <a:lnTo>
                  <a:pt x="109386" y="0"/>
                </a:lnTo>
                <a:close/>
              </a:path>
              <a:path w="388620" h="269875">
                <a:moveTo>
                  <a:pt x="175851" y="46329"/>
                </a:moveTo>
                <a:lnTo>
                  <a:pt x="108675" y="46329"/>
                </a:lnTo>
                <a:lnTo>
                  <a:pt x="112841" y="47193"/>
                </a:lnTo>
                <a:lnTo>
                  <a:pt x="120562" y="50647"/>
                </a:lnTo>
                <a:lnTo>
                  <a:pt x="136209" y="74472"/>
                </a:lnTo>
                <a:lnTo>
                  <a:pt x="136209" y="186436"/>
                </a:lnTo>
                <a:lnTo>
                  <a:pt x="108675" y="214579"/>
                </a:lnTo>
                <a:lnTo>
                  <a:pt x="175851" y="214579"/>
                </a:lnTo>
                <a:lnTo>
                  <a:pt x="177233" y="210893"/>
                </a:lnTo>
                <a:lnTo>
                  <a:pt x="178995" y="204101"/>
                </a:lnTo>
                <a:lnTo>
                  <a:pt x="180052" y="197100"/>
                </a:lnTo>
                <a:lnTo>
                  <a:pt x="180368" y="190652"/>
                </a:lnTo>
                <a:lnTo>
                  <a:pt x="180368" y="70256"/>
                </a:lnTo>
                <a:lnTo>
                  <a:pt x="180052" y="63807"/>
                </a:lnTo>
                <a:lnTo>
                  <a:pt x="178995" y="56807"/>
                </a:lnTo>
                <a:lnTo>
                  <a:pt x="177233" y="50015"/>
                </a:lnTo>
                <a:lnTo>
                  <a:pt x="175851" y="46329"/>
                </a:lnTo>
                <a:close/>
              </a:path>
              <a:path w="388620" h="269875">
                <a:moveTo>
                  <a:pt x="294552" y="1524"/>
                </a:moveTo>
                <a:lnTo>
                  <a:pt x="243346" y="1524"/>
                </a:lnTo>
                <a:lnTo>
                  <a:pt x="213476" y="48767"/>
                </a:lnTo>
                <a:lnTo>
                  <a:pt x="250356" y="48767"/>
                </a:lnTo>
                <a:lnTo>
                  <a:pt x="250356" y="260908"/>
                </a:lnTo>
                <a:lnTo>
                  <a:pt x="294552" y="260908"/>
                </a:lnTo>
                <a:lnTo>
                  <a:pt x="294552" y="1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6395" y="1342059"/>
            <a:ext cx="592455" cy="204470"/>
          </a:xfrm>
          <a:custGeom>
            <a:avLst/>
            <a:gdLst/>
            <a:ahLst/>
            <a:cxnLst/>
            <a:rect l="l" t="t" r="r" b="b"/>
            <a:pathLst>
              <a:path w="592455" h="204469">
                <a:moveTo>
                  <a:pt x="185458" y="175755"/>
                </a:moveTo>
                <a:lnTo>
                  <a:pt x="0" y="175755"/>
                </a:lnTo>
                <a:lnTo>
                  <a:pt x="0" y="204000"/>
                </a:lnTo>
                <a:lnTo>
                  <a:pt x="185458" y="204000"/>
                </a:lnTo>
                <a:lnTo>
                  <a:pt x="185458" y="175755"/>
                </a:lnTo>
                <a:close/>
              </a:path>
              <a:path w="592455" h="204469">
                <a:moveTo>
                  <a:pt x="532053" y="1079"/>
                </a:moveTo>
                <a:lnTo>
                  <a:pt x="422071" y="1079"/>
                </a:lnTo>
                <a:lnTo>
                  <a:pt x="422071" y="202920"/>
                </a:lnTo>
                <a:lnTo>
                  <a:pt x="532053" y="202920"/>
                </a:lnTo>
                <a:lnTo>
                  <a:pt x="532053" y="173596"/>
                </a:lnTo>
                <a:lnTo>
                  <a:pt x="455498" y="173596"/>
                </a:lnTo>
                <a:lnTo>
                  <a:pt x="455498" y="31051"/>
                </a:lnTo>
                <a:lnTo>
                  <a:pt x="532053" y="31051"/>
                </a:lnTo>
                <a:lnTo>
                  <a:pt x="532053" y="1079"/>
                </a:lnTo>
                <a:close/>
              </a:path>
              <a:path w="592455" h="204469">
                <a:moveTo>
                  <a:pt x="309041" y="1079"/>
                </a:moveTo>
                <a:lnTo>
                  <a:pt x="212648" y="1079"/>
                </a:lnTo>
                <a:lnTo>
                  <a:pt x="212648" y="202920"/>
                </a:lnTo>
                <a:lnTo>
                  <a:pt x="312927" y="202920"/>
                </a:lnTo>
                <a:lnTo>
                  <a:pt x="312927" y="174244"/>
                </a:lnTo>
                <a:lnTo>
                  <a:pt x="244779" y="174244"/>
                </a:lnTo>
                <a:lnTo>
                  <a:pt x="244779" y="113868"/>
                </a:lnTo>
                <a:lnTo>
                  <a:pt x="304520" y="113868"/>
                </a:lnTo>
                <a:lnTo>
                  <a:pt x="304520" y="85178"/>
                </a:lnTo>
                <a:lnTo>
                  <a:pt x="244779" y="85178"/>
                </a:lnTo>
                <a:lnTo>
                  <a:pt x="244779" y="30187"/>
                </a:lnTo>
                <a:lnTo>
                  <a:pt x="309041" y="30187"/>
                </a:lnTo>
                <a:lnTo>
                  <a:pt x="309041" y="1079"/>
                </a:lnTo>
                <a:close/>
              </a:path>
              <a:path w="592455" h="204469">
                <a:moveTo>
                  <a:pt x="113207" y="647"/>
                </a:moveTo>
                <a:lnTo>
                  <a:pt x="72237" y="647"/>
                </a:lnTo>
                <a:lnTo>
                  <a:pt x="7327" y="135432"/>
                </a:lnTo>
                <a:lnTo>
                  <a:pt x="45059" y="135432"/>
                </a:lnTo>
                <a:lnTo>
                  <a:pt x="92722" y="40538"/>
                </a:lnTo>
                <a:lnTo>
                  <a:pt x="132418" y="40538"/>
                </a:lnTo>
                <a:lnTo>
                  <a:pt x="113207" y="647"/>
                </a:lnTo>
                <a:close/>
              </a:path>
              <a:path w="592455" h="204469">
                <a:moveTo>
                  <a:pt x="132418" y="40538"/>
                </a:moveTo>
                <a:lnTo>
                  <a:pt x="92722" y="40538"/>
                </a:lnTo>
                <a:lnTo>
                  <a:pt x="140385" y="135432"/>
                </a:lnTo>
                <a:lnTo>
                  <a:pt x="178117" y="135432"/>
                </a:lnTo>
                <a:lnTo>
                  <a:pt x="132418" y="40538"/>
                </a:lnTo>
                <a:close/>
              </a:path>
              <a:path w="592455" h="204469">
                <a:moveTo>
                  <a:pt x="592429" y="0"/>
                </a:moveTo>
                <a:lnTo>
                  <a:pt x="562025" y="0"/>
                </a:lnTo>
                <a:lnTo>
                  <a:pt x="562025" y="204000"/>
                </a:lnTo>
                <a:lnTo>
                  <a:pt x="592429" y="204000"/>
                </a:lnTo>
                <a:lnTo>
                  <a:pt x="592429" y="0"/>
                </a:lnTo>
                <a:close/>
              </a:path>
              <a:path w="592455" h="204469">
                <a:moveTo>
                  <a:pt x="385165" y="0"/>
                </a:moveTo>
                <a:lnTo>
                  <a:pt x="354545" y="0"/>
                </a:lnTo>
                <a:lnTo>
                  <a:pt x="354545" y="83667"/>
                </a:lnTo>
                <a:lnTo>
                  <a:pt x="320903" y="83667"/>
                </a:lnTo>
                <a:lnTo>
                  <a:pt x="320903" y="114084"/>
                </a:lnTo>
                <a:lnTo>
                  <a:pt x="354545" y="114084"/>
                </a:lnTo>
                <a:lnTo>
                  <a:pt x="354545" y="204000"/>
                </a:lnTo>
                <a:lnTo>
                  <a:pt x="385165" y="204000"/>
                </a:lnTo>
                <a:lnTo>
                  <a:pt x="3851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5197" y="1334731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90">
                <a:moveTo>
                  <a:pt x="347370" y="132626"/>
                </a:moveTo>
                <a:lnTo>
                  <a:pt x="247878" y="132626"/>
                </a:lnTo>
                <a:lnTo>
                  <a:pt x="242887" y="133667"/>
                </a:lnTo>
                <a:lnTo>
                  <a:pt x="215823" y="161696"/>
                </a:lnTo>
                <a:lnTo>
                  <a:pt x="214840" y="166662"/>
                </a:lnTo>
                <a:lnTo>
                  <a:pt x="214840" y="177507"/>
                </a:lnTo>
                <a:lnTo>
                  <a:pt x="242887" y="210464"/>
                </a:lnTo>
                <a:lnTo>
                  <a:pt x="247878" y="211543"/>
                </a:lnTo>
                <a:lnTo>
                  <a:pt x="347370" y="211543"/>
                </a:lnTo>
                <a:lnTo>
                  <a:pt x="379150" y="183083"/>
                </a:lnTo>
                <a:lnTo>
                  <a:pt x="250761" y="183083"/>
                </a:lnTo>
                <a:lnTo>
                  <a:pt x="248602" y="181965"/>
                </a:lnTo>
                <a:lnTo>
                  <a:pt x="244855" y="177507"/>
                </a:lnTo>
                <a:lnTo>
                  <a:pt x="243928" y="174955"/>
                </a:lnTo>
                <a:lnTo>
                  <a:pt x="243928" y="169214"/>
                </a:lnTo>
                <a:lnTo>
                  <a:pt x="244855" y="166662"/>
                </a:lnTo>
                <a:lnTo>
                  <a:pt x="248602" y="162204"/>
                </a:lnTo>
                <a:lnTo>
                  <a:pt x="250761" y="161086"/>
                </a:lnTo>
                <a:lnTo>
                  <a:pt x="379170" y="161086"/>
                </a:lnTo>
                <a:lnTo>
                  <a:pt x="375399" y="152069"/>
                </a:lnTo>
                <a:lnTo>
                  <a:pt x="372668" y="147866"/>
                </a:lnTo>
                <a:lnTo>
                  <a:pt x="365772" y="140677"/>
                </a:lnTo>
                <a:lnTo>
                  <a:pt x="361708" y="137833"/>
                </a:lnTo>
                <a:lnTo>
                  <a:pt x="352361" y="133667"/>
                </a:lnTo>
                <a:lnTo>
                  <a:pt x="347370" y="132626"/>
                </a:lnTo>
                <a:close/>
              </a:path>
              <a:path w="381000" h="212090">
                <a:moveTo>
                  <a:pt x="379170" y="161086"/>
                </a:moveTo>
                <a:lnTo>
                  <a:pt x="344639" y="161086"/>
                </a:lnTo>
                <a:lnTo>
                  <a:pt x="346824" y="162204"/>
                </a:lnTo>
                <a:lnTo>
                  <a:pt x="350418" y="166662"/>
                </a:lnTo>
                <a:lnTo>
                  <a:pt x="351320" y="169214"/>
                </a:lnTo>
                <a:lnTo>
                  <a:pt x="351320" y="174955"/>
                </a:lnTo>
                <a:lnTo>
                  <a:pt x="350418" y="177507"/>
                </a:lnTo>
                <a:lnTo>
                  <a:pt x="346824" y="181965"/>
                </a:lnTo>
                <a:lnTo>
                  <a:pt x="344639" y="183083"/>
                </a:lnTo>
                <a:lnTo>
                  <a:pt x="379150" y="183083"/>
                </a:lnTo>
                <a:lnTo>
                  <a:pt x="379425" y="182435"/>
                </a:lnTo>
                <a:lnTo>
                  <a:pt x="380408" y="177507"/>
                </a:lnTo>
                <a:lnTo>
                  <a:pt x="380408" y="166662"/>
                </a:lnTo>
                <a:lnTo>
                  <a:pt x="379425" y="161696"/>
                </a:lnTo>
                <a:lnTo>
                  <a:pt x="379170" y="161086"/>
                </a:lnTo>
                <a:close/>
              </a:path>
              <a:path w="381000" h="212090">
                <a:moveTo>
                  <a:pt x="262686" y="41617"/>
                </a:moveTo>
                <a:lnTo>
                  <a:pt x="226453" y="41617"/>
                </a:lnTo>
                <a:lnTo>
                  <a:pt x="219265" y="44488"/>
                </a:lnTo>
                <a:lnTo>
                  <a:pt x="213486" y="48768"/>
                </a:lnTo>
                <a:lnTo>
                  <a:pt x="204711" y="60134"/>
                </a:lnTo>
                <a:lnTo>
                  <a:pt x="202526" y="66421"/>
                </a:lnTo>
                <a:lnTo>
                  <a:pt x="202563" y="88849"/>
                </a:lnTo>
                <a:lnTo>
                  <a:pt x="231990" y="117271"/>
                </a:lnTo>
                <a:lnTo>
                  <a:pt x="242849" y="118389"/>
                </a:lnTo>
                <a:lnTo>
                  <a:pt x="250977" y="118389"/>
                </a:lnTo>
                <a:lnTo>
                  <a:pt x="285860" y="94881"/>
                </a:lnTo>
                <a:lnTo>
                  <a:pt x="240614" y="94881"/>
                </a:lnTo>
                <a:lnTo>
                  <a:pt x="236740" y="93586"/>
                </a:lnTo>
                <a:lnTo>
                  <a:pt x="230416" y="88417"/>
                </a:lnTo>
                <a:lnTo>
                  <a:pt x="228828" y="84963"/>
                </a:lnTo>
                <a:lnTo>
                  <a:pt x="228828" y="73317"/>
                </a:lnTo>
                <a:lnTo>
                  <a:pt x="230416" y="69761"/>
                </a:lnTo>
                <a:lnTo>
                  <a:pt x="236740" y="64147"/>
                </a:lnTo>
                <a:lnTo>
                  <a:pt x="240614" y="62750"/>
                </a:lnTo>
                <a:lnTo>
                  <a:pt x="286768" y="62750"/>
                </a:lnTo>
                <a:lnTo>
                  <a:pt x="285546" y="59550"/>
                </a:lnTo>
                <a:lnTo>
                  <a:pt x="276059" y="48488"/>
                </a:lnTo>
                <a:lnTo>
                  <a:pt x="270014" y="44348"/>
                </a:lnTo>
                <a:lnTo>
                  <a:pt x="262686" y="41617"/>
                </a:lnTo>
                <a:close/>
              </a:path>
              <a:path w="381000" h="212090">
                <a:moveTo>
                  <a:pt x="286768" y="62750"/>
                </a:moveTo>
                <a:lnTo>
                  <a:pt x="249821" y="62750"/>
                </a:lnTo>
                <a:lnTo>
                  <a:pt x="253771" y="64147"/>
                </a:lnTo>
                <a:lnTo>
                  <a:pt x="260388" y="69761"/>
                </a:lnTo>
                <a:lnTo>
                  <a:pt x="262039" y="73317"/>
                </a:lnTo>
                <a:lnTo>
                  <a:pt x="262039" y="84963"/>
                </a:lnTo>
                <a:lnTo>
                  <a:pt x="260388" y="88417"/>
                </a:lnTo>
                <a:lnTo>
                  <a:pt x="253771" y="93586"/>
                </a:lnTo>
                <a:lnTo>
                  <a:pt x="249821" y="94881"/>
                </a:lnTo>
                <a:lnTo>
                  <a:pt x="285860" y="94881"/>
                </a:lnTo>
                <a:lnTo>
                  <a:pt x="286766" y="93268"/>
                </a:lnTo>
                <a:lnTo>
                  <a:pt x="287921" y="88849"/>
                </a:lnTo>
                <a:lnTo>
                  <a:pt x="287921" y="65773"/>
                </a:lnTo>
                <a:lnTo>
                  <a:pt x="286768" y="62750"/>
                </a:lnTo>
                <a:close/>
              </a:path>
              <a:path w="381000" h="212090">
                <a:moveTo>
                  <a:pt x="292442" y="16598"/>
                </a:moveTo>
                <a:lnTo>
                  <a:pt x="198208" y="16598"/>
                </a:lnTo>
                <a:lnTo>
                  <a:pt x="198208" y="41617"/>
                </a:lnTo>
                <a:lnTo>
                  <a:pt x="292442" y="41617"/>
                </a:lnTo>
                <a:lnTo>
                  <a:pt x="292442" y="16598"/>
                </a:lnTo>
                <a:close/>
              </a:path>
              <a:path w="381000" h="212090">
                <a:moveTo>
                  <a:pt x="258800" y="0"/>
                </a:moveTo>
                <a:lnTo>
                  <a:pt x="232067" y="0"/>
                </a:lnTo>
                <a:lnTo>
                  <a:pt x="232067" y="16598"/>
                </a:lnTo>
                <a:lnTo>
                  <a:pt x="258800" y="16598"/>
                </a:lnTo>
                <a:lnTo>
                  <a:pt x="258800" y="0"/>
                </a:lnTo>
                <a:close/>
              </a:path>
              <a:path w="381000" h="212090">
                <a:moveTo>
                  <a:pt x="37744" y="138442"/>
                </a:moveTo>
                <a:lnTo>
                  <a:pt x="9055" y="138442"/>
                </a:lnTo>
                <a:lnTo>
                  <a:pt x="9055" y="211328"/>
                </a:lnTo>
                <a:lnTo>
                  <a:pt x="172516" y="211328"/>
                </a:lnTo>
                <a:lnTo>
                  <a:pt x="172516" y="184810"/>
                </a:lnTo>
                <a:lnTo>
                  <a:pt x="37744" y="184810"/>
                </a:lnTo>
                <a:lnTo>
                  <a:pt x="37744" y="138442"/>
                </a:lnTo>
                <a:close/>
              </a:path>
              <a:path w="381000" h="212090">
                <a:moveTo>
                  <a:pt x="172516" y="7327"/>
                </a:moveTo>
                <a:lnTo>
                  <a:pt x="142112" y="7327"/>
                </a:lnTo>
                <a:lnTo>
                  <a:pt x="142112" y="184810"/>
                </a:lnTo>
                <a:lnTo>
                  <a:pt x="172516" y="184810"/>
                </a:lnTo>
                <a:lnTo>
                  <a:pt x="172516" y="7327"/>
                </a:lnTo>
                <a:close/>
              </a:path>
              <a:path w="381000" h="212090">
                <a:moveTo>
                  <a:pt x="105101" y="80010"/>
                </a:moveTo>
                <a:lnTo>
                  <a:pt x="54990" y="80010"/>
                </a:lnTo>
                <a:lnTo>
                  <a:pt x="116446" y="122275"/>
                </a:lnTo>
                <a:lnTo>
                  <a:pt x="116446" y="87337"/>
                </a:lnTo>
                <a:lnTo>
                  <a:pt x="105101" y="80010"/>
                </a:lnTo>
                <a:close/>
              </a:path>
              <a:path w="381000" h="212090">
                <a:moveTo>
                  <a:pt x="114947" y="8407"/>
                </a:moveTo>
                <a:lnTo>
                  <a:pt x="0" y="8407"/>
                </a:lnTo>
                <a:lnTo>
                  <a:pt x="0" y="37299"/>
                </a:lnTo>
                <a:lnTo>
                  <a:pt x="65125" y="37299"/>
                </a:lnTo>
                <a:lnTo>
                  <a:pt x="0" y="81724"/>
                </a:lnTo>
                <a:lnTo>
                  <a:pt x="0" y="119037"/>
                </a:lnTo>
                <a:lnTo>
                  <a:pt x="54990" y="80010"/>
                </a:lnTo>
                <a:lnTo>
                  <a:pt x="105101" y="80010"/>
                </a:lnTo>
                <a:lnTo>
                  <a:pt x="78714" y="62966"/>
                </a:lnTo>
                <a:lnTo>
                  <a:pt x="114947" y="37299"/>
                </a:lnTo>
                <a:lnTo>
                  <a:pt x="114947" y="8407"/>
                </a:lnTo>
                <a:close/>
              </a:path>
              <a:path w="381000" h="212090">
                <a:moveTo>
                  <a:pt x="334276" y="7327"/>
                </a:moveTo>
                <a:lnTo>
                  <a:pt x="305600" y="7327"/>
                </a:lnTo>
                <a:lnTo>
                  <a:pt x="305600" y="118389"/>
                </a:lnTo>
                <a:lnTo>
                  <a:pt x="334276" y="118389"/>
                </a:lnTo>
                <a:lnTo>
                  <a:pt x="334276" y="75476"/>
                </a:lnTo>
                <a:lnTo>
                  <a:pt x="380644" y="75476"/>
                </a:lnTo>
                <a:lnTo>
                  <a:pt x="380644" y="48298"/>
                </a:lnTo>
                <a:lnTo>
                  <a:pt x="334276" y="48298"/>
                </a:lnTo>
                <a:lnTo>
                  <a:pt x="334276" y="7327"/>
                </a:lnTo>
                <a:close/>
              </a:path>
              <a:path w="381000" h="212090">
                <a:moveTo>
                  <a:pt x="380644" y="75476"/>
                </a:moveTo>
                <a:lnTo>
                  <a:pt x="352831" y="75476"/>
                </a:lnTo>
                <a:lnTo>
                  <a:pt x="352831" y="118389"/>
                </a:lnTo>
                <a:lnTo>
                  <a:pt x="380644" y="118389"/>
                </a:lnTo>
                <a:lnTo>
                  <a:pt x="380644" y="75476"/>
                </a:lnTo>
                <a:close/>
              </a:path>
              <a:path w="381000" h="212090">
                <a:moveTo>
                  <a:pt x="380644" y="7327"/>
                </a:moveTo>
                <a:lnTo>
                  <a:pt x="352831" y="7327"/>
                </a:lnTo>
                <a:lnTo>
                  <a:pt x="352831" y="48298"/>
                </a:lnTo>
                <a:lnTo>
                  <a:pt x="380644" y="48298"/>
                </a:lnTo>
                <a:lnTo>
                  <a:pt x="380644" y="7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53448" y="315379"/>
            <a:ext cx="1814830" cy="244475"/>
          </a:xfrm>
          <a:custGeom>
            <a:avLst/>
            <a:gdLst/>
            <a:ahLst/>
            <a:cxnLst/>
            <a:rect l="l" t="t" r="r" b="b"/>
            <a:pathLst>
              <a:path w="1814829" h="244475">
                <a:moveTo>
                  <a:pt x="1503349" y="49149"/>
                </a:moveTo>
                <a:lnTo>
                  <a:pt x="1457629" y="49149"/>
                </a:lnTo>
                <a:lnTo>
                  <a:pt x="1451914" y="50520"/>
                </a:lnTo>
                <a:lnTo>
                  <a:pt x="1417891" y="87172"/>
                </a:lnTo>
                <a:lnTo>
                  <a:pt x="1416557" y="93802"/>
                </a:lnTo>
                <a:lnTo>
                  <a:pt x="1416557" y="152323"/>
                </a:lnTo>
                <a:lnTo>
                  <a:pt x="1439760" y="188709"/>
                </a:lnTo>
                <a:lnTo>
                  <a:pt x="1457248" y="194995"/>
                </a:lnTo>
                <a:lnTo>
                  <a:pt x="1537715" y="194995"/>
                </a:lnTo>
                <a:lnTo>
                  <a:pt x="1537715" y="162991"/>
                </a:lnTo>
                <a:lnTo>
                  <a:pt x="1464944" y="162991"/>
                </a:lnTo>
                <a:lnTo>
                  <a:pt x="1459877" y="161582"/>
                </a:lnTo>
                <a:lnTo>
                  <a:pt x="1452105" y="155943"/>
                </a:lnTo>
                <a:lnTo>
                  <a:pt x="1450162" y="151104"/>
                </a:lnTo>
                <a:lnTo>
                  <a:pt x="1450162" y="136474"/>
                </a:lnTo>
                <a:lnTo>
                  <a:pt x="1542745" y="136474"/>
                </a:lnTo>
                <a:lnTo>
                  <a:pt x="1542745" y="109499"/>
                </a:lnTo>
                <a:lnTo>
                  <a:pt x="1450619" y="109499"/>
                </a:lnTo>
                <a:lnTo>
                  <a:pt x="1450619" y="104546"/>
                </a:lnTo>
                <a:lnTo>
                  <a:pt x="1467688" y="82296"/>
                </a:lnTo>
                <a:lnTo>
                  <a:pt x="1539585" y="82296"/>
                </a:lnTo>
                <a:lnTo>
                  <a:pt x="1537411" y="76161"/>
                </a:lnTo>
                <a:lnTo>
                  <a:pt x="1534363" y="70713"/>
                </a:lnTo>
                <a:lnTo>
                  <a:pt x="1526438" y="60960"/>
                </a:lnTo>
                <a:lnTo>
                  <a:pt x="1521561" y="56959"/>
                </a:lnTo>
                <a:lnTo>
                  <a:pt x="1509979" y="50711"/>
                </a:lnTo>
                <a:lnTo>
                  <a:pt x="1503349" y="49149"/>
                </a:lnTo>
                <a:close/>
              </a:path>
              <a:path w="1814829" h="244475">
                <a:moveTo>
                  <a:pt x="1539585" y="82296"/>
                </a:moveTo>
                <a:lnTo>
                  <a:pt x="1494967" y="82296"/>
                </a:lnTo>
                <a:lnTo>
                  <a:pt x="1500073" y="84734"/>
                </a:lnTo>
                <a:lnTo>
                  <a:pt x="1507693" y="94488"/>
                </a:lnTo>
                <a:lnTo>
                  <a:pt x="1509598" y="100584"/>
                </a:lnTo>
                <a:lnTo>
                  <a:pt x="1509598" y="109499"/>
                </a:lnTo>
                <a:lnTo>
                  <a:pt x="1542745" y="109499"/>
                </a:lnTo>
                <a:lnTo>
                  <a:pt x="1542703" y="93802"/>
                </a:lnTo>
                <a:lnTo>
                  <a:pt x="1541678" y="88201"/>
                </a:lnTo>
                <a:lnTo>
                  <a:pt x="1539585" y="82296"/>
                </a:lnTo>
                <a:close/>
              </a:path>
              <a:path w="1814829" h="244475">
                <a:moveTo>
                  <a:pt x="1092174" y="49149"/>
                </a:moveTo>
                <a:lnTo>
                  <a:pt x="1063904" y="49149"/>
                </a:lnTo>
                <a:lnTo>
                  <a:pt x="1056474" y="50406"/>
                </a:lnTo>
                <a:lnTo>
                  <a:pt x="1024737" y="73685"/>
                </a:lnTo>
                <a:lnTo>
                  <a:pt x="1018641" y="94107"/>
                </a:lnTo>
                <a:lnTo>
                  <a:pt x="1018641" y="149352"/>
                </a:lnTo>
                <a:lnTo>
                  <a:pt x="1037577" y="184670"/>
                </a:lnTo>
                <a:lnTo>
                  <a:pt x="1063904" y="194538"/>
                </a:lnTo>
                <a:lnTo>
                  <a:pt x="1092174" y="194538"/>
                </a:lnTo>
                <a:lnTo>
                  <a:pt x="1127874" y="175374"/>
                </a:lnTo>
                <a:lnTo>
                  <a:pt x="1134451" y="161620"/>
                </a:lnTo>
                <a:lnTo>
                  <a:pt x="1066190" y="161620"/>
                </a:lnTo>
                <a:lnTo>
                  <a:pt x="1061199" y="159639"/>
                </a:lnTo>
                <a:lnTo>
                  <a:pt x="1053122" y="151714"/>
                </a:lnTo>
                <a:lnTo>
                  <a:pt x="1051102" y="146608"/>
                </a:lnTo>
                <a:lnTo>
                  <a:pt x="1051102" y="96850"/>
                </a:lnTo>
                <a:lnTo>
                  <a:pt x="1053122" y="91744"/>
                </a:lnTo>
                <a:lnTo>
                  <a:pt x="1061199" y="83820"/>
                </a:lnTo>
                <a:lnTo>
                  <a:pt x="1066190" y="81838"/>
                </a:lnTo>
                <a:lnTo>
                  <a:pt x="1134451" y="81838"/>
                </a:lnTo>
                <a:lnTo>
                  <a:pt x="1131417" y="73685"/>
                </a:lnTo>
                <a:lnTo>
                  <a:pt x="1127874" y="68122"/>
                </a:lnTo>
                <a:lnTo>
                  <a:pt x="1118577" y="58978"/>
                </a:lnTo>
                <a:lnTo>
                  <a:pt x="1112939" y="55435"/>
                </a:lnTo>
                <a:lnTo>
                  <a:pt x="1099680" y="50406"/>
                </a:lnTo>
                <a:lnTo>
                  <a:pt x="1092174" y="49149"/>
                </a:lnTo>
                <a:close/>
              </a:path>
              <a:path w="1814829" h="244475">
                <a:moveTo>
                  <a:pt x="1134451" y="81838"/>
                </a:moveTo>
                <a:lnTo>
                  <a:pt x="1089888" y="81838"/>
                </a:lnTo>
                <a:lnTo>
                  <a:pt x="1094917" y="83820"/>
                </a:lnTo>
                <a:lnTo>
                  <a:pt x="1102842" y="91744"/>
                </a:lnTo>
                <a:lnTo>
                  <a:pt x="1104823" y="96850"/>
                </a:lnTo>
                <a:lnTo>
                  <a:pt x="1104823" y="146608"/>
                </a:lnTo>
                <a:lnTo>
                  <a:pt x="1102842" y="151714"/>
                </a:lnTo>
                <a:lnTo>
                  <a:pt x="1094917" y="159639"/>
                </a:lnTo>
                <a:lnTo>
                  <a:pt x="1089888" y="161620"/>
                </a:lnTo>
                <a:lnTo>
                  <a:pt x="1134451" y="161620"/>
                </a:lnTo>
                <a:lnTo>
                  <a:pt x="1136294" y="156667"/>
                </a:lnTo>
                <a:lnTo>
                  <a:pt x="1137513" y="149352"/>
                </a:lnTo>
                <a:lnTo>
                  <a:pt x="1137513" y="94107"/>
                </a:lnTo>
                <a:lnTo>
                  <a:pt x="1136294" y="86791"/>
                </a:lnTo>
                <a:lnTo>
                  <a:pt x="1134451" y="81838"/>
                </a:lnTo>
                <a:close/>
              </a:path>
              <a:path w="1814829" h="244475">
                <a:moveTo>
                  <a:pt x="480288" y="49149"/>
                </a:moveTo>
                <a:lnTo>
                  <a:pt x="452475" y="49149"/>
                </a:lnTo>
                <a:lnTo>
                  <a:pt x="445046" y="50406"/>
                </a:lnTo>
                <a:lnTo>
                  <a:pt x="413308" y="73685"/>
                </a:lnTo>
                <a:lnTo>
                  <a:pt x="407212" y="94107"/>
                </a:lnTo>
                <a:lnTo>
                  <a:pt x="407212" y="149352"/>
                </a:lnTo>
                <a:lnTo>
                  <a:pt x="426148" y="184670"/>
                </a:lnTo>
                <a:lnTo>
                  <a:pt x="452475" y="194538"/>
                </a:lnTo>
                <a:lnTo>
                  <a:pt x="526084" y="194538"/>
                </a:lnTo>
                <a:lnTo>
                  <a:pt x="526084" y="161620"/>
                </a:lnTo>
                <a:lnTo>
                  <a:pt x="454609" y="161620"/>
                </a:lnTo>
                <a:lnTo>
                  <a:pt x="449427" y="159639"/>
                </a:lnTo>
                <a:lnTo>
                  <a:pt x="440893" y="151714"/>
                </a:lnTo>
                <a:lnTo>
                  <a:pt x="438759" y="146608"/>
                </a:lnTo>
                <a:lnTo>
                  <a:pt x="438759" y="96850"/>
                </a:lnTo>
                <a:lnTo>
                  <a:pt x="440893" y="91744"/>
                </a:lnTo>
                <a:lnTo>
                  <a:pt x="449427" y="83820"/>
                </a:lnTo>
                <a:lnTo>
                  <a:pt x="454609" y="81838"/>
                </a:lnTo>
                <a:lnTo>
                  <a:pt x="526084" y="81838"/>
                </a:lnTo>
                <a:lnTo>
                  <a:pt x="526084" y="52578"/>
                </a:lnTo>
                <a:lnTo>
                  <a:pt x="493852" y="52578"/>
                </a:lnTo>
                <a:lnTo>
                  <a:pt x="487451" y="50292"/>
                </a:lnTo>
                <a:lnTo>
                  <a:pt x="480288" y="49149"/>
                </a:lnTo>
                <a:close/>
              </a:path>
              <a:path w="1814829" h="244475">
                <a:moveTo>
                  <a:pt x="526084" y="81838"/>
                </a:moveTo>
                <a:lnTo>
                  <a:pt x="478459" y="81838"/>
                </a:lnTo>
                <a:lnTo>
                  <a:pt x="483565" y="83820"/>
                </a:lnTo>
                <a:lnTo>
                  <a:pt x="491794" y="91744"/>
                </a:lnTo>
                <a:lnTo>
                  <a:pt x="493852" y="96850"/>
                </a:lnTo>
                <a:lnTo>
                  <a:pt x="493852" y="161620"/>
                </a:lnTo>
                <a:lnTo>
                  <a:pt x="526084" y="161620"/>
                </a:lnTo>
                <a:lnTo>
                  <a:pt x="526084" y="81838"/>
                </a:lnTo>
                <a:close/>
              </a:path>
              <a:path w="1814829" h="244475">
                <a:moveTo>
                  <a:pt x="526084" y="0"/>
                </a:moveTo>
                <a:lnTo>
                  <a:pt x="493852" y="0"/>
                </a:lnTo>
                <a:lnTo>
                  <a:pt x="493852" y="52578"/>
                </a:lnTo>
                <a:lnTo>
                  <a:pt x="526084" y="52578"/>
                </a:lnTo>
                <a:lnTo>
                  <a:pt x="526084" y="0"/>
                </a:lnTo>
                <a:close/>
              </a:path>
              <a:path w="1814829" h="244475">
                <a:moveTo>
                  <a:pt x="1275968" y="49149"/>
                </a:moveTo>
                <a:lnTo>
                  <a:pt x="1195958" y="49149"/>
                </a:lnTo>
                <a:lnTo>
                  <a:pt x="1189939" y="50253"/>
                </a:lnTo>
                <a:lnTo>
                  <a:pt x="1157173" y="84810"/>
                </a:lnTo>
                <a:lnTo>
                  <a:pt x="1155953" y="92202"/>
                </a:lnTo>
                <a:lnTo>
                  <a:pt x="1155953" y="146913"/>
                </a:lnTo>
                <a:lnTo>
                  <a:pt x="1173746" y="181165"/>
                </a:lnTo>
                <a:lnTo>
                  <a:pt x="1195958" y="189966"/>
                </a:lnTo>
                <a:lnTo>
                  <a:pt x="1244879" y="189966"/>
                </a:lnTo>
                <a:lnTo>
                  <a:pt x="1244879" y="198196"/>
                </a:lnTo>
                <a:lnTo>
                  <a:pt x="1242898" y="203187"/>
                </a:lnTo>
                <a:lnTo>
                  <a:pt x="1234973" y="210350"/>
                </a:lnTo>
                <a:lnTo>
                  <a:pt x="1230096" y="212140"/>
                </a:lnTo>
                <a:lnTo>
                  <a:pt x="1164183" y="212140"/>
                </a:lnTo>
                <a:lnTo>
                  <a:pt x="1164183" y="243916"/>
                </a:lnTo>
                <a:lnTo>
                  <a:pt x="1236421" y="243916"/>
                </a:lnTo>
                <a:lnTo>
                  <a:pt x="1242707" y="242811"/>
                </a:lnTo>
                <a:lnTo>
                  <a:pt x="1274825" y="209435"/>
                </a:lnTo>
                <a:lnTo>
                  <a:pt x="1275968" y="158191"/>
                </a:lnTo>
                <a:lnTo>
                  <a:pt x="1206550" y="158191"/>
                </a:lnTo>
                <a:lnTo>
                  <a:pt x="1203845" y="157581"/>
                </a:lnTo>
                <a:lnTo>
                  <a:pt x="1188643" y="138074"/>
                </a:lnTo>
                <a:lnTo>
                  <a:pt x="1188643" y="100812"/>
                </a:lnTo>
                <a:lnTo>
                  <a:pt x="1206550" y="80924"/>
                </a:lnTo>
                <a:lnTo>
                  <a:pt x="1275968" y="80924"/>
                </a:lnTo>
                <a:lnTo>
                  <a:pt x="1275968" y="49149"/>
                </a:lnTo>
                <a:close/>
              </a:path>
              <a:path w="1814829" h="244475">
                <a:moveTo>
                  <a:pt x="1275968" y="80924"/>
                </a:moveTo>
                <a:lnTo>
                  <a:pt x="1244650" y="80924"/>
                </a:lnTo>
                <a:lnTo>
                  <a:pt x="1244650" y="158191"/>
                </a:lnTo>
                <a:lnTo>
                  <a:pt x="1275968" y="158191"/>
                </a:lnTo>
                <a:lnTo>
                  <a:pt x="1275968" y="80924"/>
                </a:lnTo>
                <a:close/>
              </a:path>
              <a:path w="1814829" h="244475">
                <a:moveTo>
                  <a:pt x="571728" y="49149"/>
                </a:moveTo>
                <a:lnTo>
                  <a:pt x="539953" y="49149"/>
                </a:lnTo>
                <a:lnTo>
                  <a:pt x="584072" y="194081"/>
                </a:lnTo>
                <a:lnTo>
                  <a:pt x="569442" y="244144"/>
                </a:lnTo>
                <a:lnTo>
                  <a:pt x="600989" y="244144"/>
                </a:lnTo>
                <a:lnTo>
                  <a:pt x="631297" y="141960"/>
                </a:lnTo>
                <a:lnTo>
                  <a:pt x="599617" y="141960"/>
                </a:lnTo>
                <a:lnTo>
                  <a:pt x="571728" y="49149"/>
                </a:lnTo>
                <a:close/>
              </a:path>
              <a:path w="1814829" h="244475">
                <a:moveTo>
                  <a:pt x="658825" y="49149"/>
                </a:moveTo>
                <a:lnTo>
                  <a:pt x="627049" y="49149"/>
                </a:lnTo>
                <a:lnTo>
                  <a:pt x="599617" y="141960"/>
                </a:lnTo>
                <a:lnTo>
                  <a:pt x="631297" y="141960"/>
                </a:lnTo>
                <a:lnTo>
                  <a:pt x="658825" y="49149"/>
                </a:lnTo>
                <a:close/>
              </a:path>
              <a:path w="1814829" h="244475">
                <a:moveTo>
                  <a:pt x="300532" y="49149"/>
                </a:moveTo>
                <a:lnTo>
                  <a:pt x="267385" y="49149"/>
                </a:lnTo>
                <a:lnTo>
                  <a:pt x="267459" y="151371"/>
                </a:lnTo>
                <a:lnTo>
                  <a:pt x="268452" y="157048"/>
                </a:lnTo>
                <a:lnTo>
                  <a:pt x="302361" y="193090"/>
                </a:lnTo>
                <a:lnTo>
                  <a:pt x="309829" y="194538"/>
                </a:lnTo>
                <a:lnTo>
                  <a:pt x="336956" y="194538"/>
                </a:lnTo>
                <a:lnTo>
                  <a:pt x="340690" y="194233"/>
                </a:lnTo>
                <a:lnTo>
                  <a:pt x="347700" y="193014"/>
                </a:lnTo>
                <a:lnTo>
                  <a:pt x="351053" y="192100"/>
                </a:lnTo>
                <a:lnTo>
                  <a:pt x="354253" y="190881"/>
                </a:lnTo>
                <a:lnTo>
                  <a:pt x="387629" y="190881"/>
                </a:lnTo>
                <a:lnTo>
                  <a:pt x="387629" y="161848"/>
                </a:lnTo>
                <a:lnTo>
                  <a:pt x="319049" y="161848"/>
                </a:lnTo>
                <a:lnTo>
                  <a:pt x="315010" y="161239"/>
                </a:lnTo>
                <a:lnTo>
                  <a:pt x="300532" y="141427"/>
                </a:lnTo>
                <a:lnTo>
                  <a:pt x="300532" y="49149"/>
                </a:lnTo>
                <a:close/>
              </a:path>
              <a:path w="1814829" h="244475">
                <a:moveTo>
                  <a:pt x="387629" y="190881"/>
                </a:moveTo>
                <a:lnTo>
                  <a:pt x="354253" y="190881"/>
                </a:lnTo>
                <a:lnTo>
                  <a:pt x="354253" y="194538"/>
                </a:lnTo>
                <a:lnTo>
                  <a:pt x="387629" y="194538"/>
                </a:lnTo>
                <a:lnTo>
                  <a:pt x="387629" y="190881"/>
                </a:lnTo>
                <a:close/>
              </a:path>
              <a:path w="1814829" h="244475">
                <a:moveTo>
                  <a:pt x="387629" y="49149"/>
                </a:moveTo>
                <a:lnTo>
                  <a:pt x="354253" y="49149"/>
                </a:lnTo>
                <a:lnTo>
                  <a:pt x="354189" y="141427"/>
                </a:lnTo>
                <a:lnTo>
                  <a:pt x="354101" y="143179"/>
                </a:lnTo>
                <a:lnTo>
                  <a:pt x="335203" y="161848"/>
                </a:lnTo>
                <a:lnTo>
                  <a:pt x="387629" y="161848"/>
                </a:lnTo>
                <a:lnTo>
                  <a:pt x="387629" y="49149"/>
                </a:lnTo>
                <a:close/>
              </a:path>
              <a:path w="1814829" h="244475">
                <a:moveTo>
                  <a:pt x="1333499" y="48006"/>
                </a:moveTo>
                <a:lnTo>
                  <a:pt x="1298066" y="48006"/>
                </a:lnTo>
                <a:lnTo>
                  <a:pt x="1298066" y="194538"/>
                </a:lnTo>
                <a:lnTo>
                  <a:pt x="1333499" y="194538"/>
                </a:lnTo>
                <a:lnTo>
                  <a:pt x="1333499" y="128473"/>
                </a:lnTo>
                <a:lnTo>
                  <a:pt x="1335366" y="122948"/>
                </a:lnTo>
                <a:lnTo>
                  <a:pt x="1366151" y="94373"/>
                </a:lnTo>
                <a:lnTo>
                  <a:pt x="1387678" y="87325"/>
                </a:lnTo>
                <a:lnTo>
                  <a:pt x="1398422" y="87325"/>
                </a:lnTo>
                <a:lnTo>
                  <a:pt x="1398422" y="78867"/>
                </a:lnTo>
                <a:lnTo>
                  <a:pt x="1333499" y="78867"/>
                </a:lnTo>
                <a:lnTo>
                  <a:pt x="1333499" y="48006"/>
                </a:lnTo>
                <a:close/>
              </a:path>
              <a:path w="1814829" h="244475">
                <a:moveTo>
                  <a:pt x="1398422" y="51892"/>
                </a:moveTo>
                <a:lnTo>
                  <a:pt x="1388440" y="51892"/>
                </a:lnTo>
                <a:lnTo>
                  <a:pt x="1382344" y="52463"/>
                </a:lnTo>
                <a:lnTo>
                  <a:pt x="1339824" y="70561"/>
                </a:lnTo>
                <a:lnTo>
                  <a:pt x="1333499" y="78867"/>
                </a:lnTo>
                <a:lnTo>
                  <a:pt x="1398422" y="78867"/>
                </a:lnTo>
                <a:lnTo>
                  <a:pt x="1398422" y="51892"/>
                </a:lnTo>
                <a:close/>
              </a:path>
              <a:path w="1814829" h="244475">
                <a:moveTo>
                  <a:pt x="936497" y="48006"/>
                </a:moveTo>
                <a:lnTo>
                  <a:pt x="901064" y="48006"/>
                </a:lnTo>
                <a:lnTo>
                  <a:pt x="901064" y="194538"/>
                </a:lnTo>
                <a:lnTo>
                  <a:pt x="936497" y="194538"/>
                </a:lnTo>
                <a:lnTo>
                  <a:pt x="936497" y="128473"/>
                </a:lnTo>
                <a:lnTo>
                  <a:pt x="938364" y="122948"/>
                </a:lnTo>
                <a:lnTo>
                  <a:pt x="969149" y="94373"/>
                </a:lnTo>
                <a:lnTo>
                  <a:pt x="990676" y="87325"/>
                </a:lnTo>
                <a:lnTo>
                  <a:pt x="1001420" y="87325"/>
                </a:lnTo>
                <a:lnTo>
                  <a:pt x="1001420" y="78867"/>
                </a:lnTo>
                <a:lnTo>
                  <a:pt x="936497" y="78867"/>
                </a:lnTo>
                <a:lnTo>
                  <a:pt x="936497" y="48006"/>
                </a:lnTo>
                <a:close/>
              </a:path>
              <a:path w="1814829" h="244475">
                <a:moveTo>
                  <a:pt x="1001420" y="51892"/>
                </a:moveTo>
                <a:lnTo>
                  <a:pt x="991438" y="51892"/>
                </a:lnTo>
                <a:lnTo>
                  <a:pt x="985342" y="52463"/>
                </a:lnTo>
                <a:lnTo>
                  <a:pt x="942822" y="70561"/>
                </a:lnTo>
                <a:lnTo>
                  <a:pt x="936497" y="78867"/>
                </a:lnTo>
                <a:lnTo>
                  <a:pt x="1001420" y="78867"/>
                </a:lnTo>
                <a:lnTo>
                  <a:pt x="1001420" y="51892"/>
                </a:lnTo>
                <a:close/>
              </a:path>
              <a:path w="1814829" h="244475">
                <a:moveTo>
                  <a:pt x="1800301" y="47548"/>
                </a:moveTo>
                <a:lnTo>
                  <a:pt x="1730120" y="47548"/>
                </a:lnTo>
                <a:lnTo>
                  <a:pt x="1724444" y="48729"/>
                </a:lnTo>
                <a:lnTo>
                  <a:pt x="1697850" y="80086"/>
                </a:lnTo>
                <a:lnTo>
                  <a:pt x="1696973" y="96926"/>
                </a:lnTo>
                <a:lnTo>
                  <a:pt x="1697545" y="102336"/>
                </a:lnTo>
                <a:lnTo>
                  <a:pt x="1723301" y="134912"/>
                </a:lnTo>
                <a:lnTo>
                  <a:pt x="1730273" y="136245"/>
                </a:lnTo>
                <a:lnTo>
                  <a:pt x="1766696" y="136245"/>
                </a:lnTo>
                <a:lnTo>
                  <a:pt x="1768906" y="136550"/>
                </a:lnTo>
                <a:lnTo>
                  <a:pt x="1782457" y="151409"/>
                </a:lnTo>
                <a:lnTo>
                  <a:pt x="1782140" y="156400"/>
                </a:lnTo>
                <a:lnTo>
                  <a:pt x="1780171" y="160108"/>
                </a:lnTo>
                <a:lnTo>
                  <a:pt x="1772869" y="164973"/>
                </a:lnTo>
                <a:lnTo>
                  <a:pt x="1768830" y="166192"/>
                </a:lnTo>
                <a:lnTo>
                  <a:pt x="1704974" y="166192"/>
                </a:lnTo>
                <a:lnTo>
                  <a:pt x="1704974" y="194538"/>
                </a:lnTo>
                <a:lnTo>
                  <a:pt x="1779651" y="194538"/>
                </a:lnTo>
                <a:lnTo>
                  <a:pt x="1784946" y="193509"/>
                </a:lnTo>
                <a:lnTo>
                  <a:pt x="1813217" y="164439"/>
                </a:lnTo>
                <a:lnTo>
                  <a:pt x="1814245" y="158724"/>
                </a:lnTo>
                <a:lnTo>
                  <a:pt x="1814245" y="145313"/>
                </a:lnTo>
                <a:lnTo>
                  <a:pt x="1786585" y="107899"/>
                </a:lnTo>
                <a:lnTo>
                  <a:pt x="1780717" y="106756"/>
                </a:lnTo>
                <a:lnTo>
                  <a:pt x="1738731" y="106756"/>
                </a:lnTo>
                <a:lnTo>
                  <a:pt x="1735797" y="105308"/>
                </a:lnTo>
                <a:lnTo>
                  <a:pt x="1731073" y="99517"/>
                </a:lnTo>
                <a:lnTo>
                  <a:pt x="1729892" y="96240"/>
                </a:lnTo>
                <a:lnTo>
                  <a:pt x="1729892" y="90754"/>
                </a:lnTo>
                <a:lnTo>
                  <a:pt x="1741170" y="77266"/>
                </a:lnTo>
                <a:lnTo>
                  <a:pt x="1800301" y="77266"/>
                </a:lnTo>
                <a:lnTo>
                  <a:pt x="1800301" y="47548"/>
                </a:lnTo>
                <a:close/>
              </a:path>
              <a:path w="1814829" h="244475">
                <a:moveTo>
                  <a:pt x="1664665" y="47548"/>
                </a:moveTo>
                <a:lnTo>
                  <a:pt x="1594484" y="47548"/>
                </a:lnTo>
                <a:lnTo>
                  <a:pt x="1588808" y="48729"/>
                </a:lnTo>
                <a:lnTo>
                  <a:pt x="1562214" y="80086"/>
                </a:lnTo>
                <a:lnTo>
                  <a:pt x="1561337" y="96926"/>
                </a:lnTo>
                <a:lnTo>
                  <a:pt x="1561909" y="102336"/>
                </a:lnTo>
                <a:lnTo>
                  <a:pt x="1587665" y="134912"/>
                </a:lnTo>
                <a:lnTo>
                  <a:pt x="1594637" y="136245"/>
                </a:lnTo>
                <a:lnTo>
                  <a:pt x="1631060" y="136245"/>
                </a:lnTo>
                <a:lnTo>
                  <a:pt x="1633270" y="136550"/>
                </a:lnTo>
                <a:lnTo>
                  <a:pt x="1646821" y="151409"/>
                </a:lnTo>
                <a:lnTo>
                  <a:pt x="1646504" y="156400"/>
                </a:lnTo>
                <a:lnTo>
                  <a:pt x="1644535" y="160108"/>
                </a:lnTo>
                <a:lnTo>
                  <a:pt x="1637233" y="164973"/>
                </a:lnTo>
                <a:lnTo>
                  <a:pt x="1633194" y="166192"/>
                </a:lnTo>
                <a:lnTo>
                  <a:pt x="1569338" y="166192"/>
                </a:lnTo>
                <a:lnTo>
                  <a:pt x="1569338" y="194538"/>
                </a:lnTo>
                <a:lnTo>
                  <a:pt x="1644014" y="194538"/>
                </a:lnTo>
                <a:lnTo>
                  <a:pt x="1649310" y="193509"/>
                </a:lnTo>
                <a:lnTo>
                  <a:pt x="1677581" y="164439"/>
                </a:lnTo>
                <a:lnTo>
                  <a:pt x="1678609" y="158724"/>
                </a:lnTo>
                <a:lnTo>
                  <a:pt x="1678609" y="145313"/>
                </a:lnTo>
                <a:lnTo>
                  <a:pt x="1650949" y="107899"/>
                </a:lnTo>
                <a:lnTo>
                  <a:pt x="1645081" y="106756"/>
                </a:lnTo>
                <a:lnTo>
                  <a:pt x="1603095" y="106756"/>
                </a:lnTo>
                <a:lnTo>
                  <a:pt x="1600161" y="105308"/>
                </a:lnTo>
                <a:lnTo>
                  <a:pt x="1595437" y="99517"/>
                </a:lnTo>
                <a:lnTo>
                  <a:pt x="1594256" y="96240"/>
                </a:lnTo>
                <a:lnTo>
                  <a:pt x="1594256" y="90754"/>
                </a:lnTo>
                <a:lnTo>
                  <a:pt x="1605533" y="77266"/>
                </a:lnTo>
                <a:lnTo>
                  <a:pt x="1664665" y="77266"/>
                </a:lnTo>
                <a:lnTo>
                  <a:pt x="1664665" y="47548"/>
                </a:lnTo>
                <a:close/>
              </a:path>
              <a:path w="1814829" h="244475">
                <a:moveTo>
                  <a:pt x="834618" y="0"/>
                </a:moveTo>
                <a:lnTo>
                  <a:pt x="743864" y="0"/>
                </a:lnTo>
                <a:lnTo>
                  <a:pt x="743864" y="194538"/>
                </a:lnTo>
                <a:lnTo>
                  <a:pt x="778154" y="194538"/>
                </a:lnTo>
                <a:lnTo>
                  <a:pt x="778154" y="114071"/>
                </a:lnTo>
                <a:lnTo>
                  <a:pt x="834618" y="114071"/>
                </a:lnTo>
                <a:lnTo>
                  <a:pt x="869518" y="93840"/>
                </a:lnTo>
                <a:lnTo>
                  <a:pt x="876778" y="80010"/>
                </a:lnTo>
                <a:lnTo>
                  <a:pt x="778154" y="80010"/>
                </a:lnTo>
                <a:lnTo>
                  <a:pt x="778154" y="34061"/>
                </a:lnTo>
                <a:lnTo>
                  <a:pt x="876778" y="34061"/>
                </a:lnTo>
                <a:lnTo>
                  <a:pt x="873251" y="25831"/>
                </a:lnTo>
                <a:lnTo>
                  <a:pt x="869518" y="20231"/>
                </a:lnTo>
                <a:lnTo>
                  <a:pt x="860069" y="10629"/>
                </a:lnTo>
                <a:lnTo>
                  <a:pt x="854468" y="6858"/>
                </a:lnTo>
                <a:lnTo>
                  <a:pt x="841514" y="1371"/>
                </a:lnTo>
                <a:lnTo>
                  <a:pt x="834618" y="0"/>
                </a:lnTo>
                <a:close/>
              </a:path>
              <a:path w="1814829" h="244475">
                <a:moveTo>
                  <a:pt x="876778" y="34061"/>
                </a:moveTo>
                <a:lnTo>
                  <a:pt x="829665" y="34061"/>
                </a:lnTo>
                <a:lnTo>
                  <a:pt x="835609" y="36195"/>
                </a:lnTo>
                <a:lnTo>
                  <a:pt x="843229" y="44729"/>
                </a:lnTo>
                <a:lnTo>
                  <a:pt x="845134" y="50292"/>
                </a:lnTo>
                <a:lnTo>
                  <a:pt x="845134" y="64312"/>
                </a:lnTo>
                <a:lnTo>
                  <a:pt x="843267" y="69913"/>
                </a:lnTo>
                <a:lnTo>
                  <a:pt x="835799" y="77990"/>
                </a:lnTo>
                <a:lnTo>
                  <a:pt x="829817" y="80010"/>
                </a:lnTo>
                <a:lnTo>
                  <a:pt x="876778" y="80010"/>
                </a:lnTo>
                <a:lnTo>
                  <a:pt x="878738" y="75438"/>
                </a:lnTo>
                <a:lnTo>
                  <a:pt x="880109" y="68580"/>
                </a:lnTo>
                <a:lnTo>
                  <a:pt x="880109" y="45491"/>
                </a:lnTo>
                <a:lnTo>
                  <a:pt x="878738" y="38633"/>
                </a:lnTo>
                <a:lnTo>
                  <a:pt x="876778" y="34061"/>
                </a:lnTo>
                <a:close/>
              </a:path>
              <a:path w="1814829" h="244475">
                <a:moveTo>
                  <a:pt x="223342" y="81838"/>
                </a:moveTo>
                <a:lnTo>
                  <a:pt x="189737" y="81838"/>
                </a:lnTo>
                <a:lnTo>
                  <a:pt x="189737" y="194538"/>
                </a:lnTo>
                <a:lnTo>
                  <a:pt x="223342" y="194538"/>
                </a:lnTo>
                <a:lnTo>
                  <a:pt x="223342" y="81838"/>
                </a:lnTo>
                <a:close/>
              </a:path>
              <a:path w="1814829" h="244475">
                <a:moveTo>
                  <a:pt x="250316" y="49149"/>
                </a:moveTo>
                <a:lnTo>
                  <a:pt x="162763" y="49149"/>
                </a:lnTo>
                <a:lnTo>
                  <a:pt x="162763" y="81838"/>
                </a:lnTo>
                <a:lnTo>
                  <a:pt x="250316" y="81838"/>
                </a:lnTo>
                <a:lnTo>
                  <a:pt x="250316" y="49149"/>
                </a:lnTo>
                <a:close/>
              </a:path>
              <a:path w="1814829" h="244475">
                <a:moveTo>
                  <a:pt x="223342" y="0"/>
                </a:moveTo>
                <a:lnTo>
                  <a:pt x="189737" y="0"/>
                </a:lnTo>
                <a:lnTo>
                  <a:pt x="189737" y="49149"/>
                </a:lnTo>
                <a:lnTo>
                  <a:pt x="223342" y="49149"/>
                </a:lnTo>
                <a:lnTo>
                  <a:pt x="223342" y="0"/>
                </a:lnTo>
                <a:close/>
              </a:path>
              <a:path w="1814829" h="244475">
                <a:moveTo>
                  <a:pt x="131216" y="0"/>
                </a:moveTo>
                <a:lnTo>
                  <a:pt x="43129" y="0"/>
                </a:lnTo>
                <a:lnTo>
                  <a:pt x="36194" y="1524"/>
                </a:lnTo>
                <a:lnTo>
                  <a:pt x="6095" y="27546"/>
                </a:lnTo>
                <a:lnTo>
                  <a:pt x="0" y="47701"/>
                </a:lnTo>
                <a:lnTo>
                  <a:pt x="0" y="54864"/>
                </a:lnTo>
                <a:lnTo>
                  <a:pt x="11925" y="93954"/>
                </a:lnTo>
                <a:lnTo>
                  <a:pt x="50291" y="110985"/>
                </a:lnTo>
                <a:lnTo>
                  <a:pt x="64236" y="111785"/>
                </a:lnTo>
                <a:lnTo>
                  <a:pt x="94640" y="111785"/>
                </a:lnTo>
                <a:lnTo>
                  <a:pt x="100736" y="113842"/>
                </a:lnTo>
                <a:lnTo>
                  <a:pt x="110489" y="122072"/>
                </a:lnTo>
                <a:lnTo>
                  <a:pt x="112928" y="127863"/>
                </a:lnTo>
                <a:lnTo>
                  <a:pt x="112928" y="139293"/>
                </a:lnTo>
                <a:lnTo>
                  <a:pt x="88391" y="158419"/>
                </a:lnTo>
                <a:lnTo>
                  <a:pt x="6172" y="158419"/>
                </a:lnTo>
                <a:lnTo>
                  <a:pt x="6172" y="194538"/>
                </a:lnTo>
                <a:lnTo>
                  <a:pt x="102793" y="194538"/>
                </a:lnTo>
                <a:lnTo>
                  <a:pt x="110032" y="193014"/>
                </a:lnTo>
                <a:lnTo>
                  <a:pt x="141884" y="166001"/>
                </a:lnTo>
                <a:lnTo>
                  <a:pt x="148361" y="143713"/>
                </a:lnTo>
                <a:lnTo>
                  <a:pt x="148361" y="126492"/>
                </a:lnTo>
                <a:lnTo>
                  <a:pt x="127330" y="85725"/>
                </a:lnTo>
                <a:lnTo>
                  <a:pt x="99974" y="73837"/>
                </a:lnTo>
                <a:lnTo>
                  <a:pt x="51282" y="73837"/>
                </a:lnTo>
                <a:lnTo>
                  <a:pt x="46862" y="72199"/>
                </a:lnTo>
                <a:lnTo>
                  <a:pt x="40462" y="65646"/>
                </a:lnTo>
                <a:lnTo>
                  <a:pt x="38861" y="61569"/>
                </a:lnTo>
                <a:lnTo>
                  <a:pt x="38861" y="52578"/>
                </a:lnTo>
                <a:lnTo>
                  <a:pt x="61950" y="37947"/>
                </a:lnTo>
                <a:lnTo>
                  <a:pt x="131216" y="37947"/>
                </a:lnTo>
                <a:lnTo>
                  <a:pt x="131216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58846" y="600494"/>
            <a:ext cx="798830" cy="288925"/>
          </a:xfrm>
          <a:custGeom>
            <a:avLst/>
            <a:gdLst/>
            <a:ahLst/>
            <a:cxnLst/>
            <a:rect l="l" t="t" r="r" b="b"/>
            <a:pathLst>
              <a:path w="798829" h="288925">
                <a:moveTo>
                  <a:pt x="262127" y="248412"/>
                </a:moveTo>
                <a:lnTo>
                  <a:pt x="0" y="248412"/>
                </a:lnTo>
                <a:lnTo>
                  <a:pt x="0" y="288340"/>
                </a:lnTo>
                <a:lnTo>
                  <a:pt x="262127" y="288340"/>
                </a:lnTo>
                <a:lnTo>
                  <a:pt x="262127" y="248412"/>
                </a:lnTo>
                <a:close/>
              </a:path>
              <a:path w="798829" h="288925">
                <a:moveTo>
                  <a:pt x="713232" y="1524"/>
                </a:moveTo>
                <a:lnTo>
                  <a:pt x="557784" y="1524"/>
                </a:lnTo>
                <a:lnTo>
                  <a:pt x="557784" y="286816"/>
                </a:lnTo>
                <a:lnTo>
                  <a:pt x="713232" y="286816"/>
                </a:lnTo>
                <a:lnTo>
                  <a:pt x="713232" y="245363"/>
                </a:lnTo>
                <a:lnTo>
                  <a:pt x="605027" y="245363"/>
                </a:lnTo>
                <a:lnTo>
                  <a:pt x="605027" y="43891"/>
                </a:lnTo>
                <a:lnTo>
                  <a:pt x="713232" y="43891"/>
                </a:lnTo>
                <a:lnTo>
                  <a:pt x="713232" y="1524"/>
                </a:lnTo>
                <a:close/>
              </a:path>
              <a:path w="798829" h="288925">
                <a:moveTo>
                  <a:pt x="417423" y="1524"/>
                </a:moveTo>
                <a:lnTo>
                  <a:pt x="281178" y="1524"/>
                </a:lnTo>
                <a:lnTo>
                  <a:pt x="281178" y="286816"/>
                </a:lnTo>
                <a:lnTo>
                  <a:pt x="422910" y="286816"/>
                </a:lnTo>
                <a:lnTo>
                  <a:pt x="422910" y="246278"/>
                </a:lnTo>
                <a:lnTo>
                  <a:pt x="326593" y="246278"/>
                </a:lnTo>
                <a:lnTo>
                  <a:pt x="326593" y="160934"/>
                </a:lnTo>
                <a:lnTo>
                  <a:pt x="411022" y="160934"/>
                </a:lnTo>
                <a:lnTo>
                  <a:pt x="411022" y="120395"/>
                </a:lnTo>
                <a:lnTo>
                  <a:pt x="326593" y="120395"/>
                </a:lnTo>
                <a:lnTo>
                  <a:pt x="326593" y="42671"/>
                </a:lnTo>
                <a:lnTo>
                  <a:pt x="417423" y="42671"/>
                </a:lnTo>
                <a:lnTo>
                  <a:pt x="417423" y="1524"/>
                </a:lnTo>
                <a:close/>
              </a:path>
              <a:path w="798829" h="288925">
                <a:moveTo>
                  <a:pt x="160019" y="914"/>
                </a:moveTo>
                <a:lnTo>
                  <a:pt x="102107" y="914"/>
                </a:lnTo>
                <a:lnTo>
                  <a:pt x="10363" y="191414"/>
                </a:lnTo>
                <a:lnTo>
                  <a:pt x="63703" y="191414"/>
                </a:lnTo>
                <a:lnTo>
                  <a:pt x="131063" y="57302"/>
                </a:lnTo>
                <a:lnTo>
                  <a:pt x="187176" y="57302"/>
                </a:lnTo>
                <a:lnTo>
                  <a:pt x="160019" y="914"/>
                </a:lnTo>
                <a:close/>
              </a:path>
              <a:path w="798829" h="288925">
                <a:moveTo>
                  <a:pt x="187176" y="57302"/>
                </a:moveTo>
                <a:lnTo>
                  <a:pt x="131063" y="57302"/>
                </a:lnTo>
                <a:lnTo>
                  <a:pt x="198424" y="191414"/>
                </a:lnTo>
                <a:lnTo>
                  <a:pt x="251764" y="191414"/>
                </a:lnTo>
                <a:lnTo>
                  <a:pt x="187176" y="57302"/>
                </a:lnTo>
                <a:close/>
              </a:path>
              <a:path w="798829" h="288925">
                <a:moveTo>
                  <a:pt x="798576" y="0"/>
                </a:moveTo>
                <a:lnTo>
                  <a:pt x="755599" y="0"/>
                </a:lnTo>
                <a:lnTo>
                  <a:pt x="755599" y="288340"/>
                </a:lnTo>
                <a:lnTo>
                  <a:pt x="798576" y="288340"/>
                </a:lnTo>
                <a:lnTo>
                  <a:pt x="798576" y="0"/>
                </a:lnTo>
                <a:close/>
              </a:path>
              <a:path w="798829" h="288925">
                <a:moveTo>
                  <a:pt x="525018" y="0"/>
                </a:moveTo>
                <a:lnTo>
                  <a:pt x="481736" y="0"/>
                </a:lnTo>
                <a:lnTo>
                  <a:pt x="481736" y="118262"/>
                </a:lnTo>
                <a:lnTo>
                  <a:pt x="434187" y="118262"/>
                </a:lnTo>
                <a:lnTo>
                  <a:pt x="434187" y="161239"/>
                </a:lnTo>
                <a:lnTo>
                  <a:pt x="481736" y="161239"/>
                </a:lnTo>
                <a:lnTo>
                  <a:pt x="481736" y="288340"/>
                </a:lnTo>
                <a:lnTo>
                  <a:pt x="525018" y="288340"/>
                </a:lnTo>
                <a:lnTo>
                  <a:pt x="525018" y="0"/>
                </a:lnTo>
                <a:close/>
              </a:path>
            </a:pathLst>
          </a:custGeom>
          <a:solidFill>
            <a:srgbClr val="2824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63340" y="590130"/>
            <a:ext cx="518795" cy="299085"/>
          </a:xfrm>
          <a:custGeom>
            <a:avLst/>
            <a:gdLst/>
            <a:ahLst/>
            <a:cxnLst/>
            <a:rect l="l" t="t" r="r" b="b"/>
            <a:pathLst>
              <a:path w="518795" h="299084">
                <a:moveTo>
                  <a:pt x="471576" y="187451"/>
                </a:moveTo>
                <a:lnTo>
                  <a:pt x="330961" y="187451"/>
                </a:lnTo>
                <a:lnTo>
                  <a:pt x="323900" y="188925"/>
                </a:lnTo>
                <a:lnTo>
                  <a:pt x="291337" y="214934"/>
                </a:lnTo>
                <a:lnTo>
                  <a:pt x="284256" y="235559"/>
                </a:lnTo>
                <a:lnTo>
                  <a:pt x="284256" y="250901"/>
                </a:lnTo>
                <a:lnTo>
                  <a:pt x="304952" y="287324"/>
                </a:lnTo>
                <a:lnTo>
                  <a:pt x="330961" y="299008"/>
                </a:lnTo>
                <a:lnTo>
                  <a:pt x="471576" y="299008"/>
                </a:lnTo>
                <a:lnTo>
                  <a:pt x="507339" y="277164"/>
                </a:lnTo>
                <a:lnTo>
                  <a:pt x="516502" y="258775"/>
                </a:lnTo>
                <a:lnTo>
                  <a:pt x="335025" y="258775"/>
                </a:lnTo>
                <a:lnTo>
                  <a:pt x="331977" y="257200"/>
                </a:lnTo>
                <a:lnTo>
                  <a:pt x="326694" y="250901"/>
                </a:lnTo>
                <a:lnTo>
                  <a:pt x="325373" y="247294"/>
                </a:lnTo>
                <a:lnTo>
                  <a:pt x="325373" y="239166"/>
                </a:lnTo>
                <a:lnTo>
                  <a:pt x="326694" y="235559"/>
                </a:lnTo>
                <a:lnTo>
                  <a:pt x="331977" y="229260"/>
                </a:lnTo>
                <a:lnTo>
                  <a:pt x="335025" y="227685"/>
                </a:lnTo>
                <a:lnTo>
                  <a:pt x="516529" y="227685"/>
                </a:lnTo>
                <a:lnTo>
                  <a:pt x="511200" y="214934"/>
                </a:lnTo>
                <a:lnTo>
                  <a:pt x="507339" y="208991"/>
                </a:lnTo>
                <a:lnTo>
                  <a:pt x="497585" y="198831"/>
                </a:lnTo>
                <a:lnTo>
                  <a:pt x="491845" y="194817"/>
                </a:lnTo>
                <a:lnTo>
                  <a:pt x="478637" y="188925"/>
                </a:lnTo>
                <a:lnTo>
                  <a:pt x="471576" y="187451"/>
                </a:lnTo>
                <a:close/>
              </a:path>
              <a:path w="518795" h="299084">
                <a:moveTo>
                  <a:pt x="516529" y="227685"/>
                </a:moveTo>
                <a:lnTo>
                  <a:pt x="467715" y="227685"/>
                </a:lnTo>
                <a:lnTo>
                  <a:pt x="470814" y="229260"/>
                </a:lnTo>
                <a:lnTo>
                  <a:pt x="475894" y="235559"/>
                </a:lnTo>
                <a:lnTo>
                  <a:pt x="477164" y="239166"/>
                </a:lnTo>
                <a:lnTo>
                  <a:pt x="477164" y="247294"/>
                </a:lnTo>
                <a:lnTo>
                  <a:pt x="475894" y="250901"/>
                </a:lnTo>
                <a:lnTo>
                  <a:pt x="470814" y="257200"/>
                </a:lnTo>
                <a:lnTo>
                  <a:pt x="467715" y="258775"/>
                </a:lnTo>
                <a:lnTo>
                  <a:pt x="516502" y="258775"/>
                </a:lnTo>
                <a:lnTo>
                  <a:pt x="516889" y="257860"/>
                </a:lnTo>
                <a:lnTo>
                  <a:pt x="518281" y="250901"/>
                </a:lnTo>
                <a:lnTo>
                  <a:pt x="518282" y="235559"/>
                </a:lnTo>
                <a:lnTo>
                  <a:pt x="516889" y="228549"/>
                </a:lnTo>
                <a:lnTo>
                  <a:pt x="516529" y="227685"/>
                </a:lnTo>
                <a:close/>
              </a:path>
              <a:path w="518795" h="299084">
                <a:moveTo>
                  <a:pt x="351891" y="58826"/>
                </a:moveTo>
                <a:lnTo>
                  <a:pt x="300685" y="58826"/>
                </a:lnTo>
                <a:lnTo>
                  <a:pt x="293436" y="62245"/>
                </a:lnTo>
                <a:lnTo>
                  <a:pt x="267433" y="96478"/>
                </a:lnTo>
                <a:lnTo>
                  <a:pt x="266901" y="125577"/>
                </a:lnTo>
                <a:lnTo>
                  <a:pt x="268325" y="131521"/>
                </a:lnTo>
                <a:lnTo>
                  <a:pt x="294690" y="160680"/>
                </a:lnTo>
                <a:lnTo>
                  <a:pt x="323849" y="167335"/>
                </a:lnTo>
                <a:lnTo>
                  <a:pt x="335330" y="167335"/>
                </a:lnTo>
                <a:lnTo>
                  <a:pt x="375056" y="148539"/>
                </a:lnTo>
                <a:lnTo>
                  <a:pt x="384644" y="134111"/>
                </a:lnTo>
                <a:lnTo>
                  <a:pt x="320700" y="134111"/>
                </a:lnTo>
                <a:lnTo>
                  <a:pt x="315213" y="132283"/>
                </a:lnTo>
                <a:lnTo>
                  <a:pt x="306273" y="124967"/>
                </a:lnTo>
                <a:lnTo>
                  <a:pt x="304037" y="120091"/>
                </a:lnTo>
                <a:lnTo>
                  <a:pt x="304037" y="103631"/>
                </a:lnTo>
                <a:lnTo>
                  <a:pt x="306273" y="98602"/>
                </a:lnTo>
                <a:lnTo>
                  <a:pt x="315213" y="90677"/>
                </a:lnTo>
                <a:lnTo>
                  <a:pt x="320700" y="88696"/>
                </a:lnTo>
                <a:lnTo>
                  <a:pt x="384982" y="88696"/>
                </a:lnTo>
                <a:lnTo>
                  <a:pt x="381895" y="82400"/>
                </a:lnTo>
                <a:lnTo>
                  <a:pt x="377494" y="76352"/>
                </a:lnTo>
                <a:lnTo>
                  <a:pt x="372122" y="70856"/>
                </a:lnTo>
                <a:lnTo>
                  <a:pt x="366064" y="66103"/>
                </a:lnTo>
                <a:lnTo>
                  <a:pt x="359321" y="62093"/>
                </a:lnTo>
                <a:lnTo>
                  <a:pt x="351891" y="58826"/>
                </a:lnTo>
                <a:close/>
              </a:path>
              <a:path w="518795" h="299084">
                <a:moveTo>
                  <a:pt x="384982" y="88696"/>
                </a:moveTo>
                <a:lnTo>
                  <a:pt x="333705" y="88696"/>
                </a:lnTo>
                <a:lnTo>
                  <a:pt x="339293" y="90677"/>
                </a:lnTo>
                <a:lnTo>
                  <a:pt x="348640" y="98602"/>
                </a:lnTo>
                <a:lnTo>
                  <a:pt x="350977" y="103631"/>
                </a:lnTo>
                <a:lnTo>
                  <a:pt x="350977" y="120091"/>
                </a:lnTo>
                <a:lnTo>
                  <a:pt x="348640" y="124967"/>
                </a:lnTo>
                <a:lnTo>
                  <a:pt x="339293" y="132283"/>
                </a:lnTo>
                <a:lnTo>
                  <a:pt x="333705" y="134111"/>
                </a:lnTo>
                <a:lnTo>
                  <a:pt x="384644" y="134111"/>
                </a:lnTo>
                <a:lnTo>
                  <a:pt x="385927" y="131825"/>
                </a:lnTo>
                <a:lnTo>
                  <a:pt x="387553" y="125577"/>
                </a:lnTo>
                <a:lnTo>
                  <a:pt x="387553" y="102717"/>
                </a:lnTo>
                <a:lnTo>
                  <a:pt x="386924" y="95583"/>
                </a:lnTo>
                <a:lnTo>
                  <a:pt x="385038" y="88811"/>
                </a:lnTo>
                <a:close/>
              </a:path>
              <a:path w="518795" h="299084">
                <a:moveTo>
                  <a:pt x="393953" y="23469"/>
                </a:moveTo>
                <a:lnTo>
                  <a:pt x="260756" y="23469"/>
                </a:lnTo>
                <a:lnTo>
                  <a:pt x="260756" y="58826"/>
                </a:lnTo>
                <a:lnTo>
                  <a:pt x="393953" y="58826"/>
                </a:lnTo>
                <a:lnTo>
                  <a:pt x="393953" y="23469"/>
                </a:lnTo>
                <a:close/>
              </a:path>
              <a:path w="518795" h="299084">
                <a:moveTo>
                  <a:pt x="346405" y="0"/>
                </a:moveTo>
                <a:lnTo>
                  <a:pt x="308609" y="0"/>
                </a:lnTo>
                <a:lnTo>
                  <a:pt x="308609" y="23469"/>
                </a:lnTo>
                <a:lnTo>
                  <a:pt x="346405" y="23469"/>
                </a:lnTo>
                <a:lnTo>
                  <a:pt x="346405" y="0"/>
                </a:lnTo>
                <a:close/>
              </a:path>
              <a:path w="518795" h="299084">
                <a:moveTo>
                  <a:pt x="53339" y="195681"/>
                </a:moveTo>
                <a:lnTo>
                  <a:pt x="12801" y="195681"/>
                </a:lnTo>
                <a:lnTo>
                  <a:pt x="12801" y="298703"/>
                </a:lnTo>
                <a:lnTo>
                  <a:pt x="243839" y="298703"/>
                </a:lnTo>
                <a:lnTo>
                  <a:pt x="243839" y="261213"/>
                </a:lnTo>
                <a:lnTo>
                  <a:pt x="53339" y="261213"/>
                </a:lnTo>
                <a:lnTo>
                  <a:pt x="53339" y="195681"/>
                </a:lnTo>
                <a:close/>
              </a:path>
              <a:path w="518795" h="299084">
                <a:moveTo>
                  <a:pt x="243839" y="10363"/>
                </a:moveTo>
                <a:lnTo>
                  <a:pt x="200863" y="10363"/>
                </a:lnTo>
                <a:lnTo>
                  <a:pt x="200863" y="261213"/>
                </a:lnTo>
                <a:lnTo>
                  <a:pt x="243839" y="261213"/>
                </a:lnTo>
                <a:lnTo>
                  <a:pt x="243839" y="10363"/>
                </a:lnTo>
                <a:close/>
              </a:path>
              <a:path w="518795" h="299084">
                <a:moveTo>
                  <a:pt x="148542" y="113080"/>
                </a:moveTo>
                <a:lnTo>
                  <a:pt x="77723" y="113080"/>
                </a:lnTo>
                <a:lnTo>
                  <a:pt x="164591" y="172821"/>
                </a:lnTo>
                <a:lnTo>
                  <a:pt x="164591" y="123443"/>
                </a:lnTo>
                <a:lnTo>
                  <a:pt x="148542" y="113080"/>
                </a:lnTo>
                <a:close/>
              </a:path>
              <a:path w="518795" h="299084">
                <a:moveTo>
                  <a:pt x="162458" y="11887"/>
                </a:moveTo>
                <a:lnTo>
                  <a:pt x="0" y="11887"/>
                </a:lnTo>
                <a:lnTo>
                  <a:pt x="0" y="52730"/>
                </a:lnTo>
                <a:lnTo>
                  <a:pt x="92049" y="52730"/>
                </a:lnTo>
                <a:lnTo>
                  <a:pt x="0" y="115519"/>
                </a:lnTo>
                <a:lnTo>
                  <a:pt x="0" y="168249"/>
                </a:lnTo>
                <a:lnTo>
                  <a:pt x="77723" y="113080"/>
                </a:lnTo>
                <a:lnTo>
                  <a:pt x="148542" y="113080"/>
                </a:lnTo>
                <a:lnTo>
                  <a:pt x="111251" y="89001"/>
                </a:lnTo>
                <a:lnTo>
                  <a:pt x="162458" y="52730"/>
                </a:lnTo>
                <a:lnTo>
                  <a:pt x="162458" y="11887"/>
                </a:lnTo>
                <a:close/>
              </a:path>
              <a:path w="518795" h="299084">
                <a:moveTo>
                  <a:pt x="453085" y="10363"/>
                </a:moveTo>
                <a:lnTo>
                  <a:pt x="412546" y="10363"/>
                </a:lnTo>
                <a:lnTo>
                  <a:pt x="412546" y="167335"/>
                </a:lnTo>
                <a:lnTo>
                  <a:pt x="453085" y="167335"/>
                </a:lnTo>
                <a:lnTo>
                  <a:pt x="453085" y="106679"/>
                </a:lnTo>
                <a:lnTo>
                  <a:pt x="518617" y="106679"/>
                </a:lnTo>
                <a:lnTo>
                  <a:pt x="518617" y="68275"/>
                </a:lnTo>
                <a:lnTo>
                  <a:pt x="453085" y="68275"/>
                </a:lnTo>
                <a:lnTo>
                  <a:pt x="453085" y="10363"/>
                </a:lnTo>
                <a:close/>
              </a:path>
              <a:path w="518795" h="299084">
                <a:moveTo>
                  <a:pt x="518617" y="106679"/>
                </a:moveTo>
                <a:lnTo>
                  <a:pt x="479297" y="106679"/>
                </a:lnTo>
                <a:lnTo>
                  <a:pt x="479297" y="167335"/>
                </a:lnTo>
                <a:lnTo>
                  <a:pt x="518617" y="167335"/>
                </a:lnTo>
                <a:lnTo>
                  <a:pt x="518617" y="106679"/>
                </a:lnTo>
                <a:close/>
              </a:path>
              <a:path w="518795" h="299084">
                <a:moveTo>
                  <a:pt x="518617" y="10363"/>
                </a:moveTo>
                <a:lnTo>
                  <a:pt x="479297" y="10363"/>
                </a:lnTo>
                <a:lnTo>
                  <a:pt x="479297" y="68275"/>
                </a:lnTo>
                <a:lnTo>
                  <a:pt x="518617" y="68275"/>
                </a:lnTo>
                <a:lnTo>
                  <a:pt x="518617" y="10363"/>
                </a:lnTo>
                <a:close/>
              </a:path>
            </a:pathLst>
          </a:custGeom>
          <a:solidFill>
            <a:srgbClr val="2824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7359" y="1927504"/>
            <a:ext cx="1674495" cy="0"/>
          </a:xfrm>
          <a:custGeom>
            <a:avLst/>
            <a:gdLst/>
            <a:ahLst/>
            <a:cxnLst/>
            <a:rect l="l" t="t" r="r" b="b"/>
            <a:pathLst>
              <a:path w="1674495">
                <a:moveTo>
                  <a:pt x="0" y="0"/>
                </a:moveTo>
                <a:lnTo>
                  <a:pt x="1674482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830906" y="1815435"/>
            <a:ext cx="6807834" cy="4196662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10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규칙</a:t>
            </a:r>
            <a:endParaRPr sz="2800" dirty="0">
              <a:latin typeface="배달의민족 도현" pitchFamily="50" charset="-127"/>
              <a:ea typeface="배달의민족 도현" pitchFamily="50" charset="-127"/>
              <a:cs typeface="Noto Sans CJK JP Regular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9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트렐로</a:t>
            </a:r>
            <a:r>
              <a:rPr sz="2400" spc="204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 </a:t>
            </a:r>
            <a:r>
              <a:rPr sz="2400" spc="9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이용</a:t>
            </a:r>
            <a:endParaRPr sz="2400" dirty="0">
              <a:latin typeface="배달의민족 도현" pitchFamily="50" charset="-127"/>
              <a:ea typeface="배달의민족 도현" pitchFamily="50" charset="-127"/>
              <a:cs typeface="Noto Sans CJK JP Regular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9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지각 </a:t>
            </a:r>
            <a:r>
              <a:rPr sz="2400" spc="24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/ </a:t>
            </a:r>
            <a:r>
              <a:rPr sz="2400" spc="9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결석 </a:t>
            </a:r>
            <a:r>
              <a:rPr sz="2400" spc="24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/ </a:t>
            </a:r>
            <a:r>
              <a:rPr sz="2400" spc="9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발표 규칙</a:t>
            </a:r>
            <a:r>
              <a:rPr sz="2400" spc="52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 </a:t>
            </a:r>
            <a:r>
              <a:rPr sz="2400" spc="9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명시</a:t>
            </a:r>
            <a:endParaRPr sz="2400" dirty="0">
              <a:latin typeface="배달의민족 도현" pitchFamily="50" charset="-127"/>
              <a:ea typeface="배달의민족 도현" pitchFamily="50" charset="-127"/>
              <a:cs typeface="Noto Sans CJK JP Regular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800" dirty="0">
              <a:latin typeface="배달의민족 도현" pitchFamily="50" charset="-127"/>
              <a:ea typeface="배달의민족 도현" pitchFamily="50" charset="-127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10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트렐로</a:t>
            </a:r>
            <a:endParaRPr sz="2800" dirty="0">
              <a:latin typeface="배달의민족 도현" pitchFamily="50" charset="-127"/>
              <a:ea typeface="배달의민족 도현" pitchFamily="50" charset="-127"/>
              <a:cs typeface="Noto Sans CJK JP Regular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9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진행상황 </a:t>
            </a:r>
            <a:r>
              <a:rPr sz="2400" spc="24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/ </a:t>
            </a:r>
            <a:r>
              <a:rPr sz="2400" spc="9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모임장소 </a:t>
            </a:r>
            <a:r>
              <a:rPr sz="2400" spc="24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/ </a:t>
            </a:r>
            <a:r>
              <a:rPr sz="2400" spc="9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결석예정 </a:t>
            </a:r>
            <a:r>
              <a:rPr sz="2400" spc="24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/ </a:t>
            </a:r>
            <a:r>
              <a:rPr sz="2400" spc="9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블로그</a:t>
            </a:r>
            <a:r>
              <a:rPr sz="2400" spc="43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 </a:t>
            </a:r>
            <a:r>
              <a:rPr sz="2400" spc="9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표시</a:t>
            </a:r>
            <a:endParaRPr sz="2400" dirty="0">
              <a:latin typeface="배달의민족 도현" pitchFamily="50" charset="-127"/>
              <a:ea typeface="배달의민족 도현" pitchFamily="50" charset="-127"/>
              <a:cs typeface="Noto Sans CJK JP Regular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800" dirty="0">
              <a:latin typeface="배달의민족 도현" pitchFamily="50" charset="-127"/>
              <a:ea typeface="배달의민족 도현" pitchFamily="50" charset="-127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11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책</a:t>
            </a:r>
            <a:endParaRPr sz="2800" dirty="0">
              <a:latin typeface="배달의민족 도현" pitchFamily="50" charset="-127"/>
              <a:ea typeface="배달의민족 도현" pitchFamily="50" charset="-127"/>
              <a:cs typeface="Noto Sans CJK JP Regular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1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Do </a:t>
            </a:r>
            <a:r>
              <a:rPr sz="2400" spc="6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it! </a:t>
            </a:r>
            <a:r>
              <a:rPr sz="2400" spc="3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Node.js</a:t>
            </a:r>
            <a:r>
              <a:rPr sz="2400" spc="2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 </a:t>
            </a:r>
            <a:r>
              <a:rPr sz="2400" spc="9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프로그래밍</a:t>
            </a:r>
            <a:endParaRPr sz="2400" dirty="0">
              <a:latin typeface="배달의민족 도현" pitchFamily="50" charset="-127"/>
              <a:ea typeface="배달의민족 도현" pitchFamily="50" charset="-127"/>
              <a:cs typeface="Noto Sans CJK JP Regular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0"/>
              </a:lnSpc>
            </a:pPr>
            <a:fld id="{81D60167-4931-47E6-BA6A-407CBD079E47}" type="slidenum">
              <a:rPr spc="170" dirty="0"/>
              <a:t>3</a:t>
            </a:fld>
            <a:endParaRPr spc="17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214" y="3527539"/>
            <a:ext cx="134912" cy="119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3898" y="3519030"/>
            <a:ext cx="383540" cy="132080"/>
          </a:xfrm>
          <a:custGeom>
            <a:avLst/>
            <a:gdLst/>
            <a:ahLst/>
            <a:cxnLst/>
            <a:rect l="l" t="t" r="r" b="b"/>
            <a:pathLst>
              <a:path w="383540" h="132079">
                <a:moveTo>
                  <a:pt x="119926" y="113652"/>
                </a:moveTo>
                <a:lnTo>
                  <a:pt x="0" y="113652"/>
                </a:lnTo>
                <a:lnTo>
                  <a:pt x="0" y="131914"/>
                </a:lnTo>
                <a:lnTo>
                  <a:pt x="119926" y="131914"/>
                </a:lnTo>
                <a:lnTo>
                  <a:pt x="119926" y="113652"/>
                </a:lnTo>
                <a:close/>
              </a:path>
              <a:path w="383540" h="132079">
                <a:moveTo>
                  <a:pt x="344220" y="698"/>
                </a:moveTo>
                <a:lnTo>
                  <a:pt x="273100" y="698"/>
                </a:lnTo>
                <a:lnTo>
                  <a:pt x="273100" y="131216"/>
                </a:lnTo>
                <a:lnTo>
                  <a:pt x="344220" y="131216"/>
                </a:lnTo>
                <a:lnTo>
                  <a:pt x="344220" y="112255"/>
                </a:lnTo>
                <a:lnTo>
                  <a:pt x="294716" y="112255"/>
                </a:lnTo>
                <a:lnTo>
                  <a:pt x="294716" y="20078"/>
                </a:lnTo>
                <a:lnTo>
                  <a:pt x="344220" y="20078"/>
                </a:lnTo>
                <a:lnTo>
                  <a:pt x="344220" y="698"/>
                </a:lnTo>
                <a:close/>
              </a:path>
              <a:path w="383540" h="132079">
                <a:moveTo>
                  <a:pt x="199923" y="698"/>
                </a:moveTo>
                <a:lnTo>
                  <a:pt x="137591" y="698"/>
                </a:lnTo>
                <a:lnTo>
                  <a:pt x="137591" y="131216"/>
                </a:lnTo>
                <a:lnTo>
                  <a:pt x="202438" y="131216"/>
                </a:lnTo>
                <a:lnTo>
                  <a:pt x="202438" y="112674"/>
                </a:lnTo>
                <a:lnTo>
                  <a:pt x="158369" y="112674"/>
                </a:lnTo>
                <a:lnTo>
                  <a:pt x="158369" y="73634"/>
                </a:lnTo>
                <a:lnTo>
                  <a:pt x="197002" y="73634"/>
                </a:lnTo>
                <a:lnTo>
                  <a:pt x="197002" y="55079"/>
                </a:lnTo>
                <a:lnTo>
                  <a:pt x="158369" y="55079"/>
                </a:lnTo>
                <a:lnTo>
                  <a:pt x="158369" y="19519"/>
                </a:lnTo>
                <a:lnTo>
                  <a:pt x="199923" y="19519"/>
                </a:lnTo>
                <a:lnTo>
                  <a:pt x="199923" y="698"/>
                </a:lnTo>
                <a:close/>
              </a:path>
              <a:path w="383540" h="132079">
                <a:moveTo>
                  <a:pt x="73202" y="419"/>
                </a:moveTo>
                <a:lnTo>
                  <a:pt x="46710" y="419"/>
                </a:lnTo>
                <a:lnTo>
                  <a:pt x="4737" y="87579"/>
                </a:lnTo>
                <a:lnTo>
                  <a:pt x="29133" y="87579"/>
                </a:lnTo>
                <a:lnTo>
                  <a:pt x="59956" y="26212"/>
                </a:lnTo>
                <a:lnTo>
                  <a:pt x="85624" y="26212"/>
                </a:lnTo>
                <a:lnTo>
                  <a:pt x="73202" y="419"/>
                </a:lnTo>
                <a:close/>
              </a:path>
              <a:path w="383540" h="132079">
                <a:moveTo>
                  <a:pt x="85624" y="26212"/>
                </a:moveTo>
                <a:lnTo>
                  <a:pt x="59956" y="26212"/>
                </a:lnTo>
                <a:lnTo>
                  <a:pt x="90779" y="87579"/>
                </a:lnTo>
                <a:lnTo>
                  <a:pt x="115176" y="87579"/>
                </a:lnTo>
                <a:lnTo>
                  <a:pt x="85624" y="26212"/>
                </a:lnTo>
                <a:close/>
              </a:path>
              <a:path w="383540" h="132079">
                <a:moveTo>
                  <a:pt x="383260" y="0"/>
                </a:moveTo>
                <a:lnTo>
                  <a:pt x="363601" y="0"/>
                </a:lnTo>
                <a:lnTo>
                  <a:pt x="363601" y="131914"/>
                </a:lnTo>
                <a:lnTo>
                  <a:pt x="383260" y="131914"/>
                </a:lnTo>
                <a:lnTo>
                  <a:pt x="383260" y="0"/>
                </a:lnTo>
                <a:close/>
              </a:path>
              <a:path w="383540" h="132079">
                <a:moveTo>
                  <a:pt x="249148" y="0"/>
                </a:moveTo>
                <a:lnTo>
                  <a:pt x="229349" y="0"/>
                </a:lnTo>
                <a:lnTo>
                  <a:pt x="229349" y="54101"/>
                </a:lnTo>
                <a:lnTo>
                  <a:pt x="207594" y="54101"/>
                </a:lnTo>
                <a:lnTo>
                  <a:pt x="207594" y="73774"/>
                </a:lnTo>
                <a:lnTo>
                  <a:pt x="229349" y="73774"/>
                </a:lnTo>
                <a:lnTo>
                  <a:pt x="229349" y="131914"/>
                </a:lnTo>
                <a:lnTo>
                  <a:pt x="249148" y="131914"/>
                </a:lnTo>
                <a:lnTo>
                  <a:pt x="2491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2384" y="3519030"/>
            <a:ext cx="245668" cy="1319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5214" y="3820414"/>
            <a:ext cx="170891" cy="120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4812" y="3808425"/>
            <a:ext cx="524510" cy="137160"/>
          </a:xfrm>
          <a:custGeom>
            <a:avLst/>
            <a:gdLst/>
            <a:ahLst/>
            <a:cxnLst/>
            <a:rect l="l" t="t" r="r" b="b"/>
            <a:pathLst>
              <a:path w="524510" h="137160">
                <a:moveTo>
                  <a:pt x="490423" y="95935"/>
                </a:moveTo>
                <a:lnTo>
                  <a:pt x="427062" y="95935"/>
                </a:lnTo>
                <a:lnTo>
                  <a:pt x="423837" y="96354"/>
                </a:lnTo>
                <a:lnTo>
                  <a:pt x="405779" y="112395"/>
                </a:lnTo>
                <a:lnTo>
                  <a:pt x="405779" y="120205"/>
                </a:lnTo>
                <a:lnTo>
                  <a:pt x="427062" y="136664"/>
                </a:lnTo>
                <a:lnTo>
                  <a:pt x="490423" y="136664"/>
                </a:lnTo>
                <a:lnTo>
                  <a:pt x="511695" y="120205"/>
                </a:lnTo>
                <a:lnTo>
                  <a:pt x="427672" y="120205"/>
                </a:lnTo>
                <a:lnTo>
                  <a:pt x="426504" y="119811"/>
                </a:lnTo>
                <a:lnTo>
                  <a:pt x="425577" y="118224"/>
                </a:lnTo>
                <a:lnTo>
                  <a:pt x="425348" y="117322"/>
                </a:lnTo>
                <a:lnTo>
                  <a:pt x="425348" y="115277"/>
                </a:lnTo>
                <a:lnTo>
                  <a:pt x="425577" y="114376"/>
                </a:lnTo>
                <a:lnTo>
                  <a:pt x="426504" y="112788"/>
                </a:lnTo>
                <a:lnTo>
                  <a:pt x="427672" y="112395"/>
                </a:lnTo>
                <a:lnTo>
                  <a:pt x="511695" y="112395"/>
                </a:lnTo>
                <a:lnTo>
                  <a:pt x="511149" y="109867"/>
                </a:lnTo>
                <a:lnTo>
                  <a:pt x="493648" y="96354"/>
                </a:lnTo>
                <a:lnTo>
                  <a:pt x="490423" y="95935"/>
                </a:lnTo>
                <a:close/>
              </a:path>
              <a:path w="524510" h="137160">
                <a:moveTo>
                  <a:pt x="511695" y="112395"/>
                </a:moveTo>
                <a:lnTo>
                  <a:pt x="489813" y="112395"/>
                </a:lnTo>
                <a:lnTo>
                  <a:pt x="490981" y="112788"/>
                </a:lnTo>
                <a:lnTo>
                  <a:pt x="491909" y="114376"/>
                </a:lnTo>
                <a:lnTo>
                  <a:pt x="492137" y="115277"/>
                </a:lnTo>
                <a:lnTo>
                  <a:pt x="492137" y="117322"/>
                </a:lnTo>
                <a:lnTo>
                  <a:pt x="491909" y="118224"/>
                </a:lnTo>
                <a:lnTo>
                  <a:pt x="490981" y="119811"/>
                </a:lnTo>
                <a:lnTo>
                  <a:pt x="489813" y="120205"/>
                </a:lnTo>
                <a:lnTo>
                  <a:pt x="511695" y="120205"/>
                </a:lnTo>
                <a:lnTo>
                  <a:pt x="511695" y="112395"/>
                </a:lnTo>
                <a:close/>
              </a:path>
              <a:path w="524510" h="137160">
                <a:moveTo>
                  <a:pt x="357416" y="87020"/>
                </a:moveTo>
                <a:lnTo>
                  <a:pt x="293789" y="87020"/>
                </a:lnTo>
                <a:lnTo>
                  <a:pt x="290563" y="87668"/>
                </a:lnTo>
                <a:lnTo>
                  <a:pt x="272420" y="108305"/>
                </a:lnTo>
                <a:lnTo>
                  <a:pt x="272420" y="115366"/>
                </a:lnTo>
                <a:lnTo>
                  <a:pt x="293789" y="136664"/>
                </a:lnTo>
                <a:lnTo>
                  <a:pt x="357416" y="136664"/>
                </a:lnTo>
                <a:lnTo>
                  <a:pt x="377903" y="119087"/>
                </a:lnTo>
                <a:lnTo>
                  <a:pt x="295643" y="119087"/>
                </a:lnTo>
                <a:lnTo>
                  <a:pt x="294131" y="118338"/>
                </a:lnTo>
                <a:lnTo>
                  <a:pt x="291807" y="115366"/>
                </a:lnTo>
                <a:lnTo>
                  <a:pt x="291236" y="113690"/>
                </a:lnTo>
                <a:lnTo>
                  <a:pt x="291236" y="109982"/>
                </a:lnTo>
                <a:lnTo>
                  <a:pt x="291807" y="108305"/>
                </a:lnTo>
                <a:lnTo>
                  <a:pt x="294131" y="105333"/>
                </a:lnTo>
                <a:lnTo>
                  <a:pt x="295643" y="104584"/>
                </a:lnTo>
                <a:lnTo>
                  <a:pt x="377903" y="104584"/>
                </a:lnTo>
                <a:lnTo>
                  <a:pt x="375551" y="99123"/>
                </a:lnTo>
                <a:lnTo>
                  <a:pt x="373786" y="96494"/>
                </a:lnTo>
                <a:lnTo>
                  <a:pt x="369316" y="92036"/>
                </a:lnTo>
                <a:lnTo>
                  <a:pt x="366699" y="90271"/>
                </a:lnTo>
                <a:lnTo>
                  <a:pt x="360654" y="87668"/>
                </a:lnTo>
                <a:lnTo>
                  <a:pt x="357416" y="87020"/>
                </a:lnTo>
                <a:close/>
              </a:path>
              <a:path w="524510" h="137160">
                <a:moveTo>
                  <a:pt x="377903" y="104584"/>
                </a:moveTo>
                <a:lnTo>
                  <a:pt x="355561" y="104584"/>
                </a:lnTo>
                <a:lnTo>
                  <a:pt x="357073" y="105333"/>
                </a:lnTo>
                <a:lnTo>
                  <a:pt x="359397" y="108305"/>
                </a:lnTo>
                <a:lnTo>
                  <a:pt x="359981" y="109982"/>
                </a:lnTo>
                <a:lnTo>
                  <a:pt x="359981" y="113690"/>
                </a:lnTo>
                <a:lnTo>
                  <a:pt x="359397" y="115366"/>
                </a:lnTo>
                <a:lnTo>
                  <a:pt x="357073" y="118338"/>
                </a:lnTo>
                <a:lnTo>
                  <a:pt x="355561" y="119087"/>
                </a:lnTo>
                <a:lnTo>
                  <a:pt x="377903" y="119087"/>
                </a:lnTo>
                <a:lnTo>
                  <a:pt x="378155" y="118503"/>
                </a:lnTo>
                <a:lnTo>
                  <a:pt x="378785" y="115366"/>
                </a:lnTo>
                <a:lnTo>
                  <a:pt x="378785" y="108305"/>
                </a:lnTo>
                <a:lnTo>
                  <a:pt x="378155" y="105168"/>
                </a:lnTo>
                <a:lnTo>
                  <a:pt x="377903" y="104584"/>
                </a:lnTo>
                <a:close/>
              </a:path>
              <a:path w="524510" h="137160">
                <a:moveTo>
                  <a:pt x="224701" y="85763"/>
                </a:moveTo>
                <a:lnTo>
                  <a:pt x="160375" y="85763"/>
                </a:lnTo>
                <a:lnTo>
                  <a:pt x="157137" y="86436"/>
                </a:lnTo>
                <a:lnTo>
                  <a:pt x="139001" y="107772"/>
                </a:lnTo>
                <a:lnTo>
                  <a:pt x="139001" y="114782"/>
                </a:lnTo>
                <a:lnTo>
                  <a:pt x="160375" y="136791"/>
                </a:lnTo>
                <a:lnTo>
                  <a:pt x="224701" y="136791"/>
                </a:lnTo>
                <a:lnTo>
                  <a:pt x="245262" y="118389"/>
                </a:lnTo>
                <a:lnTo>
                  <a:pt x="162229" y="118389"/>
                </a:lnTo>
                <a:lnTo>
                  <a:pt x="160832" y="117665"/>
                </a:lnTo>
                <a:lnTo>
                  <a:pt x="158419" y="114782"/>
                </a:lnTo>
                <a:lnTo>
                  <a:pt x="157810" y="113144"/>
                </a:lnTo>
                <a:lnTo>
                  <a:pt x="157810" y="109423"/>
                </a:lnTo>
                <a:lnTo>
                  <a:pt x="158419" y="107772"/>
                </a:lnTo>
                <a:lnTo>
                  <a:pt x="160832" y="104889"/>
                </a:lnTo>
                <a:lnTo>
                  <a:pt x="162229" y="104165"/>
                </a:lnTo>
                <a:lnTo>
                  <a:pt x="245275" y="104165"/>
                </a:lnTo>
                <a:lnTo>
                  <a:pt x="242836" y="98336"/>
                </a:lnTo>
                <a:lnTo>
                  <a:pt x="241071" y="95618"/>
                </a:lnTo>
                <a:lnTo>
                  <a:pt x="236600" y="90970"/>
                </a:lnTo>
                <a:lnTo>
                  <a:pt x="233972" y="89128"/>
                </a:lnTo>
                <a:lnTo>
                  <a:pt x="227939" y="86436"/>
                </a:lnTo>
                <a:lnTo>
                  <a:pt x="224701" y="85763"/>
                </a:lnTo>
                <a:close/>
              </a:path>
              <a:path w="524510" h="137160">
                <a:moveTo>
                  <a:pt x="245275" y="104165"/>
                </a:moveTo>
                <a:lnTo>
                  <a:pt x="222935" y="104165"/>
                </a:lnTo>
                <a:lnTo>
                  <a:pt x="224358" y="104889"/>
                </a:lnTo>
                <a:lnTo>
                  <a:pt x="226682" y="107772"/>
                </a:lnTo>
                <a:lnTo>
                  <a:pt x="227266" y="109423"/>
                </a:lnTo>
                <a:lnTo>
                  <a:pt x="227266" y="113144"/>
                </a:lnTo>
                <a:lnTo>
                  <a:pt x="226682" y="114782"/>
                </a:lnTo>
                <a:lnTo>
                  <a:pt x="224358" y="117665"/>
                </a:lnTo>
                <a:lnTo>
                  <a:pt x="222935" y="118389"/>
                </a:lnTo>
                <a:lnTo>
                  <a:pt x="245262" y="118389"/>
                </a:lnTo>
                <a:lnTo>
                  <a:pt x="245440" y="117970"/>
                </a:lnTo>
                <a:lnTo>
                  <a:pt x="246075" y="114782"/>
                </a:lnTo>
                <a:lnTo>
                  <a:pt x="246075" y="107772"/>
                </a:lnTo>
                <a:lnTo>
                  <a:pt x="245440" y="104559"/>
                </a:lnTo>
                <a:lnTo>
                  <a:pt x="245275" y="104165"/>
                </a:lnTo>
                <a:close/>
              </a:path>
              <a:path w="524510" h="137160">
                <a:moveTo>
                  <a:pt x="169951" y="26911"/>
                </a:moveTo>
                <a:lnTo>
                  <a:pt x="146519" y="26911"/>
                </a:lnTo>
                <a:lnTo>
                  <a:pt x="141871" y="28778"/>
                </a:lnTo>
                <a:lnTo>
                  <a:pt x="138125" y="31534"/>
                </a:lnTo>
                <a:lnTo>
                  <a:pt x="132461" y="38887"/>
                </a:lnTo>
                <a:lnTo>
                  <a:pt x="131185" y="42532"/>
                </a:lnTo>
                <a:lnTo>
                  <a:pt x="131059" y="57454"/>
                </a:lnTo>
                <a:lnTo>
                  <a:pt x="131711" y="60172"/>
                </a:lnTo>
                <a:lnTo>
                  <a:pt x="157124" y="76555"/>
                </a:lnTo>
                <a:lnTo>
                  <a:pt x="162369" y="76555"/>
                </a:lnTo>
                <a:lnTo>
                  <a:pt x="184937" y="61353"/>
                </a:lnTo>
                <a:lnTo>
                  <a:pt x="155676" y="61353"/>
                </a:lnTo>
                <a:lnTo>
                  <a:pt x="153161" y="60515"/>
                </a:lnTo>
                <a:lnTo>
                  <a:pt x="149072" y="57175"/>
                </a:lnTo>
                <a:lnTo>
                  <a:pt x="148056" y="54940"/>
                </a:lnTo>
                <a:lnTo>
                  <a:pt x="148056" y="47409"/>
                </a:lnTo>
                <a:lnTo>
                  <a:pt x="149072" y="45110"/>
                </a:lnTo>
                <a:lnTo>
                  <a:pt x="153161" y="41490"/>
                </a:lnTo>
                <a:lnTo>
                  <a:pt x="155676" y="40576"/>
                </a:lnTo>
                <a:lnTo>
                  <a:pt x="185517" y="40576"/>
                </a:lnTo>
                <a:lnTo>
                  <a:pt x="184734" y="38506"/>
                </a:lnTo>
                <a:lnTo>
                  <a:pt x="178600" y="31356"/>
                </a:lnTo>
                <a:lnTo>
                  <a:pt x="174688" y="28676"/>
                </a:lnTo>
                <a:lnTo>
                  <a:pt x="169951" y="26911"/>
                </a:lnTo>
                <a:close/>
              </a:path>
              <a:path w="524510" h="137160">
                <a:moveTo>
                  <a:pt x="185517" y="40576"/>
                </a:moveTo>
                <a:lnTo>
                  <a:pt x="161632" y="40576"/>
                </a:lnTo>
                <a:lnTo>
                  <a:pt x="164185" y="41490"/>
                </a:lnTo>
                <a:lnTo>
                  <a:pt x="168465" y="45110"/>
                </a:lnTo>
                <a:lnTo>
                  <a:pt x="169532" y="47409"/>
                </a:lnTo>
                <a:lnTo>
                  <a:pt x="169532" y="54940"/>
                </a:lnTo>
                <a:lnTo>
                  <a:pt x="168465" y="57175"/>
                </a:lnTo>
                <a:lnTo>
                  <a:pt x="164185" y="60515"/>
                </a:lnTo>
                <a:lnTo>
                  <a:pt x="161632" y="61353"/>
                </a:lnTo>
                <a:lnTo>
                  <a:pt x="184937" y="61353"/>
                </a:lnTo>
                <a:lnTo>
                  <a:pt x="185521" y="60312"/>
                </a:lnTo>
                <a:lnTo>
                  <a:pt x="186258" y="57454"/>
                </a:lnTo>
                <a:lnTo>
                  <a:pt x="186258" y="42532"/>
                </a:lnTo>
                <a:lnTo>
                  <a:pt x="185517" y="40576"/>
                </a:lnTo>
                <a:close/>
              </a:path>
              <a:path w="524510" h="137160">
                <a:moveTo>
                  <a:pt x="189191" y="10744"/>
                </a:moveTo>
                <a:lnTo>
                  <a:pt x="128257" y="10744"/>
                </a:lnTo>
                <a:lnTo>
                  <a:pt x="128257" y="26911"/>
                </a:lnTo>
                <a:lnTo>
                  <a:pt x="189191" y="26911"/>
                </a:lnTo>
                <a:lnTo>
                  <a:pt x="189191" y="10744"/>
                </a:lnTo>
                <a:close/>
              </a:path>
              <a:path w="524510" h="137160">
                <a:moveTo>
                  <a:pt x="167436" y="0"/>
                </a:moveTo>
                <a:lnTo>
                  <a:pt x="150152" y="0"/>
                </a:lnTo>
                <a:lnTo>
                  <a:pt x="150152" y="10744"/>
                </a:lnTo>
                <a:lnTo>
                  <a:pt x="167436" y="10744"/>
                </a:lnTo>
                <a:lnTo>
                  <a:pt x="167436" y="0"/>
                </a:lnTo>
                <a:close/>
              </a:path>
              <a:path w="524510" h="137160">
                <a:moveTo>
                  <a:pt x="510120" y="4737"/>
                </a:moveTo>
                <a:lnTo>
                  <a:pt x="491718" y="4737"/>
                </a:lnTo>
                <a:lnTo>
                  <a:pt x="491718" y="72237"/>
                </a:lnTo>
                <a:lnTo>
                  <a:pt x="402336" y="72237"/>
                </a:lnTo>
                <a:lnTo>
                  <a:pt x="402336" y="88404"/>
                </a:lnTo>
                <a:lnTo>
                  <a:pt x="510120" y="88404"/>
                </a:lnTo>
                <a:lnTo>
                  <a:pt x="510120" y="55079"/>
                </a:lnTo>
                <a:lnTo>
                  <a:pt x="524344" y="55079"/>
                </a:lnTo>
                <a:lnTo>
                  <a:pt x="524344" y="36258"/>
                </a:lnTo>
                <a:lnTo>
                  <a:pt x="510120" y="36258"/>
                </a:lnTo>
                <a:lnTo>
                  <a:pt x="510120" y="4737"/>
                </a:lnTo>
                <a:close/>
              </a:path>
              <a:path w="524510" h="137160">
                <a:moveTo>
                  <a:pt x="462572" y="24828"/>
                </a:moveTo>
                <a:lnTo>
                  <a:pt x="411403" y="24828"/>
                </a:lnTo>
                <a:lnTo>
                  <a:pt x="409079" y="28359"/>
                </a:lnTo>
                <a:lnTo>
                  <a:pt x="407927" y="31978"/>
                </a:lnTo>
                <a:lnTo>
                  <a:pt x="407929" y="45275"/>
                </a:lnTo>
                <a:lnTo>
                  <a:pt x="427291" y="64566"/>
                </a:lnTo>
                <a:lnTo>
                  <a:pt x="427291" y="72237"/>
                </a:lnTo>
                <a:lnTo>
                  <a:pt x="446544" y="72237"/>
                </a:lnTo>
                <a:lnTo>
                  <a:pt x="446544" y="64706"/>
                </a:lnTo>
                <a:lnTo>
                  <a:pt x="449325" y="63868"/>
                </a:lnTo>
                <a:lnTo>
                  <a:pt x="464784" y="49784"/>
                </a:lnTo>
                <a:lnTo>
                  <a:pt x="433705" y="49784"/>
                </a:lnTo>
                <a:lnTo>
                  <a:pt x="430822" y="48882"/>
                </a:lnTo>
                <a:lnTo>
                  <a:pt x="426029" y="45275"/>
                </a:lnTo>
                <a:lnTo>
                  <a:pt x="424789" y="42862"/>
                </a:lnTo>
                <a:lnTo>
                  <a:pt x="424789" y="35648"/>
                </a:lnTo>
                <a:lnTo>
                  <a:pt x="425996" y="33261"/>
                </a:lnTo>
                <a:lnTo>
                  <a:pt x="430822" y="29629"/>
                </a:lnTo>
                <a:lnTo>
                  <a:pt x="433705" y="28727"/>
                </a:lnTo>
                <a:lnTo>
                  <a:pt x="464742" y="28727"/>
                </a:lnTo>
                <a:lnTo>
                  <a:pt x="464578" y="28257"/>
                </a:lnTo>
                <a:lnTo>
                  <a:pt x="463689" y="26492"/>
                </a:lnTo>
                <a:lnTo>
                  <a:pt x="462572" y="24828"/>
                </a:lnTo>
                <a:close/>
              </a:path>
              <a:path w="524510" h="137160">
                <a:moveTo>
                  <a:pt x="464742" y="28727"/>
                </a:moveTo>
                <a:lnTo>
                  <a:pt x="440397" y="28727"/>
                </a:lnTo>
                <a:lnTo>
                  <a:pt x="443280" y="29629"/>
                </a:lnTo>
                <a:lnTo>
                  <a:pt x="448119" y="33261"/>
                </a:lnTo>
                <a:lnTo>
                  <a:pt x="449325" y="35648"/>
                </a:lnTo>
                <a:lnTo>
                  <a:pt x="449325" y="42862"/>
                </a:lnTo>
                <a:lnTo>
                  <a:pt x="448151" y="45186"/>
                </a:lnTo>
                <a:lnTo>
                  <a:pt x="443280" y="48882"/>
                </a:lnTo>
                <a:lnTo>
                  <a:pt x="440397" y="49784"/>
                </a:lnTo>
                <a:lnTo>
                  <a:pt x="464784" y="49784"/>
                </a:lnTo>
                <a:lnTo>
                  <a:pt x="465683" y="47739"/>
                </a:lnTo>
                <a:lnTo>
                  <a:pt x="466204" y="45275"/>
                </a:lnTo>
                <a:lnTo>
                  <a:pt x="466096" y="33261"/>
                </a:lnTo>
                <a:lnTo>
                  <a:pt x="465874" y="31978"/>
                </a:lnTo>
                <a:lnTo>
                  <a:pt x="464742" y="28727"/>
                </a:lnTo>
                <a:close/>
              </a:path>
              <a:path w="524510" h="137160">
                <a:moveTo>
                  <a:pt x="472478" y="9906"/>
                </a:moveTo>
                <a:lnTo>
                  <a:pt x="401637" y="9906"/>
                </a:lnTo>
                <a:lnTo>
                  <a:pt x="401637" y="24828"/>
                </a:lnTo>
                <a:lnTo>
                  <a:pt x="472478" y="24828"/>
                </a:lnTo>
                <a:lnTo>
                  <a:pt x="472478" y="9906"/>
                </a:lnTo>
                <a:close/>
              </a:path>
              <a:path w="524510" h="137160">
                <a:moveTo>
                  <a:pt x="446824" y="0"/>
                </a:moveTo>
                <a:lnTo>
                  <a:pt x="427291" y="0"/>
                </a:lnTo>
                <a:lnTo>
                  <a:pt x="427291" y="9906"/>
                </a:lnTo>
                <a:lnTo>
                  <a:pt x="446824" y="9906"/>
                </a:lnTo>
                <a:lnTo>
                  <a:pt x="446824" y="0"/>
                </a:lnTo>
                <a:close/>
              </a:path>
              <a:path w="524510" h="137160">
                <a:moveTo>
                  <a:pt x="317868" y="5435"/>
                </a:moveTo>
                <a:lnTo>
                  <a:pt x="289979" y="5435"/>
                </a:lnTo>
                <a:lnTo>
                  <a:pt x="264033" y="69443"/>
                </a:lnTo>
                <a:lnTo>
                  <a:pt x="285927" y="69443"/>
                </a:lnTo>
                <a:lnTo>
                  <a:pt x="303923" y="25933"/>
                </a:lnTo>
                <a:lnTo>
                  <a:pt x="325502" y="25933"/>
                </a:lnTo>
                <a:lnTo>
                  <a:pt x="317868" y="5435"/>
                </a:lnTo>
                <a:close/>
              </a:path>
              <a:path w="524510" h="137160">
                <a:moveTo>
                  <a:pt x="325502" y="25933"/>
                </a:moveTo>
                <a:lnTo>
                  <a:pt x="303923" y="25933"/>
                </a:lnTo>
                <a:lnTo>
                  <a:pt x="319811" y="69443"/>
                </a:lnTo>
                <a:lnTo>
                  <a:pt x="341706" y="69443"/>
                </a:lnTo>
                <a:lnTo>
                  <a:pt x="325502" y="25933"/>
                </a:lnTo>
                <a:close/>
              </a:path>
              <a:path w="524510" h="137160">
                <a:moveTo>
                  <a:pt x="24396" y="89522"/>
                </a:moveTo>
                <a:lnTo>
                  <a:pt x="5854" y="89522"/>
                </a:lnTo>
                <a:lnTo>
                  <a:pt x="5854" y="136664"/>
                </a:lnTo>
                <a:lnTo>
                  <a:pt x="111556" y="136664"/>
                </a:lnTo>
                <a:lnTo>
                  <a:pt x="111556" y="119507"/>
                </a:lnTo>
                <a:lnTo>
                  <a:pt x="24396" y="119507"/>
                </a:lnTo>
                <a:lnTo>
                  <a:pt x="24396" y="89522"/>
                </a:lnTo>
                <a:close/>
              </a:path>
              <a:path w="524510" h="137160">
                <a:moveTo>
                  <a:pt x="111556" y="4737"/>
                </a:moveTo>
                <a:lnTo>
                  <a:pt x="91897" y="4737"/>
                </a:lnTo>
                <a:lnTo>
                  <a:pt x="91897" y="119507"/>
                </a:lnTo>
                <a:lnTo>
                  <a:pt x="111556" y="119507"/>
                </a:lnTo>
                <a:lnTo>
                  <a:pt x="111556" y="4737"/>
                </a:lnTo>
                <a:close/>
              </a:path>
              <a:path w="524510" h="137160">
                <a:moveTo>
                  <a:pt x="67965" y="51739"/>
                </a:moveTo>
                <a:lnTo>
                  <a:pt x="35559" y="51739"/>
                </a:lnTo>
                <a:lnTo>
                  <a:pt x="75298" y="79070"/>
                </a:lnTo>
                <a:lnTo>
                  <a:pt x="75298" y="56476"/>
                </a:lnTo>
                <a:lnTo>
                  <a:pt x="67965" y="51739"/>
                </a:lnTo>
                <a:close/>
              </a:path>
              <a:path w="524510" h="137160">
                <a:moveTo>
                  <a:pt x="74320" y="5435"/>
                </a:moveTo>
                <a:lnTo>
                  <a:pt x="0" y="5435"/>
                </a:lnTo>
                <a:lnTo>
                  <a:pt x="0" y="24130"/>
                </a:lnTo>
                <a:lnTo>
                  <a:pt x="42113" y="24130"/>
                </a:lnTo>
                <a:lnTo>
                  <a:pt x="0" y="52857"/>
                </a:lnTo>
                <a:lnTo>
                  <a:pt x="0" y="76974"/>
                </a:lnTo>
                <a:lnTo>
                  <a:pt x="35559" y="51739"/>
                </a:lnTo>
                <a:lnTo>
                  <a:pt x="67965" y="51739"/>
                </a:lnTo>
                <a:lnTo>
                  <a:pt x="50901" y="40716"/>
                </a:lnTo>
                <a:lnTo>
                  <a:pt x="74320" y="24130"/>
                </a:lnTo>
                <a:lnTo>
                  <a:pt x="74320" y="5435"/>
                </a:lnTo>
                <a:close/>
              </a:path>
              <a:path w="524510" h="137160">
                <a:moveTo>
                  <a:pt x="376008" y="4737"/>
                </a:moveTo>
                <a:lnTo>
                  <a:pt x="356488" y="4737"/>
                </a:lnTo>
                <a:lnTo>
                  <a:pt x="356488" y="73914"/>
                </a:lnTo>
                <a:lnTo>
                  <a:pt x="376008" y="73914"/>
                </a:lnTo>
                <a:lnTo>
                  <a:pt x="376008" y="48387"/>
                </a:lnTo>
                <a:lnTo>
                  <a:pt x="390232" y="48387"/>
                </a:lnTo>
                <a:lnTo>
                  <a:pt x="390232" y="29425"/>
                </a:lnTo>
                <a:lnTo>
                  <a:pt x="376008" y="29425"/>
                </a:lnTo>
                <a:lnTo>
                  <a:pt x="376008" y="4737"/>
                </a:lnTo>
                <a:close/>
              </a:path>
              <a:path w="524510" h="137160">
                <a:moveTo>
                  <a:pt x="216242" y="4737"/>
                </a:moveTo>
                <a:lnTo>
                  <a:pt x="197700" y="4737"/>
                </a:lnTo>
                <a:lnTo>
                  <a:pt x="197700" y="76555"/>
                </a:lnTo>
                <a:lnTo>
                  <a:pt x="216242" y="76555"/>
                </a:lnTo>
                <a:lnTo>
                  <a:pt x="216242" y="48806"/>
                </a:lnTo>
                <a:lnTo>
                  <a:pt x="246227" y="48806"/>
                </a:lnTo>
                <a:lnTo>
                  <a:pt x="246227" y="31242"/>
                </a:lnTo>
                <a:lnTo>
                  <a:pt x="216242" y="31242"/>
                </a:lnTo>
                <a:lnTo>
                  <a:pt x="216242" y="4737"/>
                </a:lnTo>
                <a:close/>
              </a:path>
              <a:path w="524510" h="137160">
                <a:moveTo>
                  <a:pt x="246227" y="48806"/>
                </a:moveTo>
                <a:lnTo>
                  <a:pt x="228231" y="48806"/>
                </a:lnTo>
                <a:lnTo>
                  <a:pt x="228231" y="76555"/>
                </a:lnTo>
                <a:lnTo>
                  <a:pt x="246227" y="76555"/>
                </a:lnTo>
                <a:lnTo>
                  <a:pt x="246227" y="48806"/>
                </a:lnTo>
                <a:close/>
              </a:path>
              <a:path w="524510" h="137160">
                <a:moveTo>
                  <a:pt x="246227" y="4737"/>
                </a:moveTo>
                <a:lnTo>
                  <a:pt x="228231" y="4737"/>
                </a:lnTo>
                <a:lnTo>
                  <a:pt x="228231" y="31242"/>
                </a:lnTo>
                <a:lnTo>
                  <a:pt x="246227" y="31242"/>
                </a:lnTo>
                <a:lnTo>
                  <a:pt x="246227" y="4737"/>
                </a:lnTo>
                <a:close/>
              </a:path>
            </a:pathLst>
          </a:custGeom>
          <a:solidFill>
            <a:srgbClr val="767171"/>
          </a:solid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5214" y="4115308"/>
            <a:ext cx="174447" cy="1214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2854" y="4108056"/>
            <a:ext cx="522605" cy="132080"/>
          </a:xfrm>
          <a:custGeom>
            <a:avLst/>
            <a:gdLst/>
            <a:ahLst/>
            <a:cxnLst/>
            <a:rect l="l" t="t" r="r" b="b"/>
            <a:pathLst>
              <a:path w="522605" h="132079">
                <a:moveTo>
                  <a:pt x="522262" y="113652"/>
                </a:moveTo>
                <a:lnTo>
                  <a:pt x="402336" y="113652"/>
                </a:lnTo>
                <a:lnTo>
                  <a:pt x="402336" y="131914"/>
                </a:lnTo>
                <a:lnTo>
                  <a:pt x="522262" y="131914"/>
                </a:lnTo>
                <a:lnTo>
                  <a:pt x="522262" y="113652"/>
                </a:lnTo>
                <a:close/>
              </a:path>
              <a:path w="522605" h="132079">
                <a:moveTo>
                  <a:pt x="119926" y="113652"/>
                </a:moveTo>
                <a:lnTo>
                  <a:pt x="0" y="113652"/>
                </a:lnTo>
                <a:lnTo>
                  <a:pt x="0" y="131914"/>
                </a:lnTo>
                <a:lnTo>
                  <a:pt x="119926" y="131914"/>
                </a:lnTo>
                <a:lnTo>
                  <a:pt x="119926" y="113652"/>
                </a:lnTo>
                <a:close/>
              </a:path>
              <a:path w="522605" h="132079">
                <a:moveTo>
                  <a:pt x="114338" y="62191"/>
                </a:moveTo>
                <a:lnTo>
                  <a:pt x="5435" y="62191"/>
                </a:lnTo>
                <a:lnTo>
                  <a:pt x="5435" y="81013"/>
                </a:lnTo>
                <a:lnTo>
                  <a:pt x="114338" y="81013"/>
                </a:lnTo>
                <a:lnTo>
                  <a:pt x="114338" y="62191"/>
                </a:lnTo>
                <a:close/>
              </a:path>
              <a:path w="522605" h="132079">
                <a:moveTo>
                  <a:pt x="45313" y="19659"/>
                </a:moveTo>
                <a:lnTo>
                  <a:pt x="23977" y="19659"/>
                </a:lnTo>
                <a:lnTo>
                  <a:pt x="23977" y="62191"/>
                </a:lnTo>
                <a:lnTo>
                  <a:pt x="45313" y="62191"/>
                </a:lnTo>
                <a:lnTo>
                  <a:pt x="45313" y="19659"/>
                </a:lnTo>
                <a:close/>
              </a:path>
              <a:path w="522605" h="132079">
                <a:moveTo>
                  <a:pt x="97053" y="19659"/>
                </a:moveTo>
                <a:lnTo>
                  <a:pt x="75717" y="19659"/>
                </a:lnTo>
                <a:lnTo>
                  <a:pt x="75717" y="62191"/>
                </a:lnTo>
                <a:lnTo>
                  <a:pt x="97053" y="62191"/>
                </a:lnTo>
                <a:lnTo>
                  <a:pt x="97053" y="19659"/>
                </a:lnTo>
                <a:close/>
              </a:path>
              <a:path w="522605" h="132079">
                <a:moveTo>
                  <a:pt x="114338" y="698"/>
                </a:moveTo>
                <a:lnTo>
                  <a:pt x="5435" y="698"/>
                </a:lnTo>
                <a:lnTo>
                  <a:pt x="5435" y="19659"/>
                </a:lnTo>
                <a:lnTo>
                  <a:pt x="114338" y="19659"/>
                </a:lnTo>
                <a:lnTo>
                  <a:pt x="114338" y="698"/>
                </a:lnTo>
                <a:close/>
              </a:path>
              <a:path w="522605" h="132079">
                <a:moveTo>
                  <a:pt x="515835" y="698"/>
                </a:moveTo>
                <a:lnTo>
                  <a:pt x="409028" y="698"/>
                </a:lnTo>
                <a:lnTo>
                  <a:pt x="409028" y="88125"/>
                </a:lnTo>
                <a:lnTo>
                  <a:pt x="515835" y="88125"/>
                </a:lnTo>
                <a:lnTo>
                  <a:pt x="515835" y="69303"/>
                </a:lnTo>
                <a:lnTo>
                  <a:pt x="430631" y="69303"/>
                </a:lnTo>
                <a:lnTo>
                  <a:pt x="430631" y="54381"/>
                </a:lnTo>
                <a:lnTo>
                  <a:pt x="515835" y="54381"/>
                </a:lnTo>
                <a:lnTo>
                  <a:pt x="515835" y="35560"/>
                </a:lnTo>
                <a:lnTo>
                  <a:pt x="430631" y="35560"/>
                </a:lnTo>
                <a:lnTo>
                  <a:pt x="430631" y="19519"/>
                </a:lnTo>
                <a:lnTo>
                  <a:pt x="515835" y="19519"/>
                </a:lnTo>
                <a:lnTo>
                  <a:pt x="515835" y="698"/>
                </a:lnTo>
                <a:close/>
              </a:path>
              <a:path w="522605" h="132079">
                <a:moveTo>
                  <a:pt x="383260" y="0"/>
                </a:moveTo>
                <a:lnTo>
                  <a:pt x="364299" y="0"/>
                </a:lnTo>
                <a:lnTo>
                  <a:pt x="364299" y="82689"/>
                </a:lnTo>
                <a:lnTo>
                  <a:pt x="277558" y="82689"/>
                </a:lnTo>
                <a:lnTo>
                  <a:pt x="277558" y="99987"/>
                </a:lnTo>
                <a:lnTo>
                  <a:pt x="362623" y="99987"/>
                </a:lnTo>
                <a:lnTo>
                  <a:pt x="357187" y="131914"/>
                </a:lnTo>
                <a:lnTo>
                  <a:pt x="377964" y="131914"/>
                </a:lnTo>
                <a:lnTo>
                  <a:pt x="383260" y="99987"/>
                </a:lnTo>
                <a:lnTo>
                  <a:pt x="383260" y="0"/>
                </a:lnTo>
                <a:close/>
              </a:path>
              <a:path w="522605" h="132079">
                <a:moveTo>
                  <a:pt x="355650" y="0"/>
                </a:moveTo>
                <a:lnTo>
                  <a:pt x="336689" y="0"/>
                </a:lnTo>
                <a:lnTo>
                  <a:pt x="336689" y="25654"/>
                </a:lnTo>
                <a:lnTo>
                  <a:pt x="325386" y="25654"/>
                </a:lnTo>
                <a:lnTo>
                  <a:pt x="325386" y="42811"/>
                </a:lnTo>
                <a:lnTo>
                  <a:pt x="336689" y="42811"/>
                </a:lnTo>
                <a:lnTo>
                  <a:pt x="336689" y="72936"/>
                </a:lnTo>
                <a:lnTo>
                  <a:pt x="355650" y="72936"/>
                </a:lnTo>
                <a:lnTo>
                  <a:pt x="355650" y="0"/>
                </a:lnTo>
                <a:close/>
              </a:path>
              <a:path w="522605" h="132079">
                <a:moveTo>
                  <a:pt x="326364" y="698"/>
                </a:moveTo>
                <a:lnTo>
                  <a:pt x="270306" y="698"/>
                </a:lnTo>
                <a:lnTo>
                  <a:pt x="270306" y="19938"/>
                </a:lnTo>
                <a:lnTo>
                  <a:pt x="301129" y="19938"/>
                </a:lnTo>
                <a:lnTo>
                  <a:pt x="270306" y="48806"/>
                </a:lnTo>
                <a:lnTo>
                  <a:pt x="270306" y="72097"/>
                </a:lnTo>
                <a:lnTo>
                  <a:pt x="296659" y="47548"/>
                </a:lnTo>
                <a:lnTo>
                  <a:pt x="324970" y="47548"/>
                </a:lnTo>
                <a:lnTo>
                  <a:pt x="309219" y="35979"/>
                </a:lnTo>
                <a:lnTo>
                  <a:pt x="326364" y="19938"/>
                </a:lnTo>
                <a:lnTo>
                  <a:pt x="326364" y="698"/>
                </a:lnTo>
                <a:close/>
              </a:path>
              <a:path w="522605" h="132079">
                <a:moveTo>
                  <a:pt x="324970" y="47548"/>
                </a:moveTo>
                <a:lnTo>
                  <a:pt x="296659" y="47548"/>
                </a:lnTo>
                <a:lnTo>
                  <a:pt x="327063" y="71399"/>
                </a:lnTo>
                <a:lnTo>
                  <a:pt x="327063" y="49085"/>
                </a:lnTo>
                <a:lnTo>
                  <a:pt x="324970" y="47548"/>
                </a:lnTo>
                <a:close/>
              </a:path>
              <a:path w="522605" h="132079">
                <a:moveTo>
                  <a:pt x="254025" y="113233"/>
                </a:moveTo>
                <a:lnTo>
                  <a:pt x="134112" y="113233"/>
                </a:lnTo>
                <a:lnTo>
                  <a:pt x="134112" y="131914"/>
                </a:lnTo>
                <a:lnTo>
                  <a:pt x="254025" y="131914"/>
                </a:lnTo>
                <a:lnTo>
                  <a:pt x="254025" y="113233"/>
                </a:lnTo>
                <a:close/>
              </a:path>
              <a:path w="522605" h="132079">
                <a:moveTo>
                  <a:pt x="203695" y="88125"/>
                </a:moveTo>
                <a:lnTo>
                  <a:pt x="184442" y="88125"/>
                </a:lnTo>
                <a:lnTo>
                  <a:pt x="184442" y="113233"/>
                </a:lnTo>
                <a:lnTo>
                  <a:pt x="203695" y="113233"/>
                </a:lnTo>
                <a:lnTo>
                  <a:pt x="203695" y="88125"/>
                </a:lnTo>
                <a:close/>
              </a:path>
              <a:path w="522605" h="132079">
                <a:moveTo>
                  <a:pt x="245110" y="698"/>
                </a:moveTo>
                <a:lnTo>
                  <a:pt x="143027" y="698"/>
                </a:lnTo>
                <a:lnTo>
                  <a:pt x="143027" y="19380"/>
                </a:lnTo>
                <a:lnTo>
                  <a:pt x="226275" y="19380"/>
                </a:lnTo>
                <a:lnTo>
                  <a:pt x="226275" y="35839"/>
                </a:lnTo>
                <a:lnTo>
                  <a:pt x="143027" y="35839"/>
                </a:lnTo>
                <a:lnTo>
                  <a:pt x="143027" y="88125"/>
                </a:lnTo>
                <a:lnTo>
                  <a:pt x="246214" y="88125"/>
                </a:lnTo>
                <a:lnTo>
                  <a:pt x="246214" y="69443"/>
                </a:lnTo>
                <a:lnTo>
                  <a:pt x="161861" y="69443"/>
                </a:lnTo>
                <a:lnTo>
                  <a:pt x="161861" y="53403"/>
                </a:lnTo>
                <a:lnTo>
                  <a:pt x="245110" y="53403"/>
                </a:lnTo>
                <a:lnTo>
                  <a:pt x="245110" y="698"/>
                </a:lnTo>
                <a:close/>
              </a:path>
            </a:pathLst>
          </a:custGeom>
          <a:solidFill>
            <a:srgbClr val="767171"/>
          </a:solid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5214" y="4411459"/>
            <a:ext cx="184416" cy="1193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7762" y="4398200"/>
            <a:ext cx="524510" cy="137160"/>
          </a:xfrm>
          <a:custGeom>
            <a:avLst/>
            <a:gdLst/>
            <a:ahLst/>
            <a:cxnLst/>
            <a:rect l="l" t="t" r="r" b="b"/>
            <a:pathLst>
              <a:path w="524510" h="137160">
                <a:moveTo>
                  <a:pt x="491680" y="87858"/>
                </a:moveTo>
                <a:lnTo>
                  <a:pt x="427901" y="87858"/>
                </a:lnTo>
                <a:lnTo>
                  <a:pt x="424675" y="88480"/>
                </a:lnTo>
                <a:lnTo>
                  <a:pt x="406527" y="108813"/>
                </a:lnTo>
                <a:lnTo>
                  <a:pt x="406527" y="115696"/>
                </a:lnTo>
                <a:lnTo>
                  <a:pt x="427901" y="136664"/>
                </a:lnTo>
                <a:lnTo>
                  <a:pt x="491680" y="136664"/>
                </a:lnTo>
                <a:lnTo>
                  <a:pt x="512540" y="118249"/>
                </a:lnTo>
                <a:lnTo>
                  <a:pt x="429666" y="118249"/>
                </a:lnTo>
                <a:lnTo>
                  <a:pt x="428256" y="117678"/>
                </a:lnTo>
                <a:lnTo>
                  <a:pt x="425932" y="115354"/>
                </a:lnTo>
                <a:lnTo>
                  <a:pt x="425348" y="113931"/>
                </a:lnTo>
                <a:lnTo>
                  <a:pt x="425348" y="110578"/>
                </a:lnTo>
                <a:lnTo>
                  <a:pt x="425932" y="109143"/>
                </a:lnTo>
                <a:lnTo>
                  <a:pt x="428256" y="106730"/>
                </a:lnTo>
                <a:lnTo>
                  <a:pt x="429666" y="106121"/>
                </a:lnTo>
                <a:lnTo>
                  <a:pt x="512509" y="106121"/>
                </a:lnTo>
                <a:lnTo>
                  <a:pt x="512406" y="105613"/>
                </a:lnTo>
                <a:lnTo>
                  <a:pt x="494906" y="88480"/>
                </a:lnTo>
                <a:lnTo>
                  <a:pt x="491680" y="87858"/>
                </a:lnTo>
                <a:close/>
              </a:path>
              <a:path w="524510" h="137160">
                <a:moveTo>
                  <a:pt x="512509" y="106121"/>
                </a:moveTo>
                <a:lnTo>
                  <a:pt x="489813" y="106121"/>
                </a:lnTo>
                <a:lnTo>
                  <a:pt x="491210" y="106730"/>
                </a:lnTo>
                <a:lnTo>
                  <a:pt x="493623" y="109143"/>
                </a:lnTo>
                <a:lnTo>
                  <a:pt x="494233" y="110578"/>
                </a:lnTo>
                <a:lnTo>
                  <a:pt x="494233" y="113931"/>
                </a:lnTo>
                <a:lnTo>
                  <a:pt x="493623" y="115354"/>
                </a:lnTo>
                <a:lnTo>
                  <a:pt x="491210" y="117678"/>
                </a:lnTo>
                <a:lnTo>
                  <a:pt x="489813" y="118249"/>
                </a:lnTo>
                <a:lnTo>
                  <a:pt x="512540" y="118249"/>
                </a:lnTo>
                <a:lnTo>
                  <a:pt x="513054" y="115696"/>
                </a:lnTo>
                <a:lnTo>
                  <a:pt x="513054" y="108813"/>
                </a:lnTo>
                <a:lnTo>
                  <a:pt x="512509" y="106121"/>
                </a:lnTo>
                <a:close/>
              </a:path>
              <a:path w="524510" h="137160">
                <a:moveTo>
                  <a:pt x="357428" y="87020"/>
                </a:moveTo>
                <a:lnTo>
                  <a:pt x="293789" y="87020"/>
                </a:lnTo>
                <a:lnTo>
                  <a:pt x="290563" y="87668"/>
                </a:lnTo>
                <a:lnTo>
                  <a:pt x="272432" y="108305"/>
                </a:lnTo>
                <a:lnTo>
                  <a:pt x="272432" y="115366"/>
                </a:lnTo>
                <a:lnTo>
                  <a:pt x="293789" y="136664"/>
                </a:lnTo>
                <a:lnTo>
                  <a:pt x="357428" y="136664"/>
                </a:lnTo>
                <a:lnTo>
                  <a:pt x="377903" y="119087"/>
                </a:lnTo>
                <a:lnTo>
                  <a:pt x="295656" y="119087"/>
                </a:lnTo>
                <a:lnTo>
                  <a:pt x="294144" y="118351"/>
                </a:lnTo>
                <a:lnTo>
                  <a:pt x="291820" y="115366"/>
                </a:lnTo>
                <a:lnTo>
                  <a:pt x="291236" y="113703"/>
                </a:lnTo>
                <a:lnTo>
                  <a:pt x="291236" y="109981"/>
                </a:lnTo>
                <a:lnTo>
                  <a:pt x="291820" y="108305"/>
                </a:lnTo>
                <a:lnTo>
                  <a:pt x="294144" y="105333"/>
                </a:lnTo>
                <a:lnTo>
                  <a:pt x="295656" y="104584"/>
                </a:lnTo>
                <a:lnTo>
                  <a:pt x="377903" y="104584"/>
                </a:lnTo>
                <a:lnTo>
                  <a:pt x="375551" y="99123"/>
                </a:lnTo>
                <a:lnTo>
                  <a:pt x="373786" y="96494"/>
                </a:lnTo>
                <a:lnTo>
                  <a:pt x="369328" y="92036"/>
                </a:lnTo>
                <a:lnTo>
                  <a:pt x="366699" y="90271"/>
                </a:lnTo>
                <a:lnTo>
                  <a:pt x="360654" y="87668"/>
                </a:lnTo>
                <a:lnTo>
                  <a:pt x="357428" y="87020"/>
                </a:lnTo>
                <a:close/>
              </a:path>
              <a:path w="524510" h="137160">
                <a:moveTo>
                  <a:pt x="377903" y="104584"/>
                </a:moveTo>
                <a:lnTo>
                  <a:pt x="355561" y="104584"/>
                </a:lnTo>
                <a:lnTo>
                  <a:pt x="357073" y="105333"/>
                </a:lnTo>
                <a:lnTo>
                  <a:pt x="359397" y="108305"/>
                </a:lnTo>
                <a:lnTo>
                  <a:pt x="359981" y="109981"/>
                </a:lnTo>
                <a:lnTo>
                  <a:pt x="359981" y="113703"/>
                </a:lnTo>
                <a:lnTo>
                  <a:pt x="359397" y="115366"/>
                </a:lnTo>
                <a:lnTo>
                  <a:pt x="357073" y="118351"/>
                </a:lnTo>
                <a:lnTo>
                  <a:pt x="355561" y="119087"/>
                </a:lnTo>
                <a:lnTo>
                  <a:pt x="377903" y="119087"/>
                </a:lnTo>
                <a:lnTo>
                  <a:pt x="378155" y="118503"/>
                </a:lnTo>
                <a:lnTo>
                  <a:pt x="378785" y="115366"/>
                </a:lnTo>
                <a:lnTo>
                  <a:pt x="378785" y="108305"/>
                </a:lnTo>
                <a:lnTo>
                  <a:pt x="378155" y="105168"/>
                </a:lnTo>
                <a:lnTo>
                  <a:pt x="377903" y="104584"/>
                </a:lnTo>
                <a:close/>
              </a:path>
              <a:path w="524510" h="137160">
                <a:moveTo>
                  <a:pt x="224713" y="85763"/>
                </a:moveTo>
                <a:lnTo>
                  <a:pt x="160375" y="85763"/>
                </a:lnTo>
                <a:lnTo>
                  <a:pt x="157149" y="86436"/>
                </a:lnTo>
                <a:lnTo>
                  <a:pt x="139001" y="107772"/>
                </a:lnTo>
                <a:lnTo>
                  <a:pt x="139004" y="114795"/>
                </a:lnTo>
                <a:lnTo>
                  <a:pt x="160375" y="136804"/>
                </a:lnTo>
                <a:lnTo>
                  <a:pt x="224713" y="136804"/>
                </a:lnTo>
                <a:lnTo>
                  <a:pt x="245262" y="118389"/>
                </a:lnTo>
                <a:lnTo>
                  <a:pt x="162229" y="118389"/>
                </a:lnTo>
                <a:lnTo>
                  <a:pt x="160845" y="117678"/>
                </a:lnTo>
                <a:lnTo>
                  <a:pt x="158419" y="114795"/>
                </a:lnTo>
                <a:lnTo>
                  <a:pt x="157822" y="113144"/>
                </a:lnTo>
                <a:lnTo>
                  <a:pt x="157822" y="109423"/>
                </a:lnTo>
                <a:lnTo>
                  <a:pt x="158419" y="107772"/>
                </a:lnTo>
                <a:lnTo>
                  <a:pt x="160845" y="104889"/>
                </a:lnTo>
                <a:lnTo>
                  <a:pt x="162229" y="104165"/>
                </a:lnTo>
                <a:lnTo>
                  <a:pt x="245275" y="104165"/>
                </a:lnTo>
                <a:lnTo>
                  <a:pt x="242836" y="98336"/>
                </a:lnTo>
                <a:lnTo>
                  <a:pt x="241071" y="95618"/>
                </a:lnTo>
                <a:lnTo>
                  <a:pt x="236601" y="90970"/>
                </a:lnTo>
                <a:lnTo>
                  <a:pt x="233984" y="89128"/>
                </a:lnTo>
                <a:lnTo>
                  <a:pt x="227939" y="86436"/>
                </a:lnTo>
                <a:lnTo>
                  <a:pt x="224713" y="85763"/>
                </a:lnTo>
                <a:close/>
              </a:path>
              <a:path w="524510" h="137160">
                <a:moveTo>
                  <a:pt x="245275" y="104165"/>
                </a:moveTo>
                <a:lnTo>
                  <a:pt x="222935" y="104165"/>
                </a:lnTo>
                <a:lnTo>
                  <a:pt x="224358" y="104889"/>
                </a:lnTo>
                <a:lnTo>
                  <a:pt x="226682" y="107772"/>
                </a:lnTo>
                <a:lnTo>
                  <a:pt x="227266" y="109423"/>
                </a:lnTo>
                <a:lnTo>
                  <a:pt x="227266" y="113144"/>
                </a:lnTo>
                <a:lnTo>
                  <a:pt x="226682" y="114795"/>
                </a:lnTo>
                <a:lnTo>
                  <a:pt x="224358" y="117678"/>
                </a:lnTo>
                <a:lnTo>
                  <a:pt x="222935" y="118389"/>
                </a:lnTo>
                <a:lnTo>
                  <a:pt x="245262" y="118389"/>
                </a:lnTo>
                <a:lnTo>
                  <a:pt x="245440" y="117970"/>
                </a:lnTo>
                <a:lnTo>
                  <a:pt x="246072" y="114795"/>
                </a:lnTo>
                <a:lnTo>
                  <a:pt x="246075" y="107772"/>
                </a:lnTo>
                <a:lnTo>
                  <a:pt x="245440" y="104559"/>
                </a:lnTo>
                <a:lnTo>
                  <a:pt x="245275" y="104165"/>
                </a:lnTo>
                <a:close/>
              </a:path>
              <a:path w="524510" h="137160">
                <a:moveTo>
                  <a:pt x="169951" y="26911"/>
                </a:moveTo>
                <a:lnTo>
                  <a:pt x="146519" y="26911"/>
                </a:lnTo>
                <a:lnTo>
                  <a:pt x="141871" y="28778"/>
                </a:lnTo>
                <a:lnTo>
                  <a:pt x="138137" y="31546"/>
                </a:lnTo>
                <a:lnTo>
                  <a:pt x="132461" y="38887"/>
                </a:lnTo>
                <a:lnTo>
                  <a:pt x="131196" y="42532"/>
                </a:lnTo>
                <a:lnTo>
                  <a:pt x="131072" y="57454"/>
                </a:lnTo>
                <a:lnTo>
                  <a:pt x="131724" y="60172"/>
                </a:lnTo>
                <a:lnTo>
                  <a:pt x="157124" y="76555"/>
                </a:lnTo>
                <a:lnTo>
                  <a:pt x="162369" y="76555"/>
                </a:lnTo>
                <a:lnTo>
                  <a:pt x="184937" y="61353"/>
                </a:lnTo>
                <a:lnTo>
                  <a:pt x="155676" y="61353"/>
                </a:lnTo>
                <a:lnTo>
                  <a:pt x="153174" y="60528"/>
                </a:lnTo>
                <a:lnTo>
                  <a:pt x="149085" y="57175"/>
                </a:lnTo>
                <a:lnTo>
                  <a:pt x="148056" y="54940"/>
                </a:lnTo>
                <a:lnTo>
                  <a:pt x="148056" y="47409"/>
                </a:lnTo>
                <a:lnTo>
                  <a:pt x="149085" y="45110"/>
                </a:lnTo>
                <a:lnTo>
                  <a:pt x="153174" y="41490"/>
                </a:lnTo>
                <a:lnTo>
                  <a:pt x="155676" y="40576"/>
                </a:lnTo>
                <a:lnTo>
                  <a:pt x="185522" y="40576"/>
                </a:lnTo>
                <a:lnTo>
                  <a:pt x="184734" y="38519"/>
                </a:lnTo>
                <a:lnTo>
                  <a:pt x="178600" y="31356"/>
                </a:lnTo>
                <a:lnTo>
                  <a:pt x="174688" y="28676"/>
                </a:lnTo>
                <a:lnTo>
                  <a:pt x="169951" y="26911"/>
                </a:lnTo>
                <a:close/>
              </a:path>
              <a:path w="524510" h="137160">
                <a:moveTo>
                  <a:pt x="185522" y="40576"/>
                </a:moveTo>
                <a:lnTo>
                  <a:pt x="161632" y="40576"/>
                </a:lnTo>
                <a:lnTo>
                  <a:pt x="164185" y="41490"/>
                </a:lnTo>
                <a:lnTo>
                  <a:pt x="168465" y="45110"/>
                </a:lnTo>
                <a:lnTo>
                  <a:pt x="169532" y="47409"/>
                </a:lnTo>
                <a:lnTo>
                  <a:pt x="169532" y="54940"/>
                </a:lnTo>
                <a:lnTo>
                  <a:pt x="168465" y="57175"/>
                </a:lnTo>
                <a:lnTo>
                  <a:pt x="164185" y="60528"/>
                </a:lnTo>
                <a:lnTo>
                  <a:pt x="161632" y="61353"/>
                </a:lnTo>
                <a:lnTo>
                  <a:pt x="184937" y="61353"/>
                </a:lnTo>
                <a:lnTo>
                  <a:pt x="185521" y="60312"/>
                </a:lnTo>
                <a:lnTo>
                  <a:pt x="186270" y="57454"/>
                </a:lnTo>
                <a:lnTo>
                  <a:pt x="186270" y="42532"/>
                </a:lnTo>
                <a:lnTo>
                  <a:pt x="185522" y="40576"/>
                </a:lnTo>
                <a:close/>
              </a:path>
              <a:path w="524510" h="137160">
                <a:moveTo>
                  <a:pt x="189191" y="10744"/>
                </a:moveTo>
                <a:lnTo>
                  <a:pt x="128257" y="10744"/>
                </a:lnTo>
                <a:lnTo>
                  <a:pt x="128257" y="26911"/>
                </a:lnTo>
                <a:lnTo>
                  <a:pt x="189191" y="26911"/>
                </a:lnTo>
                <a:lnTo>
                  <a:pt x="189191" y="10744"/>
                </a:lnTo>
                <a:close/>
              </a:path>
              <a:path w="524510" h="137160">
                <a:moveTo>
                  <a:pt x="167436" y="0"/>
                </a:moveTo>
                <a:lnTo>
                  <a:pt x="150152" y="0"/>
                </a:lnTo>
                <a:lnTo>
                  <a:pt x="150152" y="10744"/>
                </a:lnTo>
                <a:lnTo>
                  <a:pt x="167436" y="10744"/>
                </a:lnTo>
                <a:lnTo>
                  <a:pt x="167436" y="0"/>
                </a:lnTo>
                <a:close/>
              </a:path>
              <a:path w="524510" h="137160">
                <a:moveTo>
                  <a:pt x="287743" y="5435"/>
                </a:moveTo>
                <a:lnTo>
                  <a:pt x="268223" y="5435"/>
                </a:lnTo>
                <a:lnTo>
                  <a:pt x="268223" y="74612"/>
                </a:lnTo>
                <a:lnTo>
                  <a:pt x="333908" y="74612"/>
                </a:lnTo>
                <a:lnTo>
                  <a:pt x="333908" y="57175"/>
                </a:lnTo>
                <a:lnTo>
                  <a:pt x="287743" y="57175"/>
                </a:lnTo>
                <a:lnTo>
                  <a:pt x="287743" y="40297"/>
                </a:lnTo>
                <a:lnTo>
                  <a:pt x="333908" y="40297"/>
                </a:lnTo>
                <a:lnTo>
                  <a:pt x="333908" y="23291"/>
                </a:lnTo>
                <a:lnTo>
                  <a:pt x="287743" y="23291"/>
                </a:lnTo>
                <a:lnTo>
                  <a:pt x="287743" y="5435"/>
                </a:lnTo>
                <a:close/>
              </a:path>
              <a:path w="524510" h="137160">
                <a:moveTo>
                  <a:pt x="333908" y="40297"/>
                </a:moveTo>
                <a:lnTo>
                  <a:pt x="314375" y="40297"/>
                </a:lnTo>
                <a:lnTo>
                  <a:pt x="314375" y="57175"/>
                </a:lnTo>
                <a:lnTo>
                  <a:pt x="333908" y="57175"/>
                </a:lnTo>
                <a:lnTo>
                  <a:pt x="333908" y="40297"/>
                </a:lnTo>
                <a:close/>
              </a:path>
              <a:path w="524510" h="137160">
                <a:moveTo>
                  <a:pt x="333908" y="5435"/>
                </a:moveTo>
                <a:lnTo>
                  <a:pt x="314388" y="5435"/>
                </a:lnTo>
                <a:lnTo>
                  <a:pt x="314388" y="23291"/>
                </a:lnTo>
                <a:lnTo>
                  <a:pt x="333908" y="23291"/>
                </a:lnTo>
                <a:lnTo>
                  <a:pt x="333908" y="5435"/>
                </a:lnTo>
                <a:close/>
              </a:path>
              <a:path w="524510" h="137160">
                <a:moveTo>
                  <a:pt x="449325" y="26212"/>
                </a:moveTo>
                <a:lnTo>
                  <a:pt x="423811" y="26212"/>
                </a:lnTo>
                <a:lnTo>
                  <a:pt x="421398" y="27152"/>
                </a:lnTo>
                <a:lnTo>
                  <a:pt x="406527" y="60426"/>
                </a:lnTo>
                <a:lnTo>
                  <a:pt x="407314" y="63449"/>
                </a:lnTo>
                <a:lnTo>
                  <a:pt x="432269" y="80327"/>
                </a:lnTo>
                <a:lnTo>
                  <a:pt x="440448" y="80327"/>
                </a:lnTo>
                <a:lnTo>
                  <a:pt x="465616" y="64427"/>
                </a:lnTo>
                <a:lnTo>
                  <a:pt x="435152" y="64427"/>
                </a:lnTo>
                <a:lnTo>
                  <a:pt x="433476" y="64147"/>
                </a:lnTo>
                <a:lnTo>
                  <a:pt x="424091" y="55181"/>
                </a:lnTo>
                <a:lnTo>
                  <a:pt x="424091" y="47790"/>
                </a:lnTo>
                <a:lnTo>
                  <a:pt x="425348" y="45224"/>
                </a:lnTo>
                <a:lnTo>
                  <a:pt x="430364" y="40957"/>
                </a:lnTo>
                <a:lnTo>
                  <a:pt x="433387" y="39890"/>
                </a:lnTo>
                <a:lnTo>
                  <a:pt x="465970" y="39890"/>
                </a:lnTo>
                <a:lnTo>
                  <a:pt x="465391" y="38417"/>
                </a:lnTo>
                <a:lnTo>
                  <a:pt x="458787" y="30886"/>
                </a:lnTo>
                <a:lnTo>
                  <a:pt x="454533" y="28079"/>
                </a:lnTo>
                <a:lnTo>
                  <a:pt x="449325" y="26212"/>
                </a:lnTo>
                <a:close/>
              </a:path>
              <a:path w="524510" h="137160">
                <a:moveTo>
                  <a:pt x="465970" y="39890"/>
                </a:moveTo>
                <a:lnTo>
                  <a:pt x="440448" y="39890"/>
                </a:lnTo>
                <a:lnTo>
                  <a:pt x="443471" y="40957"/>
                </a:lnTo>
                <a:lnTo>
                  <a:pt x="448500" y="45224"/>
                </a:lnTo>
                <a:lnTo>
                  <a:pt x="449745" y="47790"/>
                </a:lnTo>
                <a:lnTo>
                  <a:pt x="449745" y="55181"/>
                </a:lnTo>
                <a:lnTo>
                  <a:pt x="438683" y="64427"/>
                </a:lnTo>
                <a:lnTo>
                  <a:pt x="465616" y="64427"/>
                </a:lnTo>
                <a:lnTo>
                  <a:pt x="466204" y="63449"/>
                </a:lnTo>
                <a:lnTo>
                  <a:pt x="467042" y="60426"/>
                </a:lnTo>
                <a:lnTo>
                  <a:pt x="467042" y="42621"/>
                </a:lnTo>
                <a:lnTo>
                  <a:pt x="465970" y="39890"/>
                </a:lnTo>
                <a:close/>
              </a:path>
              <a:path w="524510" h="137160">
                <a:moveTo>
                  <a:pt x="472478" y="9626"/>
                </a:moveTo>
                <a:lnTo>
                  <a:pt x="401637" y="9626"/>
                </a:lnTo>
                <a:lnTo>
                  <a:pt x="401637" y="26212"/>
                </a:lnTo>
                <a:lnTo>
                  <a:pt x="472478" y="26212"/>
                </a:lnTo>
                <a:lnTo>
                  <a:pt x="472478" y="9626"/>
                </a:lnTo>
                <a:close/>
              </a:path>
              <a:path w="524510" h="137160">
                <a:moveTo>
                  <a:pt x="446963" y="0"/>
                </a:moveTo>
                <a:lnTo>
                  <a:pt x="427443" y="0"/>
                </a:lnTo>
                <a:lnTo>
                  <a:pt x="427443" y="9626"/>
                </a:lnTo>
                <a:lnTo>
                  <a:pt x="446963" y="9626"/>
                </a:lnTo>
                <a:lnTo>
                  <a:pt x="446963" y="0"/>
                </a:lnTo>
                <a:close/>
              </a:path>
              <a:path w="524510" h="137160">
                <a:moveTo>
                  <a:pt x="24409" y="89522"/>
                </a:moveTo>
                <a:lnTo>
                  <a:pt x="5854" y="89522"/>
                </a:lnTo>
                <a:lnTo>
                  <a:pt x="5854" y="136664"/>
                </a:lnTo>
                <a:lnTo>
                  <a:pt x="111556" y="136664"/>
                </a:lnTo>
                <a:lnTo>
                  <a:pt x="111556" y="119506"/>
                </a:lnTo>
                <a:lnTo>
                  <a:pt x="24409" y="119506"/>
                </a:lnTo>
                <a:lnTo>
                  <a:pt x="24409" y="89522"/>
                </a:lnTo>
                <a:close/>
              </a:path>
              <a:path w="524510" h="137160">
                <a:moveTo>
                  <a:pt x="111556" y="4749"/>
                </a:moveTo>
                <a:lnTo>
                  <a:pt x="91897" y="4749"/>
                </a:lnTo>
                <a:lnTo>
                  <a:pt x="91897" y="119506"/>
                </a:lnTo>
                <a:lnTo>
                  <a:pt x="111556" y="119506"/>
                </a:lnTo>
                <a:lnTo>
                  <a:pt x="111556" y="4749"/>
                </a:lnTo>
                <a:close/>
              </a:path>
              <a:path w="524510" h="137160">
                <a:moveTo>
                  <a:pt x="67965" y="51739"/>
                </a:moveTo>
                <a:lnTo>
                  <a:pt x="35559" y="51739"/>
                </a:lnTo>
                <a:lnTo>
                  <a:pt x="75298" y="79070"/>
                </a:lnTo>
                <a:lnTo>
                  <a:pt x="75298" y="56476"/>
                </a:lnTo>
                <a:lnTo>
                  <a:pt x="67965" y="51739"/>
                </a:lnTo>
                <a:close/>
              </a:path>
              <a:path w="524510" h="137160">
                <a:moveTo>
                  <a:pt x="74333" y="5435"/>
                </a:moveTo>
                <a:lnTo>
                  <a:pt x="0" y="5435"/>
                </a:lnTo>
                <a:lnTo>
                  <a:pt x="0" y="24129"/>
                </a:lnTo>
                <a:lnTo>
                  <a:pt x="42113" y="24129"/>
                </a:lnTo>
                <a:lnTo>
                  <a:pt x="0" y="52857"/>
                </a:lnTo>
                <a:lnTo>
                  <a:pt x="0" y="76974"/>
                </a:lnTo>
                <a:lnTo>
                  <a:pt x="35559" y="51739"/>
                </a:lnTo>
                <a:lnTo>
                  <a:pt x="67965" y="51739"/>
                </a:lnTo>
                <a:lnTo>
                  <a:pt x="50901" y="40716"/>
                </a:lnTo>
                <a:lnTo>
                  <a:pt x="74333" y="24129"/>
                </a:lnTo>
                <a:lnTo>
                  <a:pt x="74333" y="5435"/>
                </a:lnTo>
                <a:close/>
              </a:path>
              <a:path w="524510" h="137160">
                <a:moveTo>
                  <a:pt x="510133" y="4749"/>
                </a:moveTo>
                <a:lnTo>
                  <a:pt x="489216" y="4749"/>
                </a:lnTo>
                <a:lnTo>
                  <a:pt x="489216" y="80187"/>
                </a:lnTo>
                <a:lnTo>
                  <a:pt x="510133" y="80187"/>
                </a:lnTo>
                <a:lnTo>
                  <a:pt x="510133" y="65125"/>
                </a:lnTo>
                <a:lnTo>
                  <a:pt x="524357" y="65125"/>
                </a:lnTo>
                <a:lnTo>
                  <a:pt x="524357" y="48247"/>
                </a:lnTo>
                <a:lnTo>
                  <a:pt x="510133" y="48247"/>
                </a:lnTo>
                <a:lnTo>
                  <a:pt x="510133" y="36537"/>
                </a:lnTo>
                <a:lnTo>
                  <a:pt x="524357" y="36537"/>
                </a:lnTo>
                <a:lnTo>
                  <a:pt x="524357" y="19659"/>
                </a:lnTo>
                <a:lnTo>
                  <a:pt x="510133" y="19659"/>
                </a:lnTo>
                <a:lnTo>
                  <a:pt x="510133" y="4749"/>
                </a:lnTo>
                <a:close/>
              </a:path>
              <a:path w="524510" h="137160">
                <a:moveTo>
                  <a:pt x="376021" y="4749"/>
                </a:moveTo>
                <a:lnTo>
                  <a:pt x="356501" y="4749"/>
                </a:lnTo>
                <a:lnTo>
                  <a:pt x="356501" y="76695"/>
                </a:lnTo>
                <a:lnTo>
                  <a:pt x="376021" y="76695"/>
                </a:lnTo>
                <a:lnTo>
                  <a:pt x="376021" y="46989"/>
                </a:lnTo>
                <a:lnTo>
                  <a:pt x="390245" y="46989"/>
                </a:lnTo>
                <a:lnTo>
                  <a:pt x="390245" y="28028"/>
                </a:lnTo>
                <a:lnTo>
                  <a:pt x="376021" y="28028"/>
                </a:lnTo>
                <a:lnTo>
                  <a:pt x="376021" y="4749"/>
                </a:lnTo>
                <a:close/>
              </a:path>
              <a:path w="524510" h="137160">
                <a:moveTo>
                  <a:pt x="216242" y="4749"/>
                </a:moveTo>
                <a:lnTo>
                  <a:pt x="197700" y="4749"/>
                </a:lnTo>
                <a:lnTo>
                  <a:pt x="197700" y="76555"/>
                </a:lnTo>
                <a:lnTo>
                  <a:pt x="216242" y="76555"/>
                </a:lnTo>
                <a:lnTo>
                  <a:pt x="216242" y="48806"/>
                </a:lnTo>
                <a:lnTo>
                  <a:pt x="246227" y="48806"/>
                </a:lnTo>
                <a:lnTo>
                  <a:pt x="246227" y="31241"/>
                </a:lnTo>
                <a:lnTo>
                  <a:pt x="216242" y="31241"/>
                </a:lnTo>
                <a:lnTo>
                  <a:pt x="216242" y="4749"/>
                </a:lnTo>
                <a:close/>
              </a:path>
              <a:path w="524510" h="137160">
                <a:moveTo>
                  <a:pt x="246227" y="48806"/>
                </a:moveTo>
                <a:lnTo>
                  <a:pt x="228244" y="48806"/>
                </a:lnTo>
                <a:lnTo>
                  <a:pt x="228244" y="76555"/>
                </a:lnTo>
                <a:lnTo>
                  <a:pt x="246227" y="76555"/>
                </a:lnTo>
                <a:lnTo>
                  <a:pt x="246227" y="48806"/>
                </a:lnTo>
                <a:close/>
              </a:path>
              <a:path w="524510" h="137160">
                <a:moveTo>
                  <a:pt x="246227" y="4749"/>
                </a:moveTo>
                <a:lnTo>
                  <a:pt x="228244" y="4749"/>
                </a:lnTo>
                <a:lnTo>
                  <a:pt x="228244" y="31241"/>
                </a:lnTo>
                <a:lnTo>
                  <a:pt x="246227" y="31241"/>
                </a:lnTo>
                <a:lnTo>
                  <a:pt x="246227" y="4749"/>
                </a:lnTo>
                <a:close/>
              </a:path>
            </a:pathLst>
          </a:custGeom>
          <a:solidFill>
            <a:srgbClr val="767171"/>
          </a:solid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254" y="555891"/>
            <a:ext cx="1674495" cy="0"/>
          </a:xfrm>
          <a:custGeom>
            <a:avLst/>
            <a:gdLst/>
            <a:ahLst/>
            <a:cxnLst/>
            <a:rect l="l" t="t" r="r" b="b"/>
            <a:pathLst>
              <a:path w="1674495">
                <a:moveTo>
                  <a:pt x="0" y="0"/>
                </a:moveTo>
                <a:lnTo>
                  <a:pt x="1674482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9670" y="870978"/>
            <a:ext cx="388620" cy="269875"/>
          </a:xfrm>
          <a:custGeom>
            <a:avLst/>
            <a:gdLst/>
            <a:ahLst/>
            <a:cxnLst/>
            <a:rect l="l" t="t" r="r" b="b"/>
            <a:pathLst>
              <a:path w="388620" h="269875">
                <a:moveTo>
                  <a:pt x="388126" y="225856"/>
                </a:moveTo>
                <a:lnTo>
                  <a:pt x="343016" y="225856"/>
                </a:lnTo>
                <a:lnTo>
                  <a:pt x="343016" y="269748"/>
                </a:lnTo>
                <a:lnTo>
                  <a:pt x="388126" y="269748"/>
                </a:lnTo>
                <a:lnTo>
                  <a:pt x="388126" y="225856"/>
                </a:lnTo>
                <a:close/>
              </a:path>
              <a:path w="388620" h="269875">
                <a:moveTo>
                  <a:pt x="109386" y="0"/>
                </a:moveTo>
                <a:lnTo>
                  <a:pt x="70677" y="0"/>
                </a:lnTo>
                <a:lnTo>
                  <a:pt x="63466" y="352"/>
                </a:lnTo>
                <a:lnTo>
                  <a:pt x="25547" y="16325"/>
                </a:lnTo>
                <a:lnTo>
                  <a:pt x="3049" y="50015"/>
                </a:lnTo>
                <a:lnTo>
                  <a:pt x="0" y="70256"/>
                </a:lnTo>
                <a:lnTo>
                  <a:pt x="0" y="190652"/>
                </a:lnTo>
                <a:lnTo>
                  <a:pt x="11965" y="229590"/>
                </a:lnTo>
                <a:lnTo>
                  <a:pt x="43092" y="255269"/>
                </a:lnTo>
                <a:lnTo>
                  <a:pt x="70677" y="260908"/>
                </a:lnTo>
                <a:lnTo>
                  <a:pt x="109386" y="260908"/>
                </a:lnTo>
                <a:lnTo>
                  <a:pt x="149087" y="248640"/>
                </a:lnTo>
                <a:lnTo>
                  <a:pt x="174766" y="217474"/>
                </a:lnTo>
                <a:lnTo>
                  <a:pt x="175851" y="214579"/>
                </a:lnTo>
                <a:lnTo>
                  <a:pt x="71388" y="214579"/>
                </a:lnTo>
                <a:lnTo>
                  <a:pt x="67222" y="213715"/>
                </a:lnTo>
                <a:lnTo>
                  <a:pt x="43854" y="186436"/>
                </a:lnTo>
                <a:lnTo>
                  <a:pt x="43854" y="74472"/>
                </a:lnTo>
                <a:lnTo>
                  <a:pt x="71388" y="46329"/>
                </a:lnTo>
                <a:lnTo>
                  <a:pt x="175851" y="46329"/>
                </a:lnTo>
                <a:lnTo>
                  <a:pt x="174766" y="43433"/>
                </a:lnTo>
                <a:lnTo>
                  <a:pt x="149087" y="12268"/>
                </a:lnTo>
                <a:lnTo>
                  <a:pt x="116597" y="352"/>
                </a:lnTo>
                <a:lnTo>
                  <a:pt x="109386" y="0"/>
                </a:lnTo>
                <a:close/>
              </a:path>
              <a:path w="388620" h="269875">
                <a:moveTo>
                  <a:pt x="175851" y="46329"/>
                </a:moveTo>
                <a:lnTo>
                  <a:pt x="108675" y="46329"/>
                </a:lnTo>
                <a:lnTo>
                  <a:pt x="112841" y="47193"/>
                </a:lnTo>
                <a:lnTo>
                  <a:pt x="120562" y="50647"/>
                </a:lnTo>
                <a:lnTo>
                  <a:pt x="136209" y="74472"/>
                </a:lnTo>
                <a:lnTo>
                  <a:pt x="136209" y="186436"/>
                </a:lnTo>
                <a:lnTo>
                  <a:pt x="108675" y="214579"/>
                </a:lnTo>
                <a:lnTo>
                  <a:pt x="175851" y="214579"/>
                </a:lnTo>
                <a:lnTo>
                  <a:pt x="177233" y="210893"/>
                </a:lnTo>
                <a:lnTo>
                  <a:pt x="178995" y="204101"/>
                </a:lnTo>
                <a:lnTo>
                  <a:pt x="180052" y="197100"/>
                </a:lnTo>
                <a:lnTo>
                  <a:pt x="180368" y="190652"/>
                </a:lnTo>
                <a:lnTo>
                  <a:pt x="180368" y="70256"/>
                </a:lnTo>
                <a:lnTo>
                  <a:pt x="180052" y="63807"/>
                </a:lnTo>
                <a:lnTo>
                  <a:pt x="178995" y="56807"/>
                </a:lnTo>
                <a:lnTo>
                  <a:pt x="177233" y="50015"/>
                </a:lnTo>
                <a:lnTo>
                  <a:pt x="175851" y="46329"/>
                </a:lnTo>
                <a:close/>
              </a:path>
              <a:path w="388620" h="269875">
                <a:moveTo>
                  <a:pt x="294552" y="1524"/>
                </a:moveTo>
                <a:lnTo>
                  <a:pt x="243346" y="1524"/>
                </a:lnTo>
                <a:lnTo>
                  <a:pt x="213476" y="48767"/>
                </a:lnTo>
                <a:lnTo>
                  <a:pt x="250356" y="48767"/>
                </a:lnTo>
                <a:lnTo>
                  <a:pt x="250356" y="260908"/>
                </a:lnTo>
                <a:lnTo>
                  <a:pt x="294552" y="260908"/>
                </a:lnTo>
                <a:lnTo>
                  <a:pt x="294552" y="1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6395" y="1342059"/>
            <a:ext cx="592455" cy="204470"/>
          </a:xfrm>
          <a:custGeom>
            <a:avLst/>
            <a:gdLst/>
            <a:ahLst/>
            <a:cxnLst/>
            <a:rect l="l" t="t" r="r" b="b"/>
            <a:pathLst>
              <a:path w="592455" h="204469">
                <a:moveTo>
                  <a:pt x="185458" y="175755"/>
                </a:moveTo>
                <a:lnTo>
                  <a:pt x="0" y="175755"/>
                </a:lnTo>
                <a:lnTo>
                  <a:pt x="0" y="204000"/>
                </a:lnTo>
                <a:lnTo>
                  <a:pt x="185458" y="204000"/>
                </a:lnTo>
                <a:lnTo>
                  <a:pt x="185458" y="175755"/>
                </a:lnTo>
                <a:close/>
              </a:path>
              <a:path w="592455" h="204469">
                <a:moveTo>
                  <a:pt x="532053" y="1079"/>
                </a:moveTo>
                <a:lnTo>
                  <a:pt x="422071" y="1079"/>
                </a:lnTo>
                <a:lnTo>
                  <a:pt x="422071" y="202920"/>
                </a:lnTo>
                <a:lnTo>
                  <a:pt x="532053" y="202920"/>
                </a:lnTo>
                <a:lnTo>
                  <a:pt x="532053" y="173596"/>
                </a:lnTo>
                <a:lnTo>
                  <a:pt x="455498" y="173596"/>
                </a:lnTo>
                <a:lnTo>
                  <a:pt x="455498" y="31051"/>
                </a:lnTo>
                <a:lnTo>
                  <a:pt x="532053" y="31051"/>
                </a:lnTo>
                <a:lnTo>
                  <a:pt x="532053" y="1079"/>
                </a:lnTo>
                <a:close/>
              </a:path>
              <a:path w="592455" h="204469">
                <a:moveTo>
                  <a:pt x="309041" y="1079"/>
                </a:moveTo>
                <a:lnTo>
                  <a:pt x="212648" y="1079"/>
                </a:lnTo>
                <a:lnTo>
                  <a:pt x="212648" y="202920"/>
                </a:lnTo>
                <a:lnTo>
                  <a:pt x="312927" y="202920"/>
                </a:lnTo>
                <a:lnTo>
                  <a:pt x="312927" y="174244"/>
                </a:lnTo>
                <a:lnTo>
                  <a:pt x="244779" y="174244"/>
                </a:lnTo>
                <a:lnTo>
                  <a:pt x="244779" y="113868"/>
                </a:lnTo>
                <a:lnTo>
                  <a:pt x="304520" y="113868"/>
                </a:lnTo>
                <a:lnTo>
                  <a:pt x="304520" y="85178"/>
                </a:lnTo>
                <a:lnTo>
                  <a:pt x="244779" y="85178"/>
                </a:lnTo>
                <a:lnTo>
                  <a:pt x="244779" y="30187"/>
                </a:lnTo>
                <a:lnTo>
                  <a:pt x="309041" y="30187"/>
                </a:lnTo>
                <a:lnTo>
                  <a:pt x="309041" y="1079"/>
                </a:lnTo>
                <a:close/>
              </a:path>
              <a:path w="592455" h="204469">
                <a:moveTo>
                  <a:pt x="113207" y="647"/>
                </a:moveTo>
                <a:lnTo>
                  <a:pt x="72237" y="647"/>
                </a:lnTo>
                <a:lnTo>
                  <a:pt x="7327" y="135432"/>
                </a:lnTo>
                <a:lnTo>
                  <a:pt x="45059" y="135432"/>
                </a:lnTo>
                <a:lnTo>
                  <a:pt x="92722" y="40538"/>
                </a:lnTo>
                <a:lnTo>
                  <a:pt x="132418" y="40538"/>
                </a:lnTo>
                <a:lnTo>
                  <a:pt x="113207" y="647"/>
                </a:lnTo>
                <a:close/>
              </a:path>
              <a:path w="592455" h="204469">
                <a:moveTo>
                  <a:pt x="132418" y="40538"/>
                </a:moveTo>
                <a:lnTo>
                  <a:pt x="92722" y="40538"/>
                </a:lnTo>
                <a:lnTo>
                  <a:pt x="140385" y="135432"/>
                </a:lnTo>
                <a:lnTo>
                  <a:pt x="178117" y="135432"/>
                </a:lnTo>
                <a:lnTo>
                  <a:pt x="132418" y="40538"/>
                </a:lnTo>
                <a:close/>
              </a:path>
              <a:path w="592455" h="204469">
                <a:moveTo>
                  <a:pt x="592429" y="0"/>
                </a:moveTo>
                <a:lnTo>
                  <a:pt x="562025" y="0"/>
                </a:lnTo>
                <a:lnTo>
                  <a:pt x="562025" y="204000"/>
                </a:lnTo>
                <a:lnTo>
                  <a:pt x="592429" y="204000"/>
                </a:lnTo>
                <a:lnTo>
                  <a:pt x="592429" y="0"/>
                </a:lnTo>
                <a:close/>
              </a:path>
              <a:path w="592455" h="204469">
                <a:moveTo>
                  <a:pt x="385165" y="0"/>
                </a:moveTo>
                <a:lnTo>
                  <a:pt x="354545" y="0"/>
                </a:lnTo>
                <a:lnTo>
                  <a:pt x="354545" y="83667"/>
                </a:lnTo>
                <a:lnTo>
                  <a:pt x="320903" y="83667"/>
                </a:lnTo>
                <a:lnTo>
                  <a:pt x="320903" y="114084"/>
                </a:lnTo>
                <a:lnTo>
                  <a:pt x="354545" y="114084"/>
                </a:lnTo>
                <a:lnTo>
                  <a:pt x="354545" y="204000"/>
                </a:lnTo>
                <a:lnTo>
                  <a:pt x="385165" y="204000"/>
                </a:lnTo>
                <a:lnTo>
                  <a:pt x="3851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65197" y="1334731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90">
                <a:moveTo>
                  <a:pt x="347370" y="132626"/>
                </a:moveTo>
                <a:lnTo>
                  <a:pt x="247878" y="132626"/>
                </a:lnTo>
                <a:lnTo>
                  <a:pt x="242887" y="133667"/>
                </a:lnTo>
                <a:lnTo>
                  <a:pt x="215823" y="161696"/>
                </a:lnTo>
                <a:lnTo>
                  <a:pt x="214840" y="166662"/>
                </a:lnTo>
                <a:lnTo>
                  <a:pt x="214840" y="177507"/>
                </a:lnTo>
                <a:lnTo>
                  <a:pt x="242887" y="210464"/>
                </a:lnTo>
                <a:lnTo>
                  <a:pt x="247878" y="211543"/>
                </a:lnTo>
                <a:lnTo>
                  <a:pt x="347370" y="211543"/>
                </a:lnTo>
                <a:lnTo>
                  <a:pt x="379150" y="183083"/>
                </a:lnTo>
                <a:lnTo>
                  <a:pt x="250761" y="183083"/>
                </a:lnTo>
                <a:lnTo>
                  <a:pt x="248602" y="181965"/>
                </a:lnTo>
                <a:lnTo>
                  <a:pt x="244855" y="177507"/>
                </a:lnTo>
                <a:lnTo>
                  <a:pt x="243928" y="174955"/>
                </a:lnTo>
                <a:lnTo>
                  <a:pt x="243928" y="169214"/>
                </a:lnTo>
                <a:lnTo>
                  <a:pt x="244855" y="166662"/>
                </a:lnTo>
                <a:lnTo>
                  <a:pt x="248602" y="162204"/>
                </a:lnTo>
                <a:lnTo>
                  <a:pt x="250761" y="161086"/>
                </a:lnTo>
                <a:lnTo>
                  <a:pt x="379170" y="161086"/>
                </a:lnTo>
                <a:lnTo>
                  <a:pt x="375399" y="152069"/>
                </a:lnTo>
                <a:lnTo>
                  <a:pt x="372668" y="147866"/>
                </a:lnTo>
                <a:lnTo>
                  <a:pt x="365772" y="140677"/>
                </a:lnTo>
                <a:lnTo>
                  <a:pt x="361708" y="137833"/>
                </a:lnTo>
                <a:lnTo>
                  <a:pt x="352361" y="133667"/>
                </a:lnTo>
                <a:lnTo>
                  <a:pt x="347370" y="132626"/>
                </a:lnTo>
                <a:close/>
              </a:path>
              <a:path w="381000" h="212090">
                <a:moveTo>
                  <a:pt x="379170" y="161086"/>
                </a:moveTo>
                <a:lnTo>
                  <a:pt x="344639" y="161086"/>
                </a:lnTo>
                <a:lnTo>
                  <a:pt x="346824" y="162204"/>
                </a:lnTo>
                <a:lnTo>
                  <a:pt x="350418" y="166662"/>
                </a:lnTo>
                <a:lnTo>
                  <a:pt x="351320" y="169214"/>
                </a:lnTo>
                <a:lnTo>
                  <a:pt x="351320" y="174955"/>
                </a:lnTo>
                <a:lnTo>
                  <a:pt x="350418" y="177507"/>
                </a:lnTo>
                <a:lnTo>
                  <a:pt x="346824" y="181965"/>
                </a:lnTo>
                <a:lnTo>
                  <a:pt x="344639" y="183083"/>
                </a:lnTo>
                <a:lnTo>
                  <a:pt x="379150" y="183083"/>
                </a:lnTo>
                <a:lnTo>
                  <a:pt x="379425" y="182435"/>
                </a:lnTo>
                <a:lnTo>
                  <a:pt x="380408" y="177507"/>
                </a:lnTo>
                <a:lnTo>
                  <a:pt x="380408" y="166662"/>
                </a:lnTo>
                <a:lnTo>
                  <a:pt x="379425" y="161696"/>
                </a:lnTo>
                <a:lnTo>
                  <a:pt x="379170" y="161086"/>
                </a:lnTo>
                <a:close/>
              </a:path>
              <a:path w="381000" h="212090">
                <a:moveTo>
                  <a:pt x="262686" y="41617"/>
                </a:moveTo>
                <a:lnTo>
                  <a:pt x="226453" y="41617"/>
                </a:lnTo>
                <a:lnTo>
                  <a:pt x="219265" y="44488"/>
                </a:lnTo>
                <a:lnTo>
                  <a:pt x="213486" y="48768"/>
                </a:lnTo>
                <a:lnTo>
                  <a:pt x="204711" y="60134"/>
                </a:lnTo>
                <a:lnTo>
                  <a:pt x="202526" y="66421"/>
                </a:lnTo>
                <a:lnTo>
                  <a:pt x="202563" y="88849"/>
                </a:lnTo>
                <a:lnTo>
                  <a:pt x="231990" y="117271"/>
                </a:lnTo>
                <a:lnTo>
                  <a:pt x="242849" y="118389"/>
                </a:lnTo>
                <a:lnTo>
                  <a:pt x="250977" y="118389"/>
                </a:lnTo>
                <a:lnTo>
                  <a:pt x="285860" y="94881"/>
                </a:lnTo>
                <a:lnTo>
                  <a:pt x="240614" y="94881"/>
                </a:lnTo>
                <a:lnTo>
                  <a:pt x="236740" y="93586"/>
                </a:lnTo>
                <a:lnTo>
                  <a:pt x="230416" y="88417"/>
                </a:lnTo>
                <a:lnTo>
                  <a:pt x="228828" y="84963"/>
                </a:lnTo>
                <a:lnTo>
                  <a:pt x="228828" y="73317"/>
                </a:lnTo>
                <a:lnTo>
                  <a:pt x="230416" y="69761"/>
                </a:lnTo>
                <a:lnTo>
                  <a:pt x="236740" y="64147"/>
                </a:lnTo>
                <a:lnTo>
                  <a:pt x="240614" y="62750"/>
                </a:lnTo>
                <a:lnTo>
                  <a:pt x="286768" y="62750"/>
                </a:lnTo>
                <a:lnTo>
                  <a:pt x="285546" y="59550"/>
                </a:lnTo>
                <a:lnTo>
                  <a:pt x="276059" y="48488"/>
                </a:lnTo>
                <a:lnTo>
                  <a:pt x="270014" y="44348"/>
                </a:lnTo>
                <a:lnTo>
                  <a:pt x="262686" y="41617"/>
                </a:lnTo>
                <a:close/>
              </a:path>
              <a:path w="381000" h="212090">
                <a:moveTo>
                  <a:pt x="286768" y="62750"/>
                </a:moveTo>
                <a:lnTo>
                  <a:pt x="249821" y="62750"/>
                </a:lnTo>
                <a:lnTo>
                  <a:pt x="253771" y="64147"/>
                </a:lnTo>
                <a:lnTo>
                  <a:pt x="260388" y="69761"/>
                </a:lnTo>
                <a:lnTo>
                  <a:pt x="262039" y="73317"/>
                </a:lnTo>
                <a:lnTo>
                  <a:pt x="262039" y="84963"/>
                </a:lnTo>
                <a:lnTo>
                  <a:pt x="260388" y="88417"/>
                </a:lnTo>
                <a:lnTo>
                  <a:pt x="253771" y="93586"/>
                </a:lnTo>
                <a:lnTo>
                  <a:pt x="249821" y="94881"/>
                </a:lnTo>
                <a:lnTo>
                  <a:pt x="285860" y="94881"/>
                </a:lnTo>
                <a:lnTo>
                  <a:pt x="286766" y="93268"/>
                </a:lnTo>
                <a:lnTo>
                  <a:pt x="287921" y="88849"/>
                </a:lnTo>
                <a:lnTo>
                  <a:pt x="287921" y="65773"/>
                </a:lnTo>
                <a:lnTo>
                  <a:pt x="286768" y="62750"/>
                </a:lnTo>
                <a:close/>
              </a:path>
              <a:path w="381000" h="212090">
                <a:moveTo>
                  <a:pt x="292442" y="16598"/>
                </a:moveTo>
                <a:lnTo>
                  <a:pt x="198208" y="16598"/>
                </a:lnTo>
                <a:lnTo>
                  <a:pt x="198208" y="41617"/>
                </a:lnTo>
                <a:lnTo>
                  <a:pt x="292442" y="41617"/>
                </a:lnTo>
                <a:lnTo>
                  <a:pt x="292442" y="16598"/>
                </a:lnTo>
                <a:close/>
              </a:path>
              <a:path w="381000" h="212090">
                <a:moveTo>
                  <a:pt x="258800" y="0"/>
                </a:moveTo>
                <a:lnTo>
                  <a:pt x="232067" y="0"/>
                </a:lnTo>
                <a:lnTo>
                  <a:pt x="232067" y="16598"/>
                </a:lnTo>
                <a:lnTo>
                  <a:pt x="258800" y="16598"/>
                </a:lnTo>
                <a:lnTo>
                  <a:pt x="258800" y="0"/>
                </a:lnTo>
                <a:close/>
              </a:path>
              <a:path w="381000" h="212090">
                <a:moveTo>
                  <a:pt x="37744" y="138442"/>
                </a:moveTo>
                <a:lnTo>
                  <a:pt x="9055" y="138442"/>
                </a:lnTo>
                <a:lnTo>
                  <a:pt x="9055" y="211328"/>
                </a:lnTo>
                <a:lnTo>
                  <a:pt x="172516" y="211328"/>
                </a:lnTo>
                <a:lnTo>
                  <a:pt x="172516" y="184810"/>
                </a:lnTo>
                <a:lnTo>
                  <a:pt x="37744" y="184810"/>
                </a:lnTo>
                <a:lnTo>
                  <a:pt x="37744" y="138442"/>
                </a:lnTo>
                <a:close/>
              </a:path>
              <a:path w="381000" h="212090">
                <a:moveTo>
                  <a:pt x="172516" y="7327"/>
                </a:moveTo>
                <a:lnTo>
                  <a:pt x="142112" y="7327"/>
                </a:lnTo>
                <a:lnTo>
                  <a:pt x="142112" y="184810"/>
                </a:lnTo>
                <a:lnTo>
                  <a:pt x="172516" y="184810"/>
                </a:lnTo>
                <a:lnTo>
                  <a:pt x="172516" y="7327"/>
                </a:lnTo>
                <a:close/>
              </a:path>
              <a:path w="381000" h="212090">
                <a:moveTo>
                  <a:pt x="105101" y="80010"/>
                </a:moveTo>
                <a:lnTo>
                  <a:pt x="54990" y="80010"/>
                </a:lnTo>
                <a:lnTo>
                  <a:pt x="116446" y="122275"/>
                </a:lnTo>
                <a:lnTo>
                  <a:pt x="116446" y="87337"/>
                </a:lnTo>
                <a:lnTo>
                  <a:pt x="105101" y="80010"/>
                </a:lnTo>
                <a:close/>
              </a:path>
              <a:path w="381000" h="212090">
                <a:moveTo>
                  <a:pt x="114947" y="8407"/>
                </a:moveTo>
                <a:lnTo>
                  <a:pt x="0" y="8407"/>
                </a:lnTo>
                <a:lnTo>
                  <a:pt x="0" y="37299"/>
                </a:lnTo>
                <a:lnTo>
                  <a:pt x="65125" y="37299"/>
                </a:lnTo>
                <a:lnTo>
                  <a:pt x="0" y="81724"/>
                </a:lnTo>
                <a:lnTo>
                  <a:pt x="0" y="119037"/>
                </a:lnTo>
                <a:lnTo>
                  <a:pt x="54990" y="80010"/>
                </a:lnTo>
                <a:lnTo>
                  <a:pt x="105101" y="80010"/>
                </a:lnTo>
                <a:lnTo>
                  <a:pt x="78714" y="62966"/>
                </a:lnTo>
                <a:lnTo>
                  <a:pt x="114947" y="37299"/>
                </a:lnTo>
                <a:lnTo>
                  <a:pt x="114947" y="8407"/>
                </a:lnTo>
                <a:close/>
              </a:path>
              <a:path w="381000" h="212090">
                <a:moveTo>
                  <a:pt x="334276" y="7327"/>
                </a:moveTo>
                <a:lnTo>
                  <a:pt x="305600" y="7327"/>
                </a:lnTo>
                <a:lnTo>
                  <a:pt x="305600" y="118389"/>
                </a:lnTo>
                <a:lnTo>
                  <a:pt x="334276" y="118389"/>
                </a:lnTo>
                <a:lnTo>
                  <a:pt x="334276" y="75476"/>
                </a:lnTo>
                <a:lnTo>
                  <a:pt x="380644" y="75476"/>
                </a:lnTo>
                <a:lnTo>
                  <a:pt x="380644" y="48298"/>
                </a:lnTo>
                <a:lnTo>
                  <a:pt x="334276" y="48298"/>
                </a:lnTo>
                <a:lnTo>
                  <a:pt x="334276" y="7327"/>
                </a:lnTo>
                <a:close/>
              </a:path>
              <a:path w="381000" h="212090">
                <a:moveTo>
                  <a:pt x="380644" y="75476"/>
                </a:moveTo>
                <a:lnTo>
                  <a:pt x="352831" y="75476"/>
                </a:lnTo>
                <a:lnTo>
                  <a:pt x="352831" y="118389"/>
                </a:lnTo>
                <a:lnTo>
                  <a:pt x="380644" y="118389"/>
                </a:lnTo>
                <a:lnTo>
                  <a:pt x="380644" y="75476"/>
                </a:lnTo>
                <a:close/>
              </a:path>
              <a:path w="381000" h="212090">
                <a:moveTo>
                  <a:pt x="380644" y="7327"/>
                </a:moveTo>
                <a:lnTo>
                  <a:pt x="352831" y="7327"/>
                </a:lnTo>
                <a:lnTo>
                  <a:pt x="352831" y="48298"/>
                </a:lnTo>
                <a:lnTo>
                  <a:pt x="380644" y="48298"/>
                </a:lnTo>
                <a:lnTo>
                  <a:pt x="380644" y="7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53448" y="315379"/>
            <a:ext cx="1814830" cy="244475"/>
          </a:xfrm>
          <a:custGeom>
            <a:avLst/>
            <a:gdLst/>
            <a:ahLst/>
            <a:cxnLst/>
            <a:rect l="l" t="t" r="r" b="b"/>
            <a:pathLst>
              <a:path w="1814829" h="244475">
                <a:moveTo>
                  <a:pt x="1503349" y="49149"/>
                </a:moveTo>
                <a:lnTo>
                  <a:pt x="1457629" y="49149"/>
                </a:lnTo>
                <a:lnTo>
                  <a:pt x="1451914" y="50520"/>
                </a:lnTo>
                <a:lnTo>
                  <a:pt x="1417891" y="87172"/>
                </a:lnTo>
                <a:lnTo>
                  <a:pt x="1416557" y="93802"/>
                </a:lnTo>
                <a:lnTo>
                  <a:pt x="1416557" y="152323"/>
                </a:lnTo>
                <a:lnTo>
                  <a:pt x="1439760" y="188709"/>
                </a:lnTo>
                <a:lnTo>
                  <a:pt x="1457248" y="194995"/>
                </a:lnTo>
                <a:lnTo>
                  <a:pt x="1537715" y="194995"/>
                </a:lnTo>
                <a:lnTo>
                  <a:pt x="1537715" y="162991"/>
                </a:lnTo>
                <a:lnTo>
                  <a:pt x="1464944" y="162991"/>
                </a:lnTo>
                <a:lnTo>
                  <a:pt x="1459877" y="161582"/>
                </a:lnTo>
                <a:lnTo>
                  <a:pt x="1452105" y="155943"/>
                </a:lnTo>
                <a:lnTo>
                  <a:pt x="1450162" y="151104"/>
                </a:lnTo>
                <a:lnTo>
                  <a:pt x="1450162" y="136474"/>
                </a:lnTo>
                <a:lnTo>
                  <a:pt x="1542745" y="136474"/>
                </a:lnTo>
                <a:lnTo>
                  <a:pt x="1542745" y="109499"/>
                </a:lnTo>
                <a:lnTo>
                  <a:pt x="1450619" y="109499"/>
                </a:lnTo>
                <a:lnTo>
                  <a:pt x="1450619" y="104546"/>
                </a:lnTo>
                <a:lnTo>
                  <a:pt x="1467688" y="82296"/>
                </a:lnTo>
                <a:lnTo>
                  <a:pt x="1539585" y="82296"/>
                </a:lnTo>
                <a:lnTo>
                  <a:pt x="1537411" y="76161"/>
                </a:lnTo>
                <a:lnTo>
                  <a:pt x="1534363" y="70713"/>
                </a:lnTo>
                <a:lnTo>
                  <a:pt x="1526438" y="60960"/>
                </a:lnTo>
                <a:lnTo>
                  <a:pt x="1521561" y="56959"/>
                </a:lnTo>
                <a:lnTo>
                  <a:pt x="1509979" y="50711"/>
                </a:lnTo>
                <a:lnTo>
                  <a:pt x="1503349" y="49149"/>
                </a:lnTo>
                <a:close/>
              </a:path>
              <a:path w="1814829" h="244475">
                <a:moveTo>
                  <a:pt x="1539585" y="82296"/>
                </a:moveTo>
                <a:lnTo>
                  <a:pt x="1494967" y="82296"/>
                </a:lnTo>
                <a:lnTo>
                  <a:pt x="1500073" y="84734"/>
                </a:lnTo>
                <a:lnTo>
                  <a:pt x="1507693" y="94488"/>
                </a:lnTo>
                <a:lnTo>
                  <a:pt x="1509598" y="100584"/>
                </a:lnTo>
                <a:lnTo>
                  <a:pt x="1509598" y="109499"/>
                </a:lnTo>
                <a:lnTo>
                  <a:pt x="1542745" y="109499"/>
                </a:lnTo>
                <a:lnTo>
                  <a:pt x="1542703" y="93802"/>
                </a:lnTo>
                <a:lnTo>
                  <a:pt x="1541678" y="88201"/>
                </a:lnTo>
                <a:lnTo>
                  <a:pt x="1539585" y="82296"/>
                </a:lnTo>
                <a:close/>
              </a:path>
              <a:path w="1814829" h="244475">
                <a:moveTo>
                  <a:pt x="1092174" y="49149"/>
                </a:moveTo>
                <a:lnTo>
                  <a:pt x="1063904" y="49149"/>
                </a:lnTo>
                <a:lnTo>
                  <a:pt x="1056474" y="50406"/>
                </a:lnTo>
                <a:lnTo>
                  <a:pt x="1024737" y="73685"/>
                </a:lnTo>
                <a:lnTo>
                  <a:pt x="1018641" y="94107"/>
                </a:lnTo>
                <a:lnTo>
                  <a:pt x="1018641" y="149352"/>
                </a:lnTo>
                <a:lnTo>
                  <a:pt x="1037577" y="184670"/>
                </a:lnTo>
                <a:lnTo>
                  <a:pt x="1063904" y="194538"/>
                </a:lnTo>
                <a:lnTo>
                  <a:pt x="1092174" y="194538"/>
                </a:lnTo>
                <a:lnTo>
                  <a:pt x="1127874" y="175374"/>
                </a:lnTo>
                <a:lnTo>
                  <a:pt x="1134451" y="161620"/>
                </a:lnTo>
                <a:lnTo>
                  <a:pt x="1066190" y="161620"/>
                </a:lnTo>
                <a:lnTo>
                  <a:pt x="1061199" y="159639"/>
                </a:lnTo>
                <a:lnTo>
                  <a:pt x="1053122" y="151714"/>
                </a:lnTo>
                <a:lnTo>
                  <a:pt x="1051102" y="146608"/>
                </a:lnTo>
                <a:lnTo>
                  <a:pt x="1051102" y="96850"/>
                </a:lnTo>
                <a:lnTo>
                  <a:pt x="1053122" y="91744"/>
                </a:lnTo>
                <a:lnTo>
                  <a:pt x="1061199" y="83820"/>
                </a:lnTo>
                <a:lnTo>
                  <a:pt x="1066190" y="81838"/>
                </a:lnTo>
                <a:lnTo>
                  <a:pt x="1134451" y="81838"/>
                </a:lnTo>
                <a:lnTo>
                  <a:pt x="1131417" y="73685"/>
                </a:lnTo>
                <a:lnTo>
                  <a:pt x="1127874" y="68122"/>
                </a:lnTo>
                <a:lnTo>
                  <a:pt x="1118577" y="58978"/>
                </a:lnTo>
                <a:lnTo>
                  <a:pt x="1112939" y="55435"/>
                </a:lnTo>
                <a:lnTo>
                  <a:pt x="1099680" y="50406"/>
                </a:lnTo>
                <a:lnTo>
                  <a:pt x="1092174" y="49149"/>
                </a:lnTo>
                <a:close/>
              </a:path>
              <a:path w="1814829" h="244475">
                <a:moveTo>
                  <a:pt x="1134451" y="81838"/>
                </a:moveTo>
                <a:lnTo>
                  <a:pt x="1089888" y="81838"/>
                </a:lnTo>
                <a:lnTo>
                  <a:pt x="1094917" y="83820"/>
                </a:lnTo>
                <a:lnTo>
                  <a:pt x="1102842" y="91744"/>
                </a:lnTo>
                <a:lnTo>
                  <a:pt x="1104823" y="96850"/>
                </a:lnTo>
                <a:lnTo>
                  <a:pt x="1104823" y="146608"/>
                </a:lnTo>
                <a:lnTo>
                  <a:pt x="1102842" y="151714"/>
                </a:lnTo>
                <a:lnTo>
                  <a:pt x="1094917" y="159639"/>
                </a:lnTo>
                <a:lnTo>
                  <a:pt x="1089888" y="161620"/>
                </a:lnTo>
                <a:lnTo>
                  <a:pt x="1134451" y="161620"/>
                </a:lnTo>
                <a:lnTo>
                  <a:pt x="1136294" y="156667"/>
                </a:lnTo>
                <a:lnTo>
                  <a:pt x="1137513" y="149352"/>
                </a:lnTo>
                <a:lnTo>
                  <a:pt x="1137513" y="94107"/>
                </a:lnTo>
                <a:lnTo>
                  <a:pt x="1136294" y="86791"/>
                </a:lnTo>
                <a:lnTo>
                  <a:pt x="1134451" y="81838"/>
                </a:lnTo>
                <a:close/>
              </a:path>
              <a:path w="1814829" h="244475">
                <a:moveTo>
                  <a:pt x="480288" y="49149"/>
                </a:moveTo>
                <a:lnTo>
                  <a:pt x="452475" y="49149"/>
                </a:lnTo>
                <a:lnTo>
                  <a:pt x="445046" y="50406"/>
                </a:lnTo>
                <a:lnTo>
                  <a:pt x="413308" y="73685"/>
                </a:lnTo>
                <a:lnTo>
                  <a:pt x="407212" y="94107"/>
                </a:lnTo>
                <a:lnTo>
                  <a:pt x="407212" y="149352"/>
                </a:lnTo>
                <a:lnTo>
                  <a:pt x="426148" y="184670"/>
                </a:lnTo>
                <a:lnTo>
                  <a:pt x="452475" y="194538"/>
                </a:lnTo>
                <a:lnTo>
                  <a:pt x="526084" y="194538"/>
                </a:lnTo>
                <a:lnTo>
                  <a:pt x="526084" y="161620"/>
                </a:lnTo>
                <a:lnTo>
                  <a:pt x="454609" y="161620"/>
                </a:lnTo>
                <a:lnTo>
                  <a:pt x="449427" y="159639"/>
                </a:lnTo>
                <a:lnTo>
                  <a:pt x="440893" y="151714"/>
                </a:lnTo>
                <a:lnTo>
                  <a:pt x="438759" y="146608"/>
                </a:lnTo>
                <a:lnTo>
                  <a:pt x="438759" y="96850"/>
                </a:lnTo>
                <a:lnTo>
                  <a:pt x="440893" y="91744"/>
                </a:lnTo>
                <a:lnTo>
                  <a:pt x="449427" y="83820"/>
                </a:lnTo>
                <a:lnTo>
                  <a:pt x="454609" y="81838"/>
                </a:lnTo>
                <a:lnTo>
                  <a:pt x="526084" y="81838"/>
                </a:lnTo>
                <a:lnTo>
                  <a:pt x="526084" y="52578"/>
                </a:lnTo>
                <a:lnTo>
                  <a:pt x="493852" y="52578"/>
                </a:lnTo>
                <a:lnTo>
                  <a:pt x="487451" y="50292"/>
                </a:lnTo>
                <a:lnTo>
                  <a:pt x="480288" y="49149"/>
                </a:lnTo>
                <a:close/>
              </a:path>
              <a:path w="1814829" h="244475">
                <a:moveTo>
                  <a:pt x="526084" y="81838"/>
                </a:moveTo>
                <a:lnTo>
                  <a:pt x="478459" y="81838"/>
                </a:lnTo>
                <a:lnTo>
                  <a:pt x="483565" y="83820"/>
                </a:lnTo>
                <a:lnTo>
                  <a:pt x="491794" y="91744"/>
                </a:lnTo>
                <a:lnTo>
                  <a:pt x="493852" y="96850"/>
                </a:lnTo>
                <a:lnTo>
                  <a:pt x="493852" y="161620"/>
                </a:lnTo>
                <a:lnTo>
                  <a:pt x="526084" y="161620"/>
                </a:lnTo>
                <a:lnTo>
                  <a:pt x="526084" y="81838"/>
                </a:lnTo>
                <a:close/>
              </a:path>
              <a:path w="1814829" h="244475">
                <a:moveTo>
                  <a:pt x="526084" y="0"/>
                </a:moveTo>
                <a:lnTo>
                  <a:pt x="493852" y="0"/>
                </a:lnTo>
                <a:lnTo>
                  <a:pt x="493852" y="52578"/>
                </a:lnTo>
                <a:lnTo>
                  <a:pt x="526084" y="52578"/>
                </a:lnTo>
                <a:lnTo>
                  <a:pt x="526084" y="0"/>
                </a:lnTo>
                <a:close/>
              </a:path>
              <a:path w="1814829" h="244475">
                <a:moveTo>
                  <a:pt x="1275968" y="49149"/>
                </a:moveTo>
                <a:lnTo>
                  <a:pt x="1195958" y="49149"/>
                </a:lnTo>
                <a:lnTo>
                  <a:pt x="1189939" y="50253"/>
                </a:lnTo>
                <a:lnTo>
                  <a:pt x="1157173" y="84810"/>
                </a:lnTo>
                <a:lnTo>
                  <a:pt x="1155953" y="92202"/>
                </a:lnTo>
                <a:lnTo>
                  <a:pt x="1155953" y="146913"/>
                </a:lnTo>
                <a:lnTo>
                  <a:pt x="1173746" y="181165"/>
                </a:lnTo>
                <a:lnTo>
                  <a:pt x="1195958" y="189966"/>
                </a:lnTo>
                <a:lnTo>
                  <a:pt x="1244879" y="189966"/>
                </a:lnTo>
                <a:lnTo>
                  <a:pt x="1244879" y="198196"/>
                </a:lnTo>
                <a:lnTo>
                  <a:pt x="1242898" y="203187"/>
                </a:lnTo>
                <a:lnTo>
                  <a:pt x="1234973" y="210350"/>
                </a:lnTo>
                <a:lnTo>
                  <a:pt x="1230096" y="212140"/>
                </a:lnTo>
                <a:lnTo>
                  <a:pt x="1164183" y="212140"/>
                </a:lnTo>
                <a:lnTo>
                  <a:pt x="1164183" y="243916"/>
                </a:lnTo>
                <a:lnTo>
                  <a:pt x="1236421" y="243916"/>
                </a:lnTo>
                <a:lnTo>
                  <a:pt x="1242707" y="242811"/>
                </a:lnTo>
                <a:lnTo>
                  <a:pt x="1274825" y="209435"/>
                </a:lnTo>
                <a:lnTo>
                  <a:pt x="1275968" y="158191"/>
                </a:lnTo>
                <a:lnTo>
                  <a:pt x="1206550" y="158191"/>
                </a:lnTo>
                <a:lnTo>
                  <a:pt x="1203845" y="157581"/>
                </a:lnTo>
                <a:lnTo>
                  <a:pt x="1188643" y="138074"/>
                </a:lnTo>
                <a:lnTo>
                  <a:pt x="1188643" y="100812"/>
                </a:lnTo>
                <a:lnTo>
                  <a:pt x="1206550" y="80924"/>
                </a:lnTo>
                <a:lnTo>
                  <a:pt x="1275968" y="80924"/>
                </a:lnTo>
                <a:lnTo>
                  <a:pt x="1275968" y="49149"/>
                </a:lnTo>
                <a:close/>
              </a:path>
              <a:path w="1814829" h="244475">
                <a:moveTo>
                  <a:pt x="1275968" y="80924"/>
                </a:moveTo>
                <a:lnTo>
                  <a:pt x="1244650" y="80924"/>
                </a:lnTo>
                <a:lnTo>
                  <a:pt x="1244650" y="158191"/>
                </a:lnTo>
                <a:lnTo>
                  <a:pt x="1275968" y="158191"/>
                </a:lnTo>
                <a:lnTo>
                  <a:pt x="1275968" y="80924"/>
                </a:lnTo>
                <a:close/>
              </a:path>
              <a:path w="1814829" h="244475">
                <a:moveTo>
                  <a:pt x="571728" y="49149"/>
                </a:moveTo>
                <a:lnTo>
                  <a:pt x="539953" y="49149"/>
                </a:lnTo>
                <a:lnTo>
                  <a:pt x="584072" y="194081"/>
                </a:lnTo>
                <a:lnTo>
                  <a:pt x="569442" y="244144"/>
                </a:lnTo>
                <a:lnTo>
                  <a:pt x="600989" y="244144"/>
                </a:lnTo>
                <a:lnTo>
                  <a:pt x="631297" y="141960"/>
                </a:lnTo>
                <a:lnTo>
                  <a:pt x="599617" y="141960"/>
                </a:lnTo>
                <a:lnTo>
                  <a:pt x="571728" y="49149"/>
                </a:lnTo>
                <a:close/>
              </a:path>
              <a:path w="1814829" h="244475">
                <a:moveTo>
                  <a:pt x="658825" y="49149"/>
                </a:moveTo>
                <a:lnTo>
                  <a:pt x="627049" y="49149"/>
                </a:lnTo>
                <a:lnTo>
                  <a:pt x="599617" y="141960"/>
                </a:lnTo>
                <a:lnTo>
                  <a:pt x="631297" y="141960"/>
                </a:lnTo>
                <a:lnTo>
                  <a:pt x="658825" y="49149"/>
                </a:lnTo>
                <a:close/>
              </a:path>
              <a:path w="1814829" h="244475">
                <a:moveTo>
                  <a:pt x="300532" y="49149"/>
                </a:moveTo>
                <a:lnTo>
                  <a:pt x="267385" y="49149"/>
                </a:lnTo>
                <a:lnTo>
                  <a:pt x="267459" y="151371"/>
                </a:lnTo>
                <a:lnTo>
                  <a:pt x="268452" y="157048"/>
                </a:lnTo>
                <a:lnTo>
                  <a:pt x="302361" y="193090"/>
                </a:lnTo>
                <a:lnTo>
                  <a:pt x="309829" y="194538"/>
                </a:lnTo>
                <a:lnTo>
                  <a:pt x="336956" y="194538"/>
                </a:lnTo>
                <a:lnTo>
                  <a:pt x="340690" y="194233"/>
                </a:lnTo>
                <a:lnTo>
                  <a:pt x="347700" y="193014"/>
                </a:lnTo>
                <a:lnTo>
                  <a:pt x="351053" y="192100"/>
                </a:lnTo>
                <a:lnTo>
                  <a:pt x="354253" y="190881"/>
                </a:lnTo>
                <a:lnTo>
                  <a:pt x="387629" y="190881"/>
                </a:lnTo>
                <a:lnTo>
                  <a:pt x="387629" y="161848"/>
                </a:lnTo>
                <a:lnTo>
                  <a:pt x="319049" y="161848"/>
                </a:lnTo>
                <a:lnTo>
                  <a:pt x="315010" y="161239"/>
                </a:lnTo>
                <a:lnTo>
                  <a:pt x="300532" y="141427"/>
                </a:lnTo>
                <a:lnTo>
                  <a:pt x="300532" y="49149"/>
                </a:lnTo>
                <a:close/>
              </a:path>
              <a:path w="1814829" h="244475">
                <a:moveTo>
                  <a:pt x="387629" y="190881"/>
                </a:moveTo>
                <a:lnTo>
                  <a:pt x="354253" y="190881"/>
                </a:lnTo>
                <a:lnTo>
                  <a:pt x="354253" y="194538"/>
                </a:lnTo>
                <a:lnTo>
                  <a:pt x="387629" y="194538"/>
                </a:lnTo>
                <a:lnTo>
                  <a:pt x="387629" y="190881"/>
                </a:lnTo>
                <a:close/>
              </a:path>
              <a:path w="1814829" h="244475">
                <a:moveTo>
                  <a:pt x="387629" y="49149"/>
                </a:moveTo>
                <a:lnTo>
                  <a:pt x="354253" y="49149"/>
                </a:lnTo>
                <a:lnTo>
                  <a:pt x="354189" y="141427"/>
                </a:lnTo>
                <a:lnTo>
                  <a:pt x="354101" y="143179"/>
                </a:lnTo>
                <a:lnTo>
                  <a:pt x="335203" y="161848"/>
                </a:lnTo>
                <a:lnTo>
                  <a:pt x="387629" y="161848"/>
                </a:lnTo>
                <a:lnTo>
                  <a:pt x="387629" y="49149"/>
                </a:lnTo>
                <a:close/>
              </a:path>
              <a:path w="1814829" h="244475">
                <a:moveTo>
                  <a:pt x="1333499" y="48006"/>
                </a:moveTo>
                <a:lnTo>
                  <a:pt x="1298066" y="48006"/>
                </a:lnTo>
                <a:lnTo>
                  <a:pt x="1298066" y="194538"/>
                </a:lnTo>
                <a:lnTo>
                  <a:pt x="1333499" y="194538"/>
                </a:lnTo>
                <a:lnTo>
                  <a:pt x="1333499" y="128473"/>
                </a:lnTo>
                <a:lnTo>
                  <a:pt x="1335366" y="122948"/>
                </a:lnTo>
                <a:lnTo>
                  <a:pt x="1366151" y="94373"/>
                </a:lnTo>
                <a:lnTo>
                  <a:pt x="1387678" y="87325"/>
                </a:lnTo>
                <a:lnTo>
                  <a:pt x="1398422" y="87325"/>
                </a:lnTo>
                <a:lnTo>
                  <a:pt x="1398422" y="78867"/>
                </a:lnTo>
                <a:lnTo>
                  <a:pt x="1333499" y="78867"/>
                </a:lnTo>
                <a:lnTo>
                  <a:pt x="1333499" y="48006"/>
                </a:lnTo>
                <a:close/>
              </a:path>
              <a:path w="1814829" h="244475">
                <a:moveTo>
                  <a:pt x="1398422" y="51892"/>
                </a:moveTo>
                <a:lnTo>
                  <a:pt x="1388440" y="51892"/>
                </a:lnTo>
                <a:lnTo>
                  <a:pt x="1382344" y="52463"/>
                </a:lnTo>
                <a:lnTo>
                  <a:pt x="1339824" y="70561"/>
                </a:lnTo>
                <a:lnTo>
                  <a:pt x="1333499" y="78867"/>
                </a:lnTo>
                <a:lnTo>
                  <a:pt x="1398422" y="78867"/>
                </a:lnTo>
                <a:lnTo>
                  <a:pt x="1398422" y="51892"/>
                </a:lnTo>
                <a:close/>
              </a:path>
              <a:path w="1814829" h="244475">
                <a:moveTo>
                  <a:pt x="936497" y="48006"/>
                </a:moveTo>
                <a:lnTo>
                  <a:pt x="901064" y="48006"/>
                </a:lnTo>
                <a:lnTo>
                  <a:pt x="901064" y="194538"/>
                </a:lnTo>
                <a:lnTo>
                  <a:pt x="936497" y="194538"/>
                </a:lnTo>
                <a:lnTo>
                  <a:pt x="936497" y="128473"/>
                </a:lnTo>
                <a:lnTo>
                  <a:pt x="938364" y="122948"/>
                </a:lnTo>
                <a:lnTo>
                  <a:pt x="969149" y="94373"/>
                </a:lnTo>
                <a:lnTo>
                  <a:pt x="990676" y="87325"/>
                </a:lnTo>
                <a:lnTo>
                  <a:pt x="1001420" y="87325"/>
                </a:lnTo>
                <a:lnTo>
                  <a:pt x="1001420" y="78867"/>
                </a:lnTo>
                <a:lnTo>
                  <a:pt x="936497" y="78867"/>
                </a:lnTo>
                <a:lnTo>
                  <a:pt x="936497" y="48006"/>
                </a:lnTo>
                <a:close/>
              </a:path>
              <a:path w="1814829" h="244475">
                <a:moveTo>
                  <a:pt x="1001420" y="51892"/>
                </a:moveTo>
                <a:lnTo>
                  <a:pt x="991438" y="51892"/>
                </a:lnTo>
                <a:lnTo>
                  <a:pt x="985342" y="52463"/>
                </a:lnTo>
                <a:lnTo>
                  <a:pt x="942822" y="70561"/>
                </a:lnTo>
                <a:lnTo>
                  <a:pt x="936497" y="78867"/>
                </a:lnTo>
                <a:lnTo>
                  <a:pt x="1001420" y="78867"/>
                </a:lnTo>
                <a:lnTo>
                  <a:pt x="1001420" y="51892"/>
                </a:lnTo>
                <a:close/>
              </a:path>
              <a:path w="1814829" h="244475">
                <a:moveTo>
                  <a:pt x="1800301" y="47548"/>
                </a:moveTo>
                <a:lnTo>
                  <a:pt x="1730120" y="47548"/>
                </a:lnTo>
                <a:lnTo>
                  <a:pt x="1724444" y="48729"/>
                </a:lnTo>
                <a:lnTo>
                  <a:pt x="1697850" y="80086"/>
                </a:lnTo>
                <a:lnTo>
                  <a:pt x="1696973" y="96926"/>
                </a:lnTo>
                <a:lnTo>
                  <a:pt x="1697545" y="102336"/>
                </a:lnTo>
                <a:lnTo>
                  <a:pt x="1723301" y="134912"/>
                </a:lnTo>
                <a:lnTo>
                  <a:pt x="1730273" y="136245"/>
                </a:lnTo>
                <a:lnTo>
                  <a:pt x="1766696" y="136245"/>
                </a:lnTo>
                <a:lnTo>
                  <a:pt x="1768906" y="136550"/>
                </a:lnTo>
                <a:lnTo>
                  <a:pt x="1782457" y="151409"/>
                </a:lnTo>
                <a:lnTo>
                  <a:pt x="1782140" y="156400"/>
                </a:lnTo>
                <a:lnTo>
                  <a:pt x="1780171" y="160108"/>
                </a:lnTo>
                <a:lnTo>
                  <a:pt x="1772869" y="164973"/>
                </a:lnTo>
                <a:lnTo>
                  <a:pt x="1768830" y="166192"/>
                </a:lnTo>
                <a:lnTo>
                  <a:pt x="1704974" y="166192"/>
                </a:lnTo>
                <a:lnTo>
                  <a:pt x="1704974" y="194538"/>
                </a:lnTo>
                <a:lnTo>
                  <a:pt x="1779651" y="194538"/>
                </a:lnTo>
                <a:lnTo>
                  <a:pt x="1784946" y="193509"/>
                </a:lnTo>
                <a:lnTo>
                  <a:pt x="1813217" y="164439"/>
                </a:lnTo>
                <a:lnTo>
                  <a:pt x="1814245" y="158724"/>
                </a:lnTo>
                <a:lnTo>
                  <a:pt x="1814245" y="145313"/>
                </a:lnTo>
                <a:lnTo>
                  <a:pt x="1786585" y="107899"/>
                </a:lnTo>
                <a:lnTo>
                  <a:pt x="1780717" y="106756"/>
                </a:lnTo>
                <a:lnTo>
                  <a:pt x="1738731" y="106756"/>
                </a:lnTo>
                <a:lnTo>
                  <a:pt x="1735797" y="105308"/>
                </a:lnTo>
                <a:lnTo>
                  <a:pt x="1731073" y="99517"/>
                </a:lnTo>
                <a:lnTo>
                  <a:pt x="1729892" y="96240"/>
                </a:lnTo>
                <a:lnTo>
                  <a:pt x="1729892" y="90754"/>
                </a:lnTo>
                <a:lnTo>
                  <a:pt x="1741170" y="77266"/>
                </a:lnTo>
                <a:lnTo>
                  <a:pt x="1800301" y="77266"/>
                </a:lnTo>
                <a:lnTo>
                  <a:pt x="1800301" y="47548"/>
                </a:lnTo>
                <a:close/>
              </a:path>
              <a:path w="1814829" h="244475">
                <a:moveTo>
                  <a:pt x="1664665" y="47548"/>
                </a:moveTo>
                <a:lnTo>
                  <a:pt x="1594484" y="47548"/>
                </a:lnTo>
                <a:lnTo>
                  <a:pt x="1588808" y="48729"/>
                </a:lnTo>
                <a:lnTo>
                  <a:pt x="1562214" y="80086"/>
                </a:lnTo>
                <a:lnTo>
                  <a:pt x="1561337" y="96926"/>
                </a:lnTo>
                <a:lnTo>
                  <a:pt x="1561909" y="102336"/>
                </a:lnTo>
                <a:lnTo>
                  <a:pt x="1587665" y="134912"/>
                </a:lnTo>
                <a:lnTo>
                  <a:pt x="1594637" y="136245"/>
                </a:lnTo>
                <a:lnTo>
                  <a:pt x="1631060" y="136245"/>
                </a:lnTo>
                <a:lnTo>
                  <a:pt x="1633270" y="136550"/>
                </a:lnTo>
                <a:lnTo>
                  <a:pt x="1646821" y="151409"/>
                </a:lnTo>
                <a:lnTo>
                  <a:pt x="1646504" y="156400"/>
                </a:lnTo>
                <a:lnTo>
                  <a:pt x="1644535" y="160108"/>
                </a:lnTo>
                <a:lnTo>
                  <a:pt x="1637233" y="164973"/>
                </a:lnTo>
                <a:lnTo>
                  <a:pt x="1633194" y="166192"/>
                </a:lnTo>
                <a:lnTo>
                  <a:pt x="1569338" y="166192"/>
                </a:lnTo>
                <a:lnTo>
                  <a:pt x="1569338" y="194538"/>
                </a:lnTo>
                <a:lnTo>
                  <a:pt x="1644014" y="194538"/>
                </a:lnTo>
                <a:lnTo>
                  <a:pt x="1649310" y="193509"/>
                </a:lnTo>
                <a:lnTo>
                  <a:pt x="1677581" y="164439"/>
                </a:lnTo>
                <a:lnTo>
                  <a:pt x="1678609" y="158724"/>
                </a:lnTo>
                <a:lnTo>
                  <a:pt x="1678609" y="145313"/>
                </a:lnTo>
                <a:lnTo>
                  <a:pt x="1650949" y="107899"/>
                </a:lnTo>
                <a:lnTo>
                  <a:pt x="1645081" y="106756"/>
                </a:lnTo>
                <a:lnTo>
                  <a:pt x="1603095" y="106756"/>
                </a:lnTo>
                <a:lnTo>
                  <a:pt x="1600161" y="105308"/>
                </a:lnTo>
                <a:lnTo>
                  <a:pt x="1595437" y="99517"/>
                </a:lnTo>
                <a:lnTo>
                  <a:pt x="1594256" y="96240"/>
                </a:lnTo>
                <a:lnTo>
                  <a:pt x="1594256" y="90754"/>
                </a:lnTo>
                <a:lnTo>
                  <a:pt x="1605533" y="77266"/>
                </a:lnTo>
                <a:lnTo>
                  <a:pt x="1664665" y="77266"/>
                </a:lnTo>
                <a:lnTo>
                  <a:pt x="1664665" y="47548"/>
                </a:lnTo>
                <a:close/>
              </a:path>
              <a:path w="1814829" h="244475">
                <a:moveTo>
                  <a:pt x="834618" y="0"/>
                </a:moveTo>
                <a:lnTo>
                  <a:pt x="743864" y="0"/>
                </a:lnTo>
                <a:lnTo>
                  <a:pt x="743864" y="194538"/>
                </a:lnTo>
                <a:lnTo>
                  <a:pt x="778154" y="194538"/>
                </a:lnTo>
                <a:lnTo>
                  <a:pt x="778154" y="114071"/>
                </a:lnTo>
                <a:lnTo>
                  <a:pt x="834618" y="114071"/>
                </a:lnTo>
                <a:lnTo>
                  <a:pt x="869518" y="93840"/>
                </a:lnTo>
                <a:lnTo>
                  <a:pt x="876778" y="80010"/>
                </a:lnTo>
                <a:lnTo>
                  <a:pt x="778154" y="80010"/>
                </a:lnTo>
                <a:lnTo>
                  <a:pt x="778154" y="34061"/>
                </a:lnTo>
                <a:lnTo>
                  <a:pt x="876778" y="34061"/>
                </a:lnTo>
                <a:lnTo>
                  <a:pt x="873251" y="25831"/>
                </a:lnTo>
                <a:lnTo>
                  <a:pt x="869518" y="20231"/>
                </a:lnTo>
                <a:lnTo>
                  <a:pt x="860069" y="10629"/>
                </a:lnTo>
                <a:lnTo>
                  <a:pt x="854468" y="6858"/>
                </a:lnTo>
                <a:lnTo>
                  <a:pt x="841514" y="1371"/>
                </a:lnTo>
                <a:lnTo>
                  <a:pt x="834618" y="0"/>
                </a:lnTo>
                <a:close/>
              </a:path>
              <a:path w="1814829" h="244475">
                <a:moveTo>
                  <a:pt x="876778" y="34061"/>
                </a:moveTo>
                <a:lnTo>
                  <a:pt x="829665" y="34061"/>
                </a:lnTo>
                <a:lnTo>
                  <a:pt x="835609" y="36195"/>
                </a:lnTo>
                <a:lnTo>
                  <a:pt x="843229" y="44729"/>
                </a:lnTo>
                <a:lnTo>
                  <a:pt x="845134" y="50292"/>
                </a:lnTo>
                <a:lnTo>
                  <a:pt x="845134" y="64312"/>
                </a:lnTo>
                <a:lnTo>
                  <a:pt x="843267" y="69913"/>
                </a:lnTo>
                <a:lnTo>
                  <a:pt x="835799" y="77990"/>
                </a:lnTo>
                <a:lnTo>
                  <a:pt x="829817" y="80010"/>
                </a:lnTo>
                <a:lnTo>
                  <a:pt x="876778" y="80010"/>
                </a:lnTo>
                <a:lnTo>
                  <a:pt x="878738" y="75438"/>
                </a:lnTo>
                <a:lnTo>
                  <a:pt x="880109" y="68580"/>
                </a:lnTo>
                <a:lnTo>
                  <a:pt x="880109" y="45491"/>
                </a:lnTo>
                <a:lnTo>
                  <a:pt x="878738" y="38633"/>
                </a:lnTo>
                <a:lnTo>
                  <a:pt x="876778" y="34061"/>
                </a:lnTo>
                <a:close/>
              </a:path>
              <a:path w="1814829" h="244475">
                <a:moveTo>
                  <a:pt x="223342" y="81838"/>
                </a:moveTo>
                <a:lnTo>
                  <a:pt x="189737" y="81838"/>
                </a:lnTo>
                <a:lnTo>
                  <a:pt x="189737" y="194538"/>
                </a:lnTo>
                <a:lnTo>
                  <a:pt x="223342" y="194538"/>
                </a:lnTo>
                <a:lnTo>
                  <a:pt x="223342" y="81838"/>
                </a:lnTo>
                <a:close/>
              </a:path>
              <a:path w="1814829" h="244475">
                <a:moveTo>
                  <a:pt x="250316" y="49149"/>
                </a:moveTo>
                <a:lnTo>
                  <a:pt x="162763" y="49149"/>
                </a:lnTo>
                <a:lnTo>
                  <a:pt x="162763" y="81838"/>
                </a:lnTo>
                <a:lnTo>
                  <a:pt x="250316" y="81838"/>
                </a:lnTo>
                <a:lnTo>
                  <a:pt x="250316" y="49149"/>
                </a:lnTo>
                <a:close/>
              </a:path>
              <a:path w="1814829" h="244475">
                <a:moveTo>
                  <a:pt x="223342" y="0"/>
                </a:moveTo>
                <a:lnTo>
                  <a:pt x="189737" y="0"/>
                </a:lnTo>
                <a:lnTo>
                  <a:pt x="189737" y="49149"/>
                </a:lnTo>
                <a:lnTo>
                  <a:pt x="223342" y="49149"/>
                </a:lnTo>
                <a:lnTo>
                  <a:pt x="223342" y="0"/>
                </a:lnTo>
                <a:close/>
              </a:path>
              <a:path w="1814829" h="244475">
                <a:moveTo>
                  <a:pt x="131216" y="0"/>
                </a:moveTo>
                <a:lnTo>
                  <a:pt x="43129" y="0"/>
                </a:lnTo>
                <a:lnTo>
                  <a:pt x="36194" y="1524"/>
                </a:lnTo>
                <a:lnTo>
                  <a:pt x="6095" y="27546"/>
                </a:lnTo>
                <a:lnTo>
                  <a:pt x="0" y="47701"/>
                </a:lnTo>
                <a:lnTo>
                  <a:pt x="0" y="54864"/>
                </a:lnTo>
                <a:lnTo>
                  <a:pt x="11925" y="93954"/>
                </a:lnTo>
                <a:lnTo>
                  <a:pt x="50291" y="110985"/>
                </a:lnTo>
                <a:lnTo>
                  <a:pt x="64236" y="111785"/>
                </a:lnTo>
                <a:lnTo>
                  <a:pt x="94640" y="111785"/>
                </a:lnTo>
                <a:lnTo>
                  <a:pt x="100736" y="113842"/>
                </a:lnTo>
                <a:lnTo>
                  <a:pt x="110489" y="122072"/>
                </a:lnTo>
                <a:lnTo>
                  <a:pt x="112928" y="127863"/>
                </a:lnTo>
                <a:lnTo>
                  <a:pt x="112928" y="139293"/>
                </a:lnTo>
                <a:lnTo>
                  <a:pt x="88391" y="158419"/>
                </a:lnTo>
                <a:lnTo>
                  <a:pt x="6172" y="158419"/>
                </a:lnTo>
                <a:lnTo>
                  <a:pt x="6172" y="194538"/>
                </a:lnTo>
                <a:lnTo>
                  <a:pt x="102793" y="194538"/>
                </a:lnTo>
                <a:lnTo>
                  <a:pt x="110032" y="193014"/>
                </a:lnTo>
                <a:lnTo>
                  <a:pt x="141884" y="166001"/>
                </a:lnTo>
                <a:lnTo>
                  <a:pt x="148361" y="143713"/>
                </a:lnTo>
                <a:lnTo>
                  <a:pt x="148361" y="126492"/>
                </a:lnTo>
                <a:lnTo>
                  <a:pt x="127330" y="85725"/>
                </a:lnTo>
                <a:lnTo>
                  <a:pt x="99974" y="73837"/>
                </a:lnTo>
                <a:lnTo>
                  <a:pt x="51282" y="73837"/>
                </a:lnTo>
                <a:lnTo>
                  <a:pt x="46862" y="72199"/>
                </a:lnTo>
                <a:lnTo>
                  <a:pt x="40462" y="65646"/>
                </a:lnTo>
                <a:lnTo>
                  <a:pt x="38861" y="61569"/>
                </a:lnTo>
                <a:lnTo>
                  <a:pt x="38861" y="52578"/>
                </a:lnTo>
                <a:lnTo>
                  <a:pt x="61950" y="37947"/>
                </a:lnTo>
                <a:lnTo>
                  <a:pt x="131216" y="37947"/>
                </a:lnTo>
                <a:lnTo>
                  <a:pt x="131216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58846" y="600494"/>
            <a:ext cx="798830" cy="288925"/>
          </a:xfrm>
          <a:custGeom>
            <a:avLst/>
            <a:gdLst/>
            <a:ahLst/>
            <a:cxnLst/>
            <a:rect l="l" t="t" r="r" b="b"/>
            <a:pathLst>
              <a:path w="798829" h="288925">
                <a:moveTo>
                  <a:pt x="262127" y="248412"/>
                </a:moveTo>
                <a:lnTo>
                  <a:pt x="0" y="248412"/>
                </a:lnTo>
                <a:lnTo>
                  <a:pt x="0" y="288340"/>
                </a:lnTo>
                <a:lnTo>
                  <a:pt x="262127" y="288340"/>
                </a:lnTo>
                <a:lnTo>
                  <a:pt x="262127" y="248412"/>
                </a:lnTo>
                <a:close/>
              </a:path>
              <a:path w="798829" h="288925">
                <a:moveTo>
                  <a:pt x="713232" y="1524"/>
                </a:moveTo>
                <a:lnTo>
                  <a:pt x="557784" y="1524"/>
                </a:lnTo>
                <a:lnTo>
                  <a:pt x="557784" y="286816"/>
                </a:lnTo>
                <a:lnTo>
                  <a:pt x="713232" y="286816"/>
                </a:lnTo>
                <a:lnTo>
                  <a:pt x="713232" y="245363"/>
                </a:lnTo>
                <a:lnTo>
                  <a:pt x="605027" y="245363"/>
                </a:lnTo>
                <a:lnTo>
                  <a:pt x="605027" y="43891"/>
                </a:lnTo>
                <a:lnTo>
                  <a:pt x="713232" y="43891"/>
                </a:lnTo>
                <a:lnTo>
                  <a:pt x="713232" y="1524"/>
                </a:lnTo>
                <a:close/>
              </a:path>
              <a:path w="798829" h="288925">
                <a:moveTo>
                  <a:pt x="417423" y="1524"/>
                </a:moveTo>
                <a:lnTo>
                  <a:pt x="281178" y="1524"/>
                </a:lnTo>
                <a:lnTo>
                  <a:pt x="281178" y="286816"/>
                </a:lnTo>
                <a:lnTo>
                  <a:pt x="422910" y="286816"/>
                </a:lnTo>
                <a:lnTo>
                  <a:pt x="422910" y="246278"/>
                </a:lnTo>
                <a:lnTo>
                  <a:pt x="326593" y="246278"/>
                </a:lnTo>
                <a:lnTo>
                  <a:pt x="326593" y="160934"/>
                </a:lnTo>
                <a:lnTo>
                  <a:pt x="411022" y="160934"/>
                </a:lnTo>
                <a:lnTo>
                  <a:pt x="411022" y="120395"/>
                </a:lnTo>
                <a:lnTo>
                  <a:pt x="326593" y="120395"/>
                </a:lnTo>
                <a:lnTo>
                  <a:pt x="326593" y="42671"/>
                </a:lnTo>
                <a:lnTo>
                  <a:pt x="417423" y="42671"/>
                </a:lnTo>
                <a:lnTo>
                  <a:pt x="417423" y="1524"/>
                </a:lnTo>
                <a:close/>
              </a:path>
              <a:path w="798829" h="288925">
                <a:moveTo>
                  <a:pt x="160019" y="914"/>
                </a:moveTo>
                <a:lnTo>
                  <a:pt x="102107" y="914"/>
                </a:lnTo>
                <a:lnTo>
                  <a:pt x="10363" y="191414"/>
                </a:lnTo>
                <a:lnTo>
                  <a:pt x="63703" y="191414"/>
                </a:lnTo>
                <a:lnTo>
                  <a:pt x="131063" y="57302"/>
                </a:lnTo>
                <a:lnTo>
                  <a:pt x="187176" y="57302"/>
                </a:lnTo>
                <a:lnTo>
                  <a:pt x="160019" y="914"/>
                </a:lnTo>
                <a:close/>
              </a:path>
              <a:path w="798829" h="288925">
                <a:moveTo>
                  <a:pt x="187176" y="57302"/>
                </a:moveTo>
                <a:lnTo>
                  <a:pt x="131063" y="57302"/>
                </a:lnTo>
                <a:lnTo>
                  <a:pt x="198424" y="191414"/>
                </a:lnTo>
                <a:lnTo>
                  <a:pt x="251764" y="191414"/>
                </a:lnTo>
                <a:lnTo>
                  <a:pt x="187176" y="57302"/>
                </a:lnTo>
                <a:close/>
              </a:path>
              <a:path w="798829" h="288925">
                <a:moveTo>
                  <a:pt x="798576" y="0"/>
                </a:moveTo>
                <a:lnTo>
                  <a:pt x="755599" y="0"/>
                </a:lnTo>
                <a:lnTo>
                  <a:pt x="755599" y="288340"/>
                </a:lnTo>
                <a:lnTo>
                  <a:pt x="798576" y="288340"/>
                </a:lnTo>
                <a:lnTo>
                  <a:pt x="798576" y="0"/>
                </a:lnTo>
                <a:close/>
              </a:path>
              <a:path w="798829" h="288925">
                <a:moveTo>
                  <a:pt x="525018" y="0"/>
                </a:moveTo>
                <a:lnTo>
                  <a:pt x="481736" y="0"/>
                </a:lnTo>
                <a:lnTo>
                  <a:pt x="481736" y="118262"/>
                </a:lnTo>
                <a:lnTo>
                  <a:pt x="434187" y="118262"/>
                </a:lnTo>
                <a:lnTo>
                  <a:pt x="434187" y="161239"/>
                </a:lnTo>
                <a:lnTo>
                  <a:pt x="481736" y="161239"/>
                </a:lnTo>
                <a:lnTo>
                  <a:pt x="481736" y="288340"/>
                </a:lnTo>
                <a:lnTo>
                  <a:pt x="525018" y="288340"/>
                </a:lnTo>
                <a:lnTo>
                  <a:pt x="525018" y="0"/>
                </a:lnTo>
                <a:close/>
              </a:path>
            </a:pathLst>
          </a:custGeom>
          <a:solidFill>
            <a:srgbClr val="282421"/>
          </a:solid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63340" y="590130"/>
            <a:ext cx="518795" cy="299085"/>
          </a:xfrm>
          <a:custGeom>
            <a:avLst/>
            <a:gdLst/>
            <a:ahLst/>
            <a:cxnLst/>
            <a:rect l="l" t="t" r="r" b="b"/>
            <a:pathLst>
              <a:path w="518795" h="299084">
                <a:moveTo>
                  <a:pt x="471576" y="187451"/>
                </a:moveTo>
                <a:lnTo>
                  <a:pt x="330961" y="187451"/>
                </a:lnTo>
                <a:lnTo>
                  <a:pt x="323900" y="188925"/>
                </a:lnTo>
                <a:lnTo>
                  <a:pt x="291337" y="214934"/>
                </a:lnTo>
                <a:lnTo>
                  <a:pt x="284256" y="235559"/>
                </a:lnTo>
                <a:lnTo>
                  <a:pt x="284256" y="250901"/>
                </a:lnTo>
                <a:lnTo>
                  <a:pt x="304952" y="287324"/>
                </a:lnTo>
                <a:lnTo>
                  <a:pt x="330961" y="299008"/>
                </a:lnTo>
                <a:lnTo>
                  <a:pt x="471576" y="299008"/>
                </a:lnTo>
                <a:lnTo>
                  <a:pt x="507339" y="277164"/>
                </a:lnTo>
                <a:lnTo>
                  <a:pt x="516502" y="258775"/>
                </a:lnTo>
                <a:lnTo>
                  <a:pt x="335025" y="258775"/>
                </a:lnTo>
                <a:lnTo>
                  <a:pt x="331977" y="257200"/>
                </a:lnTo>
                <a:lnTo>
                  <a:pt x="326694" y="250901"/>
                </a:lnTo>
                <a:lnTo>
                  <a:pt x="325373" y="247294"/>
                </a:lnTo>
                <a:lnTo>
                  <a:pt x="325373" y="239166"/>
                </a:lnTo>
                <a:lnTo>
                  <a:pt x="326694" y="235559"/>
                </a:lnTo>
                <a:lnTo>
                  <a:pt x="331977" y="229260"/>
                </a:lnTo>
                <a:lnTo>
                  <a:pt x="335025" y="227685"/>
                </a:lnTo>
                <a:lnTo>
                  <a:pt x="516529" y="227685"/>
                </a:lnTo>
                <a:lnTo>
                  <a:pt x="511200" y="214934"/>
                </a:lnTo>
                <a:lnTo>
                  <a:pt x="507339" y="208991"/>
                </a:lnTo>
                <a:lnTo>
                  <a:pt x="497585" y="198831"/>
                </a:lnTo>
                <a:lnTo>
                  <a:pt x="491845" y="194817"/>
                </a:lnTo>
                <a:lnTo>
                  <a:pt x="478637" y="188925"/>
                </a:lnTo>
                <a:lnTo>
                  <a:pt x="471576" y="187451"/>
                </a:lnTo>
                <a:close/>
              </a:path>
              <a:path w="518795" h="299084">
                <a:moveTo>
                  <a:pt x="516529" y="227685"/>
                </a:moveTo>
                <a:lnTo>
                  <a:pt x="467715" y="227685"/>
                </a:lnTo>
                <a:lnTo>
                  <a:pt x="470814" y="229260"/>
                </a:lnTo>
                <a:lnTo>
                  <a:pt x="475894" y="235559"/>
                </a:lnTo>
                <a:lnTo>
                  <a:pt x="477164" y="239166"/>
                </a:lnTo>
                <a:lnTo>
                  <a:pt x="477164" y="247294"/>
                </a:lnTo>
                <a:lnTo>
                  <a:pt x="475894" y="250901"/>
                </a:lnTo>
                <a:lnTo>
                  <a:pt x="470814" y="257200"/>
                </a:lnTo>
                <a:lnTo>
                  <a:pt x="467715" y="258775"/>
                </a:lnTo>
                <a:lnTo>
                  <a:pt x="516502" y="258775"/>
                </a:lnTo>
                <a:lnTo>
                  <a:pt x="516889" y="257860"/>
                </a:lnTo>
                <a:lnTo>
                  <a:pt x="518281" y="250901"/>
                </a:lnTo>
                <a:lnTo>
                  <a:pt x="518282" y="235559"/>
                </a:lnTo>
                <a:lnTo>
                  <a:pt x="516889" y="228549"/>
                </a:lnTo>
                <a:lnTo>
                  <a:pt x="516529" y="227685"/>
                </a:lnTo>
                <a:close/>
              </a:path>
              <a:path w="518795" h="299084">
                <a:moveTo>
                  <a:pt x="351891" y="58826"/>
                </a:moveTo>
                <a:lnTo>
                  <a:pt x="300685" y="58826"/>
                </a:lnTo>
                <a:lnTo>
                  <a:pt x="293436" y="62245"/>
                </a:lnTo>
                <a:lnTo>
                  <a:pt x="267433" y="96478"/>
                </a:lnTo>
                <a:lnTo>
                  <a:pt x="266901" y="125577"/>
                </a:lnTo>
                <a:lnTo>
                  <a:pt x="268325" y="131521"/>
                </a:lnTo>
                <a:lnTo>
                  <a:pt x="294690" y="160680"/>
                </a:lnTo>
                <a:lnTo>
                  <a:pt x="323849" y="167335"/>
                </a:lnTo>
                <a:lnTo>
                  <a:pt x="335330" y="167335"/>
                </a:lnTo>
                <a:lnTo>
                  <a:pt x="375056" y="148539"/>
                </a:lnTo>
                <a:lnTo>
                  <a:pt x="384644" y="134111"/>
                </a:lnTo>
                <a:lnTo>
                  <a:pt x="320700" y="134111"/>
                </a:lnTo>
                <a:lnTo>
                  <a:pt x="315213" y="132283"/>
                </a:lnTo>
                <a:lnTo>
                  <a:pt x="306273" y="124967"/>
                </a:lnTo>
                <a:lnTo>
                  <a:pt x="304037" y="120091"/>
                </a:lnTo>
                <a:lnTo>
                  <a:pt x="304037" y="103631"/>
                </a:lnTo>
                <a:lnTo>
                  <a:pt x="306273" y="98602"/>
                </a:lnTo>
                <a:lnTo>
                  <a:pt x="315213" y="90677"/>
                </a:lnTo>
                <a:lnTo>
                  <a:pt x="320700" y="88696"/>
                </a:lnTo>
                <a:lnTo>
                  <a:pt x="384982" y="88696"/>
                </a:lnTo>
                <a:lnTo>
                  <a:pt x="381895" y="82400"/>
                </a:lnTo>
                <a:lnTo>
                  <a:pt x="377494" y="76352"/>
                </a:lnTo>
                <a:lnTo>
                  <a:pt x="372122" y="70856"/>
                </a:lnTo>
                <a:lnTo>
                  <a:pt x="366064" y="66103"/>
                </a:lnTo>
                <a:lnTo>
                  <a:pt x="359321" y="62093"/>
                </a:lnTo>
                <a:lnTo>
                  <a:pt x="351891" y="58826"/>
                </a:lnTo>
                <a:close/>
              </a:path>
              <a:path w="518795" h="299084">
                <a:moveTo>
                  <a:pt x="384982" y="88696"/>
                </a:moveTo>
                <a:lnTo>
                  <a:pt x="333705" y="88696"/>
                </a:lnTo>
                <a:lnTo>
                  <a:pt x="339293" y="90677"/>
                </a:lnTo>
                <a:lnTo>
                  <a:pt x="348640" y="98602"/>
                </a:lnTo>
                <a:lnTo>
                  <a:pt x="350977" y="103631"/>
                </a:lnTo>
                <a:lnTo>
                  <a:pt x="350977" y="120091"/>
                </a:lnTo>
                <a:lnTo>
                  <a:pt x="348640" y="124967"/>
                </a:lnTo>
                <a:lnTo>
                  <a:pt x="339293" y="132283"/>
                </a:lnTo>
                <a:lnTo>
                  <a:pt x="333705" y="134111"/>
                </a:lnTo>
                <a:lnTo>
                  <a:pt x="384644" y="134111"/>
                </a:lnTo>
                <a:lnTo>
                  <a:pt x="385927" y="131825"/>
                </a:lnTo>
                <a:lnTo>
                  <a:pt x="387553" y="125577"/>
                </a:lnTo>
                <a:lnTo>
                  <a:pt x="387553" y="102717"/>
                </a:lnTo>
                <a:lnTo>
                  <a:pt x="386924" y="95583"/>
                </a:lnTo>
                <a:lnTo>
                  <a:pt x="385038" y="88811"/>
                </a:lnTo>
                <a:close/>
              </a:path>
              <a:path w="518795" h="299084">
                <a:moveTo>
                  <a:pt x="393953" y="23469"/>
                </a:moveTo>
                <a:lnTo>
                  <a:pt x="260756" y="23469"/>
                </a:lnTo>
                <a:lnTo>
                  <a:pt x="260756" y="58826"/>
                </a:lnTo>
                <a:lnTo>
                  <a:pt x="393953" y="58826"/>
                </a:lnTo>
                <a:lnTo>
                  <a:pt x="393953" y="23469"/>
                </a:lnTo>
                <a:close/>
              </a:path>
              <a:path w="518795" h="299084">
                <a:moveTo>
                  <a:pt x="346405" y="0"/>
                </a:moveTo>
                <a:lnTo>
                  <a:pt x="308609" y="0"/>
                </a:lnTo>
                <a:lnTo>
                  <a:pt x="308609" y="23469"/>
                </a:lnTo>
                <a:lnTo>
                  <a:pt x="346405" y="23469"/>
                </a:lnTo>
                <a:lnTo>
                  <a:pt x="346405" y="0"/>
                </a:lnTo>
                <a:close/>
              </a:path>
              <a:path w="518795" h="299084">
                <a:moveTo>
                  <a:pt x="53339" y="195681"/>
                </a:moveTo>
                <a:lnTo>
                  <a:pt x="12801" y="195681"/>
                </a:lnTo>
                <a:lnTo>
                  <a:pt x="12801" y="298703"/>
                </a:lnTo>
                <a:lnTo>
                  <a:pt x="243839" y="298703"/>
                </a:lnTo>
                <a:lnTo>
                  <a:pt x="243839" y="261213"/>
                </a:lnTo>
                <a:lnTo>
                  <a:pt x="53339" y="261213"/>
                </a:lnTo>
                <a:lnTo>
                  <a:pt x="53339" y="195681"/>
                </a:lnTo>
                <a:close/>
              </a:path>
              <a:path w="518795" h="299084">
                <a:moveTo>
                  <a:pt x="243839" y="10363"/>
                </a:moveTo>
                <a:lnTo>
                  <a:pt x="200863" y="10363"/>
                </a:lnTo>
                <a:lnTo>
                  <a:pt x="200863" y="261213"/>
                </a:lnTo>
                <a:lnTo>
                  <a:pt x="243839" y="261213"/>
                </a:lnTo>
                <a:lnTo>
                  <a:pt x="243839" y="10363"/>
                </a:lnTo>
                <a:close/>
              </a:path>
              <a:path w="518795" h="299084">
                <a:moveTo>
                  <a:pt x="148542" y="113080"/>
                </a:moveTo>
                <a:lnTo>
                  <a:pt x="77723" y="113080"/>
                </a:lnTo>
                <a:lnTo>
                  <a:pt x="164591" y="172821"/>
                </a:lnTo>
                <a:lnTo>
                  <a:pt x="164591" y="123443"/>
                </a:lnTo>
                <a:lnTo>
                  <a:pt x="148542" y="113080"/>
                </a:lnTo>
                <a:close/>
              </a:path>
              <a:path w="518795" h="299084">
                <a:moveTo>
                  <a:pt x="162458" y="11887"/>
                </a:moveTo>
                <a:lnTo>
                  <a:pt x="0" y="11887"/>
                </a:lnTo>
                <a:lnTo>
                  <a:pt x="0" y="52730"/>
                </a:lnTo>
                <a:lnTo>
                  <a:pt x="92049" y="52730"/>
                </a:lnTo>
                <a:lnTo>
                  <a:pt x="0" y="115519"/>
                </a:lnTo>
                <a:lnTo>
                  <a:pt x="0" y="168249"/>
                </a:lnTo>
                <a:lnTo>
                  <a:pt x="77723" y="113080"/>
                </a:lnTo>
                <a:lnTo>
                  <a:pt x="148542" y="113080"/>
                </a:lnTo>
                <a:lnTo>
                  <a:pt x="111251" y="89001"/>
                </a:lnTo>
                <a:lnTo>
                  <a:pt x="162458" y="52730"/>
                </a:lnTo>
                <a:lnTo>
                  <a:pt x="162458" y="11887"/>
                </a:lnTo>
                <a:close/>
              </a:path>
              <a:path w="518795" h="299084">
                <a:moveTo>
                  <a:pt x="453085" y="10363"/>
                </a:moveTo>
                <a:lnTo>
                  <a:pt x="412546" y="10363"/>
                </a:lnTo>
                <a:lnTo>
                  <a:pt x="412546" y="167335"/>
                </a:lnTo>
                <a:lnTo>
                  <a:pt x="453085" y="167335"/>
                </a:lnTo>
                <a:lnTo>
                  <a:pt x="453085" y="106679"/>
                </a:lnTo>
                <a:lnTo>
                  <a:pt x="518617" y="106679"/>
                </a:lnTo>
                <a:lnTo>
                  <a:pt x="518617" y="68275"/>
                </a:lnTo>
                <a:lnTo>
                  <a:pt x="453085" y="68275"/>
                </a:lnTo>
                <a:lnTo>
                  <a:pt x="453085" y="10363"/>
                </a:lnTo>
                <a:close/>
              </a:path>
              <a:path w="518795" h="299084">
                <a:moveTo>
                  <a:pt x="518617" y="106679"/>
                </a:moveTo>
                <a:lnTo>
                  <a:pt x="479297" y="106679"/>
                </a:lnTo>
                <a:lnTo>
                  <a:pt x="479297" y="167335"/>
                </a:lnTo>
                <a:lnTo>
                  <a:pt x="518617" y="167335"/>
                </a:lnTo>
                <a:lnTo>
                  <a:pt x="518617" y="106679"/>
                </a:lnTo>
                <a:close/>
              </a:path>
              <a:path w="518795" h="299084">
                <a:moveTo>
                  <a:pt x="518617" y="10363"/>
                </a:moveTo>
                <a:lnTo>
                  <a:pt x="479297" y="10363"/>
                </a:lnTo>
                <a:lnTo>
                  <a:pt x="479297" y="68275"/>
                </a:lnTo>
                <a:lnTo>
                  <a:pt x="518617" y="68275"/>
                </a:lnTo>
                <a:lnTo>
                  <a:pt x="518617" y="10363"/>
                </a:lnTo>
                <a:close/>
              </a:path>
            </a:pathLst>
          </a:custGeom>
          <a:solidFill>
            <a:srgbClr val="282421"/>
          </a:solid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7359" y="1927504"/>
            <a:ext cx="1674495" cy="0"/>
          </a:xfrm>
          <a:custGeom>
            <a:avLst/>
            <a:gdLst/>
            <a:ahLst/>
            <a:cxnLst/>
            <a:rect l="l" t="t" r="r" b="b"/>
            <a:pathLst>
              <a:path w="1674495">
                <a:moveTo>
                  <a:pt x="0" y="0"/>
                </a:moveTo>
                <a:lnTo>
                  <a:pt x="1674482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30906" y="1808020"/>
            <a:ext cx="9136380" cy="4083809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11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진행</a:t>
            </a:r>
            <a:r>
              <a:rPr sz="2800" spc="26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 </a:t>
            </a:r>
            <a:r>
              <a:rPr sz="2800" spc="10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방식</a:t>
            </a:r>
            <a:endParaRPr sz="2800">
              <a:latin typeface="배달의민족 도현" pitchFamily="50" charset="-127"/>
              <a:ea typeface="배달의민족 도현" pitchFamily="50" charset="-127"/>
              <a:cs typeface="Noto Sans CJK JP Regular"/>
            </a:endParaRPr>
          </a:p>
          <a:p>
            <a:pPr marL="698500" lvl="1" indent="-2286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8500" algn="l"/>
              </a:tabLst>
            </a:pPr>
            <a:r>
              <a:rPr sz="2300" spc="20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7/8월</a:t>
            </a:r>
            <a:r>
              <a:rPr sz="2300" spc="229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 </a:t>
            </a:r>
            <a:r>
              <a:rPr sz="2300" spc="-29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–</a:t>
            </a:r>
            <a:r>
              <a:rPr sz="2300" spc="-229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 </a:t>
            </a:r>
            <a:r>
              <a:rPr sz="2300" spc="9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챕터를</a:t>
            </a:r>
            <a:r>
              <a:rPr sz="2300" spc="22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 </a:t>
            </a:r>
            <a:r>
              <a:rPr sz="2300" spc="9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정하고</a:t>
            </a:r>
            <a:r>
              <a:rPr sz="2300" spc="229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 </a:t>
            </a:r>
            <a:r>
              <a:rPr sz="2300" spc="9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각자</a:t>
            </a:r>
            <a:r>
              <a:rPr sz="2300" spc="22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 </a:t>
            </a:r>
            <a:r>
              <a:rPr sz="2300" spc="9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블로그에</a:t>
            </a:r>
            <a:r>
              <a:rPr sz="2300" spc="23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 </a:t>
            </a:r>
            <a:r>
              <a:rPr sz="2300" spc="9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내용</a:t>
            </a:r>
            <a:r>
              <a:rPr sz="2300" spc="21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 </a:t>
            </a:r>
            <a:r>
              <a:rPr sz="2300" spc="9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정리</a:t>
            </a:r>
            <a:r>
              <a:rPr sz="2300" spc="22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 </a:t>
            </a:r>
            <a:r>
              <a:rPr sz="2300" spc="9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및</a:t>
            </a:r>
            <a:r>
              <a:rPr sz="2300" spc="22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 </a:t>
            </a:r>
            <a:r>
              <a:rPr sz="2300" spc="9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일부</a:t>
            </a:r>
            <a:r>
              <a:rPr sz="2300" spc="21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 </a:t>
            </a:r>
            <a:r>
              <a:rPr sz="2300" spc="9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인원</a:t>
            </a:r>
            <a:r>
              <a:rPr sz="2300" spc="229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 </a:t>
            </a:r>
            <a:r>
              <a:rPr sz="2300" spc="9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발표</a:t>
            </a:r>
            <a:endParaRPr sz="2300">
              <a:latin typeface="배달의민족 도현" pitchFamily="50" charset="-127"/>
              <a:ea typeface="배달의민족 도현" pitchFamily="50" charset="-127"/>
              <a:cs typeface="Noto Sans CJK JP Regular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8500" algn="l"/>
              </a:tabLst>
            </a:pPr>
            <a:r>
              <a:rPr sz="2300" spc="17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8월 </a:t>
            </a:r>
            <a:r>
              <a:rPr sz="2300" spc="-29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– </a:t>
            </a:r>
            <a:r>
              <a:rPr sz="2300" spc="9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개인 프로젝트</a:t>
            </a:r>
            <a:r>
              <a:rPr sz="2300" spc="28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 </a:t>
            </a:r>
            <a:r>
              <a:rPr sz="2300" spc="9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시작</a:t>
            </a:r>
            <a:endParaRPr sz="2300">
              <a:latin typeface="배달의민족 도현" pitchFamily="50" charset="-127"/>
              <a:ea typeface="배달의민족 도현" pitchFamily="50" charset="-127"/>
              <a:cs typeface="Noto Sans CJK JP Regular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har char="•"/>
            </a:pPr>
            <a:endParaRPr sz="2800">
              <a:latin typeface="배달의민족 도현" pitchFamily="50" charset="-127"/>
              <a:ea typeface="배달의민족 도현" pitchFamily="50" charset="-127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11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스터디</a:t>
            </a:r>
            <a:r>
              <a:rPr sz="2800" spc="26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 </a:t>
            </a:r>
            <a:r>
              <a:rPr sz="2800" spc="10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멤버</a:t>
            </a:r>
            <a:endParaRPr sz="2800">
              <a:latin typeface="배달의민족 도현" pitchFamily="50" charset="-127"/>
              <a:ea typeface="배달의민족 도현" pitchFamily="50" charset="-127"/>
              <a:cs typeface="Noto Sans CJK JP Regular"/>
            </a:endParaRPr>
          </a:p>
          <a:p>
            <a:pPr marL="697865" lvl="1" indent="-227965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100" spc="8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김다영 </a:t>
            </a:r>
            <a:r>
              <a:rPr sz="2100" spc="21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/ </a:t>
            </a:r>
            <a:r>
              <a:rPr sz="2100" spc="8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김보원 </a:t>
            </a:r>
            <a:r>
              <a:rPr sz="2100" spc="21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/ </a:t>
            </a:r>
            <a:r>
              <a:rPr sz="2100" spc="8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오성진 </a:t>
            </a:r>
            <a:r>
              <a:rPr sz="2100" spc="21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/ </a:t>
            </a:r>
            <a:r>
              <a:rPr sz="2100" spc="8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이소영 </a:t>
            </a:r>
            <a:r>
              <a:rPr sz="2100" spc="21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/ </a:t>
            </a:r>
            <a:r>
              <a:rPr sz="2100" spc="8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이승연 </a:t>
            </a:r>
            <a:r>
              <a:rPr sz="2100" spc="21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/ </a:t>
            </a:r>
            <a:r>
              <a:rPr sz="2100" spc="8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이한결 </a:t>
            </a:r>
            <a:r>
              <a:rPr sz="2100" spc="21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/</a:t>
            </a:r>
            <a:r>
              <a:rPr sz="2100" spc="83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 </a:t>
            </a:r>
            <a:r>
              <a:rPr sz="2100" spc="8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전유희</a:t>
            </a:r>
            <a:endParaRPr sz="2100">
              <a:latin typeface="배달의민족 도현" pitchFamily="50" charset="-127"/>
              <a:ea typeface="배달의민족 도현" pitchFamily="50" charset="-127"/>
              <a:cs typeface="Noto Sans CJK JP Regular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har char="•"/>
            </a:pPr>
            <a:endParaRPr sz="2750">
              <a:latin typeface="배달의민족 도현" pitchFamily="50" charset="-127"/>
              <a:ea typeface="배달의민족 도현" pitchFamily="50" charset="-127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11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블로그</a:t>
            </a:r>
            <a:r>
              <a:rPr sz="2800" spc="26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 </a:t>
            </a:r>
            <a:r>
              <a:rPr sz="2800" spc="10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예시</a:t>
            </a:r>
            <a:endParaRPr sz="2800">
              <a:latin typeface="배달의민족 도현" pitchFamily="50" charset="-127"/>
              <a:ea typeface="배달의민족 도현" pitchFamily="50" charset="-127"/>
              <a:cs typeface="Noto Sans CJK JP Regular"/>
            </a:endParaRPr>
          </a:p>
          <a:p>
            <a:pPr marL="697865" lvl="1" indent="-227965">
              <a:lnSpc>
                <a:spcPct val="100000"/>
              </a:lnSpc>
              <a:spcBef>
                <a:spcPts val="370"/>
              </a:spcBef>
              <a:buClr>
                <a:srgbClr val="000000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100" u="heavy" spc="10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배달의민족 도현" pitchFamily="50" charset="-127"/>
                <a:ea typeface="배달의민족 도현" pitchFamily="50" charset="-127"/>
                <a:cs typeface="Noto Sans CJK JP Regular"/>
                <a:hlinkClick r:id="rId7"/>
              </a:rPr>
              <a:t>https://github.com/Sung-jin/study/tree/master/node.js</a:t>
            </a:r>
            <a:endParaRPr sz="2100">
              <a:latin typeface="배달의민족 도현" pitchFamily="50" charset="-127"/>
              <a:ea typeface="배달의민족 도현" pitchFamily="50" charset="-127"/>
              <a:cs typeface="Noto Sans CJK JP Regular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11886539" y="6491394"/>
            <a:ext cx="15811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0"/>
              </a:lnSpc>
            </a:pPr>
            <a:fld id="{81D60167-4931-47E6-BA6A-407CBD079E47}" type="slidenum">
              <a:rPr spc="170" dirty="0">
                <a:latin typeface="배달의민족 도현" pitchFamily="50" charset="-127"/>
                <a:ea typeface="배달의민족 도현" pitchFamily="50" charset="-127"/>
              </a:rPr>
              <a:t>4</a:t>
            </a:fld>
            <a:endParaRPr spc="17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214" y="3527539"/>
            <a:ext cx="134912" cy="119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3898" y="3519030"/>
            <a:ext cx="383540" cy="132080"/>
          </a:xfrm>
          <a:custGeom>
            <a:avLst/>
            <a:gdLst/>
            <a:ahLst/>
            <a:cxnLst/>
            <a:rect l="l" t="t" r="r" b="b"/>
            <a:pathLst>
              <a:path w="383540" h="132079">
                <a:moveTo>
                  <a:pt x="119926" y="113652"/>
                </a:moveTo>
                <a:lnTo>
                  <a:pt x="0" y="113652"/>
                </a:lnTo>
                <a:lnTo>
                  <a:pt x="0" y="131914"/>
                </a:lnTo>
                <a:lnTo>
                  <a:pt x="119926" y="131914"/>
                </a:lnTo>
                <a:lnTo>
                  <a:pt x="119926" y="113652"/>
                </a:lnTo>
                <a:close/>
              </a:path>
              <a:path w="383540" h="132079">
                <a:moveTo>
                  <a:pt x="344220" y="698"/>
                </a:moveTo>
                <a:lnTo>
                  <a:pt x="273100" y="698"/>
                </a:lnTo>
                <a:lnTo>
                  <a:pt x="273100" y="131216"/>
                </a:lnTo>
                <a:lnTo>
                  <a:pt x="344220" y="131216"/>
                </a:lnTo>
                <a:lnTo>
                  <a:pt x="344220" y="112255"/>
                </a:lnTo>
                <a:lnTo>
                  <a:pt x="294716" y="112255"/>
                </a:lnTo>
                <a:lnTo>
                  <a:pt x="294716" y="20078"/>
                </a:lnTo>
                <a:lnTo>
                  <a:pt x="344220" y="20078"/>
                </a:lnTo>
                <a:lnTo>
                  <a:pt x="344220" y="698"/>
                </a:lnTo>
                <a:close/>
              </a:path>
              <a:path w="383540" h="132079">
                <a:moveTo>
                  <a:pt x="199923" y="698"/>
                </a:moveTo>
                <a:lnTo>
                  <a:pt x="137591" y="698"/>
                </a:lnTo>
                <a:lnTo>
                  <a:pt x="137591" y="131216"/>
                </a:lnTo>
                <a:lnTo>
                  <a:pt x="202438" y="131216"/>
                </a:lnTo>
                <a:lnTo>
                  <a:pt x="202438" y="112674"/>
                </a:lnTo>
                <a:lnTo>
                  <a:pt x="158369" y="112674"/>
                </a:lnTo>
                <a:lnTo>
                  <a:pt x="158369" y="73634"/>
                </a:lnTo>
                <a:lnTo>
                  <a:pt x="197002" y="73634"/>
                </a:lnTo>
                <a:lnTo>
                  <a:pt x="197002" y="55079"/>
                </a:lnTo>
                <a:lnTo>
                  <a:pt x="158369" y="55079"/>
                </a:lnTo>
                <a:lnTo>
                  <a:pt x="158369" y="19519"/>
                </a:lnTo>
                <a:lnTo>
                  <a:pt x="199923" y="19519"/>
                </a:lnTo>
                <a:lnTo>
                  <a:pt x="199923" y="698"/>
                </a:lnTo>
                <a:close/>
              </a:path>
              <a:path w="383540" h="132079">
                <a:moveTo>
                  <a:pt x="73202" y="419"/>
                </a:moveTo>
                <a:lnTo>
                  <a:pt x="46710" y="419"/>
                </a:lnTo>
                <a:lnTo>
                  <a:pt x="4737" y="87579"/>
                </a:lnTo>
                <a:lnTo>
                  <a:pt x="29133" y="87579"/>
                </a:lnTo>
                <a:lnTo>
                  <a:pt x="59956" y="26212"/>
                </a:lnTo>
                <a:lnTo>
                  <a:pt x="85624" y="26212"/>
                </a:lnTo>
                <a:lnTo>
                  <a:pt x="73202" y="419"/>
                </a:lnTo>
                <a:close/>
              </a:path>
              <a:path w="383540" h="132079">
                <a:moveTo>
                  <a:pt x="85624" y="26212"/>
                </a:moveTo>
                <a:lnTo>
                  <a:pt x="59956" y="26212"/>
                </a:lnTo>
                <a:lnTo>
                  <a:pt x="90779" y="87579"/>
                </a:lnTo>
                <a:lnTo>
                  <a:pt x="115176" y="87579"/>
                </a:lnTo>
                <a:lnTo>
                  <a:pt x="85624" y="26212"/>
                </a:lnTo>
                <a:close/>
              </a:path>
              <a:path w="383540" h="132079">
                <a:moveTo>
                  <a:pt x="383260" y="0"/>
                </a:moveTo>
                <a:lnTo>
                  <a:pt x="363601" y="0"/>
                </a:lnTo>
                <a:lnTo>
                  <a:pt x="363601" y="131914"/>
                </a:lnTo>
                <a:lnTo>
                  <a:pt x="383260" y="131914"/>
                </a:lnTo>
                <a:lnTo>
                  <a:pt x="383260" y="0"/>
                </a:lnTo>
                <a:close/>
              </a:path>
              <a:path w="383540" h="132079">
                <a:moveTo>
                  <a:pt x="249148" y="0"/>
                </a:moveTo>
                <a:lnTo>
                  <a:pt x="229349" y="0"/>
                </a:lnTo>
                <a:lnTo>
                  <a:pt x="229349" y="54101"/>
                </a:lnTo>
                <a:lnTo>
                  <a:pt x="207594" y="54101"/>
                </a:lnTo>
                <a:lnTo>
                  <a:pt x="207594" y="73774"/>
                </a:lnTo>
                <a:lnTo>
                  <a:pt x="229349" y="73774"/>
                </a:lnTo>
                <a:lnTo>
                  <a:pt x="229349" y="131914"/>
                </a:lnTo>
                <a:lnTo>
                  <a:pt x="249148" y="131914"/>
                </a:lnTo>
                <a:lnTo>
                  <a:pt x="249148" y="0"/>
                </a:lnTo>
                <a:close/>
              </a:path>
            </a:pathLst>
          </a:custGeom>
          <a:solidFill>
            <a:srgbClr val="767171"/>
          </a:solid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2384" y="3519030"/>
            <a:ext cx="245668" cy="1319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5214" y="3820414"/>
            <a:ext cx="170891" cy="120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4812" y="3808425"/>
            <a:ext cx="524510" cy="137160"/>
          </a:xfrm>
          <a:custGeom>
            <a:avLst/>
            <a:gdLst/>
            <a:ahLst/>
            <a:cxnLst/>
            <a:rect l="l" t="t" r="r" b="b"/>
            <a:pathLst>
              <a:path w="524510" h="137160">
                <a:moveTo>
                  <a:pt x="490423" y="95935"/>
                </a:moveTo>
                <a:lnTo>
                  <a:pt x="427062" y="95935"/>
                </a:lnTo>
                <a:lnTo>
                  <a:pt x="423837" y="96354"/>
                </a:lnTo>
                <a:lnTo>
                  <a:pt x="405779" y="112395"/>
                </a:lnTo>
                <a:lnTo>
                  <a:pt x="405779" y="120205"/>
                </a:lnTo>
                <a:lnTo>
                  <a:pt x="427062" y="136664"/>
                </a:lnTo>
                <a:lnTo>
                  <a:pt x="490423" y="136664"/>
                </a:lnTo>
                <a:lnTo>
                  <a:pt x="511695" y="120205"/>
                </a:lnTo>
                <a:lnTo>
                  <a:pt x="427672" y="120205"/>
                </a:lnTo>
                <a:lnTo>
                  <a:pt x="426504" y="119811"/>
                </a:lnTo>
                <a:lnTo>
                  <a:pt x="425577" y="118224"/>
                </a:lnTo>
                <a:lnTo>
                  <a:pt x="425348" y="117322"/>
                </a:lnTo>
                <a:lnTo>
                  <a:pt x="425348" y="115277"/>
                </a:lnTo>
                <a:lnTo>
                  <a:pt x="425577" y="114376"/>
                </a:lnTo>
                <a:lnTo>
                  <a:pt x="426504" y="112788"/>
                </a:lnTo>
                <a:lnTo>
                  <a:pt x="427672" y="112395"/>
                </a:lnTo>
                <a:lnTo>
                  <a:pt x="511695" y="112395"/>
                </a:lnTo>
                <a:lnTo>
                  <a:pt x="511149" y="109867"/>
                </a:lnTo>
                <a:lnTo>
                  <a:pt x="493648" y="96354"/>
                </a:lnTo>
                <a:lnTo>
                  <a:pt x="490423" y="95935"/>
                </a:lnTo>
                <a:close/>
              </a:path>
              <a:path w="524510" h="137160">
                <a:moveTo>
                  <a:pt x="511695" y="112395"/>
                </a:moveTo>
                <a:lnTo>
                  <a:pt x="489813" y="112395"/>
                </a:lnTo>
                <a:lnTo>
                  <a:pt x="490981" y="112788"/>
                </a:lnTo>
                <a:lnTo>
                  <a:pt x="491909" y="114376"/>
                </a:lnTo>
                <a:lnTo>
                  <a:pt x="492137" y="115277"/>
                </a:lnTo>
                <a:lnTo>
                  <a:pt x="492137" y="117322"/>
                </a:lnTo>
                <a:lnTo>
                  <a:pt x="491909" y="118224"/>
                </a:lnTo>
                <a:lnTo>
                  <a:pt x="490981" y="119811"/>
                </a:lnTo>
                <a:lnTo>
                  <a:pt x="489813" y="120205"/>
                </a:lnTo>
                <a:lnTo>
                  <a:pt x="511695" y="120205"/>
                </a:lnTo>
                <a:lnTo>
                  <a:pt x="511695" y="112395"/>
                </a:lnTo>
                <a:close/>
              </a:path>
              <a:path w="524510" h="137160">
                <a:moveTo>
                  <a:pt x="357416" y="87020"/>
                </a:moveTo>
                <a:lnTo>
                  <a:pt x="293789" y="87020"/>
                </a:lnTo>
                <a:lnTo>
                  <a:pt x="290563" y="87668"/>
                </a:lnTo>
                <a:lnTo>
                  <a:pt x="272420" y="108305"/>
                </a:lnTo>
                <a:lnTo>
                  <a:pt x="272420" y="115366"/>
                </a:lnTo>
                <a:lnTo>
                  <a:pt x="293789" y="136664"/>
                </a:lnTo>
                <a:lnTo>
                  <a:pt x="357416" y="136664"/>
                </a:lnTo>
                <a:lnTo>
                  <a:pt x="377903" y="119087"/>
                </a:lnTo>
                <a:lnTo>
                  <a:pt x="295643" y="119087"/>
                </a:lnTo>
                <a:lnTo>
                  <a:pt x="294131" y="118338"/>
                </a:lnTo>
                <a:lnTo>
                  <a:pt x="291807" y="115366"/>
                </a:lnTo>
                <a:lnTo>
                  <a:pt x="291236" y="113690"/>
                </a:lnTo>
                <a:lnTo>
                  <a:pt x="291236" y="109982"/>
                </a:lnTo>
                <a:lnTo>
                  <a:pt x="291807" y="108305"/>
                </a:lnTo>
                <a:lnTo>
                  <a:pt x="294131" y="105333"/>
                </a:lnTo>
                <a:lnTo>
                  <a:pt x="295643" y="104584"/>
                </a:lnTo>
                <a:lnTo>
                  <a:pt x="377903" y="104584"/>
                </a:lnTo>
                <a:lnTo>
                  <a:pt x="375551" y="99123"/>
                </a:lnTo>
                <a:lnTo>
                  <a:pt x="373786" y="96494"/>
                </a:lnTo>
                <a:lnTo>
                  <a:pt x="369316" y="92036"/>
                </a:lnTo>
                <a:lnTo>
                  <a:pt x="366699" y="90271"/>
                </a:lnTo>
                <a:lnTo>
                  <a:pt x="360654" y="87668"/>
                </a:lnTo>
                <a:lnTo>
                  <a:pt x="357416" y="87020"/>
                </a:lnTo>
                <a:close/>
              </a:path>
              <a:path w="524510" h="137160">
                <a:moveTo>
                  <a:pt x="377903" y="104584"/>
                </a:moveTo>
                <a:lnTo>
                  <a:pt x="355561" y="104584"/>
                </a:lnTo>
                <a:lnTo>
                  <a:pt x="357073" y="105333"/>
                </a:lnTo>
                <a:lnTo>
                  <a:pt x="359397" y="108305"/>
                </a:lnTo>
                <a:lnTo>
                  <a:pt x="359981" y="109982"/>
                </a:lnTo>
                <a:lnTo>
                  <a:pt x="359981" y="113690"/>
                </a:lnTo>
                <a:lnTo>
                  <a:pt x="359397" y="115366"/>
                </a:lnTo>
                <a:lnTo>
                  <a:pt x="357073" y="118338"/>
                </a:lnTo>
                <a:lnTo>
                  <a:pt x="355561" y="119087"/>
                </a:lnTo>
                <a:lnTo>
                  <a:pt x="377903" y="119087"/>
                </a:lnTo>
                <a:lnTo>
                  <a:pt x="378155" y="118503"/>
                </a:lnTo>
                <a:lnTo>
                  <a:pt x="378785" y="115366"/>
                </a:lnTo>
                <a:lnTo>
                  <a:pt x="378785" y="108305"/>
                </a:lnTo>
                <a:lnTo>
                  <a:pt x="378155" y="105168"/>
                </a:lnTo>
                <a:lnTo>
                  <a:pt x="377903" y="104584"/>
                </a:lnTo>
                <a:close/>
              </a:path>
              <a:path w="524510" h="137160">
                <a:moveTo>
                  <a:pt x="224701" y="85763"/>
                </a:moveTo>
                <a:lnTo>
                  <a:pt x="160375" y="85763"/>
                </a:lnTo>
                <a:lnTo>
                  <a:pt x="157137" y="86436"/>
                </a:lnTo>
                <a:lnTo>
                  <a:pt x="139001" y="107772"/>
                </a:lnTo>
                <a:lnTo>
                  <a:pt x="139001" y="114782"/>
                </a:lnTo>
                <a:lnTo>
                  <a:pt x="160375" y="136791"/>
                </a:lnTo>
                <a:lnTo>
                  <a:pt x="224701" y="136791"/>
                </a:lnTo>
                <a:lnTo>
                  <a:pt x="245262" y="118389"/>
                </a:lnTo>
                <a:lnTo>
                  <a:pt x="162229" y="118389"/>
                </a:lnTo>
                <a:lnTo>
                  <a:pt x="160832" y="117665"/>
                </a:lnTo>
                <a:lnTo>
                  <a:pt x="158419" y="114782"/>
                </a:lnTo>
                <a:lnTo>
                  <a:pt x="157810" y="113144"/>
                </a:lnTo>
                <a:lnTo>
                  <a:pt x="157810" y="109423"/>
                </a:lnTo>
                <a:lnTo>
                  <a:pt x="158419" y="107772"/>
                </a:lnTo>
                <a:lnTo>
                  <a:pt x="160832" y="104889"/>
                </a:lnTo>
                <a:lnTo>
                  <a:pt x="162229" y="104165"/>
                </a:lnTo>
                <a:lnTo>
                  <a:pt x="245275" y="104165"/>
                </a:lnTo>
                <a:lnTo>
                  <a:pt x="242836" y="98336"/>
                </a:lnTo>
                <a:lnTo>
                  <a:pt x="241071" y="95618"/>
                </a:lnTo>
                <a:lnTo>
                  <a:pt x="236600" y="90970"/>
                </a:lnTo>
                <a:lnTo>
                  <a:pt x="233972" y="89128"/>
                </a:lnTo>
                <a:lnTo>
                  <a:pt x="227939" y="86436"/>
                </a:lnTo>
                <a:lnTo>
                  <a:pt x="224701" y="85763"/>
                </a:lnTo>
                <a:close/>
              </a:path>
              <a:path w="524510" h="137160">
                <a:moveTo>
                  <a:pt x="245275" y="104165"/>
                </a:moveTo>
                <a:lnTo>
                  <a:pt x="222935" y="104165"/>
                </a:lnTo>
                <a:lnTo>
                  <a:pt x="224358" y="104889"/>
                </a:lnTo>
                <a:lnTo>
                  <a:pt x="226682" y="107772"/>
                </a:lnTo>
                <a:lnTo>
                  <a:pt x="227266" y="109423"/>
                </a:lnTo>
                <a:lnTo>
                  <a:pt x="227266" y="113144"/>
                </a:lnTo>
                <a:lnTo>
                  <a:pt x="226682" y="114782"/>
                </a:lnTo>
                <a:lnTo>
                  <a:pt x="224358" y="117665"/>
                </a:lnTo>
                <a:lnTo>
                  <a:pt x="222935" y="118389"/>
                </a:lnTo>
                <a:lnTo>
                  <a:pt x="245262" y="118389"/>
                </a:lnTo>
                <a:lnTo>
                  <a:pt x="245440" y="117970"/>
                </a:lnTo>
                <a:lnTo>
                  <a:pt x="246075" y="114782"/>
                </a:lnTo>
                <a:lnTo>
                  <a:pt x="246075" y="107772"/>
                </a:lnTo>
                <a:lnTo>
                  <a:pt x="245440" y="104559"/>
                </a:lnTo>
                <a:lnTo>
                  <a:pt x="245275" y="104165"/>
                </a:lnTo>
                <a:close/>
              </a:path>
              <a:path w="524510" h="137160">
                <a:moveTo>
                  <a:pt x="169951" y="26911"/>
                </a:moveTo>
                <a:lnTo>
                  <a:pt x="146519" y="26911"/>
                </a:lnTo>
                <a:lnTo>
                  <a:pt x="141871" y="28778"/>
                </a:lnTo>
                <a:lnTo>
                  <a:pt x="138125" y="31534"/>
                </a:lnTo>
                <a:lnTo>
                  <a:pt x="132461" y="38887"/>
                </a:lnTo>
                <a:lnTo>
                  <a:pt x="131185" y="42532"/>
                </a:lnTo>
                <a:lnTo>
                  <a:pt x="131059" y="57454"/>
                </a:lnTo>
                <a:lnTo>
                  <a:pt x="131711" y="60172"/>
                </a:lnTo>
                <a:lnTo>
                  <a:pt x="157124" y="76555"/>
                </a:lnTo>
                <a:lnTo>
                  <a:pt x="162369" y="76555"/>
                </a:lnTo>
                <a:lnTo>
                  <a:pt x="184937" y="61353"/>
                </a:lnTo>
                <a:lnTo>
                  <a:pt x="155676" y="61353"/>
                </a:lnTo>
                <a:lnTo>
                  <a:pt x="153161" y="60515"/>
                </a:lnTo>
                <a:lnTo>
                  <a:pt x="149072" y="57175"/>
                </a:lnTo>
                <a:lnTo>
                  <a:pt x="148056" y="54940"/>
                </a:lnTo>
                <a:lnTo>
                  <a:pt x="148056" y="47409"/>
                </a:lnTo>
                <a:lnTo>
                  <a:pt x="149072" y="45110"/>
                </a:lnTo>
                <a:lnTo>
                  <a:pt x="153161" y="41490"/>
                </a:lnTo>
                <a:lnTo>
                  <a:pt x="155676" y="40576"/>
                </a:lnTo>
                <a:lnTo>
                  <a:pt x="185517" y="40576"/>
                </a:lnTo>
                <a:lnTo>
                  <a:pt x="184734" y="38506"/>
                </a:lnTo>
                <a:lnTo>
                  <a:pt x="178600" y="31356"/>
                </a:lnTo>
                <a:lnTo>
                  <a:pt x="174688" y="28676"/>
                </a:lnTo>
                <a:lnTo>
                  <a:pt x="169951" y="26911"/>
                </a:lnTo>
                <a:close/>
              </a:path>
              <a:path w="524510" h="137160">
                <a:moveTo>
                  <a:pt x="185517" y="40576"/>
                </a:moveTo>
                <a:lnTo>
                  <a:pt x="161632" y="40576"/>
                </a:lnTo>
                <a:lnTo>
                  <a:pt x="164185" y="41490"/>
                </a:lnTo>
                <a:lnTo>
                  <a:pt x="168465" y="45110"/>
                </a:lnTo>
                <a:lnTo>
                  <a:pt x="169532" y="47409"/>
                </a:lnTo>
                <a:lnTo>
                  <a:pt x="169532" y="54940"/>
                </a:lnTo>
                <a:lnTo>
                  <a:pt x="168465" y="57175"/>
                </a:lnTo>
                <a:lnTo>
                  <a:pt x="164185" y="60515"/>
                </a:lnTo>
                <a:lnTo>
                  <a:pt x="161632" y="61353"/>
                </a:lnTo>
                <a:lnTo>
                  <a:pt x="184937" y="61353"/>
                </a:lnTo>
                <a:lnTo>
                  <a:pt x="185521" y="60312"/>
                </a:lnTo>
                <a:lnTo>
                  <a:pt x="186258" y="57454"/>
                </a:lnTo>
                <a:lnTo>
                  <a:pt x="186258" y="42532"/>
                </a:lnTo>
                <a:lnTo>
                  <a:pt x="185517" y="40576"/>
                </a:lnTo>
                <a:close/>
              </a:path>
              <a:path w="524510" h="137160">
                <a:moveTo>
                  <a:pt x="189191" y="10744"/>
                </a:moveTo>
                <a:lnTo>
                  <a:pt x="128257" y="10744"/>
                </a:lnTo>
                <a:lnTo>
                  <a:pt x="128257" y="26911"/>
                </a:lnTo>
                <a:lnTo>
                  <a:pt x="189191" y="26911"/>
                </a:lnTo>
                <a:lnTo>
                  <a:pt x="189191" y="10744"/>
                </a:lnTo>
                <a:close/>
              </a:path>
              <a:path w="524510" h="137160">
                <a:moveTo>
                  <a:pt x="167436" y="0"/>
                </a:moveTo>
                <a:lnTo>
                  <a:pt x="150152" y="0"/>
                </a:lnTo>
                <a:lnTo>
                  <a:pt x="150152" y="10744"/>
                </a:lnTo>
                <a:lnTo>
                  <a:pt x="167436" y="10744"/>
                </a:lnTo>
                <a:lnTo>
                  <a:pt x="167436" y="0"/>
                </a:lnTo>
                <a:close/>
              </a:path>
              <a:path w="524510" h="137160">
                <a:moveTo>
                  <a:pt x="510120" y="4737"/>
                </a:moveTo>
                <a:lnTo>
                  <a:pt x="491718" y="4737"/>
                </a:lnTo>
                <a:lnTo>
                  <a:pt x="491718" y="72237"/>
                </a:lnTo>
                <a:lnTo>
                  <a:pt x="402336" y="72237"/>
                </a:lnTo>
                <a:lnTo>
                  <a:pt x="402336" y="88404"/>
                </a:lnTo>
                <a:lnTo>
                  <a:pt x="510120" y="88404"/>
                </a:lnTo>
                <a:lnTo>
                  <a:pt x="510120" y="55079"/>
                </a:lnTo>
                <a:lnTo>
                  <a:pt x="524344" y="55079"/>
                </a:lnTo>
                <a:lnTo>
                  <a:pt x="524344" y="36258"/>
                </a:lnTo>
                <a:lnTo>
                  <a:pt x="510120" y="36258"/>
                </a:lnTo>
                <a:lnTo>
                  <a:pt x="510120" y="4737"/>
                </a:lnTo>
                <a:close/>
              </a:path>
              <a:path w="524510" h="137160">
                <a:moveTo>
                  <a:pt x="462572" y="24828"/>
                </a:moveTo>
                <a:lnTo>
                  <a:pt x="411403" y="24828"/>
                </a:lnTo>
                <a:lnTo>
                  <a:pt x="409079" y="28359"/>
                </a:lnTo>
                <a:lnTo>
                  <a:pt x="407927" y="31978"/>
                </a:lnTo>
                <a:lnTo>
                  <a:pt x="407929" y="45275"/>
                </a:lnTo>
                <a:lnTo>
                  <a:pt x="427291" y="64566"/>
                </a:lnTo>
                <a:lnTo>
                  <a:pt x="427291" y="72237"/>
                </a:lnTo>
                <a:lnTo>
                  <a:pt x="446544" y="72237"/>
                </a:lnTo>
                <a:lnTo>
                  <a:pt x="446544" y="64706"/>
                </a:lnTo>
                <a:lnTo>
                  <a:pt x="449325" y="63868"/>
                </a:lnTo>
                <a:lnTo>
                  <a:pt x="464784" y="49784"/>
                </a:lnTo>
                <a:lnTo>
                  <a:pt x="433705" y="49784"/>
                </a:lnTo>
                <a:lnTo>
                  <a:pt x="430822" y="48882"/>
                </a:lnTo>
                <a:lnTo>
                  <a:pt x="426029" y="45275"/>
                </a:lnTo>
                <a:lnTo>
                  <a:pt x="424789" y="42862"/>
                </a:lnTo>
                <a:lnTo>
                  <a:pt x="424789" y="35648"/>
                </a:lnTo>
                <a:lnTo>
                  <a:pt x="425996" y="33261"/>
                </a:lnTo>
                <a:lnTo>
                  <a:pt x="430822" y="29629"/>
                </a:lnTo>
                <a:lnTo>
                  <a:pt x="433705" y="28727"/>
                </a:lnTo>
                <a:lnTo>
                  <a:pt x="464742" y="28727"/>
                </a:lnTo>
                <a:lnTo>
                  <a:pt x="464578" y="28257"/>
                </a:lnTo>
                <a:lnTo>
                  <a:pt x="463689" y="26492"/>
                </a:lnTo>
                <a:lnTo>
                  <a:pt x="462572" y="24828"/>
                </a:lnTo>
                <a:close/>
              </a:path>
              <a:path w="524510" h="137160">
                <a:moveTo>
                  <a:pt x="464742" y="28727"/>
                </a:moveTo>
                <a:lnTo>
                  <a:pt x="440397" y="28727"/>
                </a:lnTo>
                <a:lnTo>
                  <a:pt x="443280" y="29629"/>
                </a:lnTo>
                <a:lnTo>
                  <a:pt x="448119" y="33261"/>
                </a:lnTo>
                <a:lnTo>
                  <a:pt x="449325" y="35648"/>
                </a:lnTo>
                <a:lnTo>
                  <a:pt x="449325" y="42862"/>
                </a:lnTo>
                <a:lnTo>
                  <a:pt x="448151" y="45186"/>
                </a:lnTo>
                <a:lnTo>
                  <a:pt x="443280" y="48882"/>
                </a:lnTo>
                <a:lnTo>
                  <a:pt x="440397" y="49784"/>
                </a:lnTo>
                <a:lnTo>
                  <a:pt x="464784" y="49784"/>
                </a:lnTo>
                <a:lnTo>
                  <a:pt x="465683" y="47739"/>
                </a:lnTo>
                <a:lnTo>
                  <a:pt x="466204" y="45275"/>
                </a:lnTo>
                <a:lnTo>
                  <a:pt x="466096" y="33261"/>
                </a:lnTo>
                <a:lnTo>
                  <a:pt x="465874" y="31978"/>
                </a:lnTo>
                <a:lnTo>
                  <a:pt x="464742" y="28727"/>
                </a:lnTo>
                <a:close/>
              </a:path>
              <a:path w="524510" h="137160">
                <a:moveTo>
                  <a:pt x="472478" y="9906"/>
                </a:moveTo>
                <a:lnTo>
                  <a:pt x="401637" y="9906"/>
                </a:lnTo>
                <a:lnTo>
                  <a:pt x="401637" y="24828"/>
                </a:lnTo>
                <a:lnTo>
                  <a:pt x="472478" y="24828"/>
                </a:lnTo>
                <a:lnTo>
                  <a:pt x="472478" y="9906"/>
                </a:lnTo>
                <a:close/>
              </a:path>
              <a:path w="524510" h="137160">
                <a:moveTo>
                  <a:pt x="446824" y="0"/>
                </a:moveTo>
                <a:lnTo>
                  <a:pt x="427291" y="0"/>
                </a:lnTo>
                <a:lnTo>
                  <a:pt x="427291" y="9906"/>
                </a:lnTo>
                <a:lnTo>
                  <a:pt x="446824" y="9906"/>
                </a:lnTo>
                <a:lnTo>
                  <a:pt x="446824" y="0"/>
                </a:lnTo>
                <a:close/>
              </a:path>
              <a:path w="524510" h="137160">
                <a:moveTo>
                  <a:pt x="317868" y="5435"/>
                </a:moveTo>
                <a:lnTo>
                  <a:pt x="289979" y="5435"/>
                </a:lnTo>
                <a:lnTo>
                  <a:pt x="264033" y="69443"/>
                </a:lnTo>
                <a:lnTo>
                  <a:pt x="285927" y="69443"/>
                </a:lnTo>
                <a:lnTo>
                  <a:pt x="303923" y="25933"/>
                </a:lnTo>
                <a:lnTo>
                  <a:pt x="325502" y="25933"/>
                </a:lnTo>
                <a:lnTo>
                  <a:pt x="317868" y="5435"/>
                </a:lnTo>
                <a:close/>
              </a:path>
              <a:path w="524510" h="137160">
                <a:moveTo>
                  <a:pt x="325502" y="25933"/>
                </a:moveTo>
                <a:lnTo>
                  <a:pt x="303923" y="25933"/>
                </a:lnTo>
                <a:lnTo>
                  <a:pt x="319811" y="69443"/>
                </a:lnTo>
                <a:lnTo>
                  <a:pt x="341706" y="69443"/>
                </a:lnTo>
                <a:lnTo>
                  <a:pt x="325502" y="25933"/>
                </a:lnTo>
                <a:close/>
              </a:path>
              <a:path w="524510" h="137160">
                <a:moveTo>
                  <a:pt x="24396" y="89522"/>
                </a:moveTo>
                <a:lnTo>
                  <a:pt x="5854" y="89522"/>
                </a:lnTo>
                <a:lnTo>
                  <a:pt x="5854" y="136664"/>
                </a:lnTo>
                <a:lnTo>
                  <a:pt x="111556" y="136664"/>
                </a:lnTo>
                <a:lnTo>
                  <a:pt x="111556" y="119507"/>
                </a:lnTo>
                <a:lnTo>
                  <a:pt x="24396" y="119507"/>
                </a:lnTo>
                <a:lnTo>
                  <a:pt x="24396" y="89522"/>
                </a:lnTo>
                <a:close/>
              </a:path>
              <a:path w="524510" h="137160">
                <a:moveTo>
                  <a:pt x="111556" y="4737"/>
                </a:moveTo>
                <a:lnTo>
                  <a:pt x="91897" y="4737"/>
                </a:lnTo>
                <a:lnTo>
                  <a:pt x="91897" y="119507"/>
                </a:lnTo>
                <a:lnTo>
                  <a:pt x="111556" y="119507"/>
                </a:lnTo>
                <a:lnTo>
                  <a:pt x="111556" y="4737"/>
                </a:lnTo>
                <a:close/>
              </a:path>
              <a:path w="524510" h="137160">
                <a:moveTo>
                  <a:pt x="67965" y="51739"/>
                </a:moveTo>
                <a:lnTo>
                  <a:pt x="35559" y="51739"/>
                </a:lnTo>
                <a:lnTo>
                  <a:pt x="75298" y="79070"/>
                </a:lnTo>
                <a:lnTo>
                  <a:pt x="75298" y="56476"/>
                </a:lnTo>
                <a:lnTo>
                  <a:pt x="67965" y="51739"/>
                </a:lnTo>
                <a:close/>
              </a:path>
              <a:path w="524510" h="137160">
                <a:moveTo>
                  <a:pt x="74320" y="5435"/>
                </a:moveTo>
                <a:lnTo>
                  <a:pt x="0" y="5435"/>
                </a:lnTo>
                <a:lnTo>
                  <a:pt x="0" y="24130"/>
                </a:lnTo>
                <a:lnTo>
                  <a:pt x="42113" y="24130"/>
                </a:lnTo>
                <a:lnTo>
                  <a:pt x="0" y="52857"/>
                </a:lnTo>
                <a:lnTo>
                  <a:pt x="0" y="76974"/>
                </a:lnTo>
                <a:lnTo>
                  <a:pt x="35559" y="51739"/>
                </a:lnTo>
                <a:lnTo>
                  <a:pt x="67965" y="51739"/>
                </a:lnTo>
                <a:lnTo>
                  <a:pt x="50901" y="40716"/>
                </a:lnTo>
                <a:lnTo>
                  <a:pt x="74320" y="24130"/>
                </a:lnTo>
                <a:lnTo>
                  <a:pt x="74320" y="5435"/>
                </a:lnTo>
                <a:close/>
              </a:path>
              <a:path w="524510" h="137160">
                <a:moveTo>
                  <a:pt x="376008" y="4737"/>
                </a:moveTo>
                <a:lnTo>
                  <a:pt x="356488" y="4737"/>
                </a:lnTo>
                <a:lnTo>
                  <a:pt x="356488" y="73914"/>
                </a:lnTo>
                <a:lnTo>
                  <a:pt x="376008" y="73914"/>
                </a:lnTo>
                <a:lnTo>
                  <a:pt x="376008" y="48387"/>
                </a:lnTo>
                <a:lnTo>
                  <a:pt x="390232" y="48387"/>
                </a:lnTo>
                <a:lnTo>
                  <a:pt x="390232" y="29425"/>
                </a:lnTo>
                <a:lnTo>
                  <a:pt x="376008" y="29425"/>
                </a:lnTo>
                <a:lnTo>
                  <a:pt x="376008" y="4737"/>
                </a:lnTo>
                <a:close/>
              </a:path>
              <a:path w="524510" h="137160">
                <a:moveTo>
                  <a:pt x="216242" y="4737"/>
                </a:moveTo>
                <a:lnTo>
                  <a:pt x="197700" y="4737"/>
                </a:lnTo>
                <a:lnTo>
                  <a:pt x="197700" y="76555"/>
                </a:lnTo>
                <a:lnTo>
                  <a:pt x="216242" y="76555"/>
                </a:lnTo>
                <a:lnTo>
                  <a:pt x="216242" y="48806"/>
                </a:lnTo>
                <a:lnTo>
                  <a:pt x="246227" y="48806"/>
                </a:lnTo>
                <a:lnTo>
                  <a:pt x="246227" y="31242"/>
                </a:lnTo>
                <a:lnTo>
                  <a:pt x="216242" y="31242"/>
                </a:lnTo>
                <a:lnTo>
                  <a:pt x="216242" y="4737"/>
                </a:lnTo>
                <a:close/>
              </a:path>
              <a:path w="524510" h="137160">
                <a:moveTo>
                  <a:pt x="246227" y="48806"/>
                </a:moveTo>
                <a:lnTo>
                  <a:pt x="228231" y="48806"/>
                </a:lnTo>
                <a:lnTo>
                  <a:pt x="228231" y="76555"/>
                </a:lnTo>
                <a:lnTo>
                  <a:pt x="246227" y="76555"/>
                </a:lnTo>
                <a:lnTo>
                  <a:pt x="246227" y="48806"/>
                </a:lnTo>
                <a:close/>
              </a:path>
              <a:path w="524510" h="137160">
                <a:moveTo>
                  <a:pt x="246227" y="4737"/>
                </a:moveTo>
                <a:lnTo>
                  <a:pt x="228231" y="4737"/>
                </a:lnTo>
                <a:lnTo>
                  <a:pt x="228231" y="31242"/>
                </a:lnTo>
                <a:lnTo>
                  <a:pt x="246227" y="31242"/>
                </a:lnTo>
                <a:lnTo>
                  <a:pt x="246227" y="47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5214" y="4115308"/>
            <a:ext cx="174447" cy="1214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2854" y="4108056"/>
            <a:ext cx="522605" cy="132080"/>
          </a:xfrm>
          <a:custGeom>
            <a:avLst/>
            <a:gdLst/>
            <a:ahLst/>
            <a:cxnLst/>
            <a:rect l="l" t="t" r="r" b="b"/>
            <a:pathLst>
              <a:path w="522605" h="132079">
                <a:moveTo>
                  <a:pt x="522262" y="113652"/>
                </a:moveTo>
                <a:lnTo>
                  <a:pt x="402336" y="113652"/>
                </a:lnTo>
                <a:lnTo>
                  <a:pt x="402336" y="131914"/>
                </a:lnTo>
                <a:lnTo>
                  <a:pt x="522262" y="131914"/>
                </a:lnTo>
                <a:lnTo>
                  <a:pt x="522262" y="113652"/>
                </a:lnTo>
                <a:close/>
              </a:path>
              <a:path w="522605" h="132079">
                <a:moveTo>
                  <a:pt x="119926" y="113652"/>
                </a:moveTo>
                <a:lnTo>
                  <a:pt x="0" y="113652"/>
                </a:lnTo>
                <a:lnTo>
                  <a:pt x="0" y="131914"/>
                </a:lnTo>
                <a:lnTo>
                  <a:pt x="119926" y="131914"/>
                </a:lnTo>
                <a:lnTo>
                  <a:pt x="119926" y="113652"/>
                </a:lnTo>
                <a:close/>
              </a:path>
              <a:path w="522605" h="132079">
                <a:moveTo>
                  <a:pt x="114338" y="62191"/>
                </a:moveTo>
                <a:lnTo>
                  <a:pt x="5435" y="62191"/>
                </a:lnTo>
                <a:lnTo>
                  <a:pt x="5435" y="81013"/>
                </a:lnTo>
                <a:lnTo>
                  <a:pt x="114338" y="81013"/>
                </a:lnTo>
                <a:lnTo>
                  <a:pt x="114338" y="62191"/>
                </a:lnTo>
                <a:close/>
              </a:path>
              <a:path w="522605" h="132079">
                <a:moveTo>
                  <a:pt x="45313" y="19659"/>
                </a:moveTo>
                <a:lnTo>
                  <a:pt x="23977" y="19659"/>
                </a:lnTo>
                <a:lnTo>
                  <a:pt x="23977" y="62191"/>
                </a:lnTo>
                <a:lnTo>
                  <a:pt x="45313" y="62191"/>
                </a:lnTo>
                <a:lnTo>
                  <a:pt x="45313" y="19659"/>
                </a:lnTo>
                <a:close/>
              </a:path>
              <a:path w="522605" h="132079">
                <a:moveTo>
                  <a:pt x="97053" y="19659"/>
                </a:moveTo>
                <a:lnTo>
                  <a:pt x="75717" y="19659"/>
                </a:lnTo>
                <a:lnTo>
                  <a:pt x="75717" y="62191"/>
                </a:lnTo>
                <a:lnTo>
                  <a:pt x="97053" y="62191"/>
                </a:lnTo>
                <a:lnTo>
                  <a:pt x="97053" y="19659"/>
                </a:lnTo>
                <a:close/>
              </a:path>
              <a:path w="522605" h="132079">
                <a:moveTo>
                  <a:pt x="114338" y="698"/>
                </a:moveTo>
                <a:lnTo>
                  <a:pt x="5435" y="698"/>
                </a:lnTo>
                <a:lnTo>
                  <a:pt x="5435" y="19659"/>
                </a:lnTo>
                <a:lnTo>
                  <a:pt x="114338" y="19659"/>
                </a:lnTo>
                <a:lnTo>
                  <a:pt x="114338" y="698"/>
                </a:lnTo>
                <a:close/>
              </a:path>
              <a:path w="522605" h="132079">
                <a:moveTo>
                  <a:pt x="515835" y="698"/>
                </a:moveTo>
                <a:lnTo>
                  <a:pt x="409028" y="698"/>
                </a:lnTo>
                <a:lnTo>
                  <a:pt x="409028" y="88125"/>
                </a:lnTo>
                <a:lnTo>
                  <a:pt x="515835" y="88125"/>
                </a:lnTo>
                <a:lnTo>
                  <a:pt x="515835" y="69303"/>
                </a:lnTo>
                <a:lnTo>
                  <a:pt x="430631" y="69303"/>
                </a:lnTo>
                <a:lnTo>
                  <a:pt x="430631" y="54381"/>
                </a:lnTo>
                <a:lnTo>
                  <a:pt x="515835" y="54381"/>
                </a:lnTo>
                <a:lnTo>
                  <a:pt x="515835" y="35560"/>
                </a:lnTo>
                <a:lnTo>
                  <a:pt x="430631" y="35560"/>
                </a:lnTo>
                <a:lnTo>
                  <a:pt x="430631" y="19519"/>
                </a:lnTo>
                <a:lnTo>
                  <a:pt x="515835" y="19519"/>
                </a:lnTo>
                <a:lnTo>
                  <a:pt x="515835" y="698"/>
                </a:lnTo>
                <a:close/>
              </a:path>
              <a:path w="522605" h="132079">
                <a:moveTo>
                  <a:pt x="383260" y="0"/>
                </a:moveTo>
                <a:lnTo>
                  <a:pt x="364299" y="0"/>
                </a:lnTo>
                <a:lnTo>
                  <a:pt x="364299" y="82689"/>
                </a:lnTo>
                <a:lnTo>
                  <a:pt x="277558" y="82689"/>
                </a:lnTo>
                <a:lnTo>
                  <a:pt x="277558" y="99987"/>
                </a:lnTo>
                <a:lnTo>
                  <a:pt x="362623" y="99987"/>
                </a:lnTo>
                <a:lnTo>
                  <a:pt x="357187" y="131914"/>
                </a:lnTo>
                <a:lnTo>
                  <a:pt x="377964" y="131914"/>
                </a:lnTo>
                <a:lnTo>
                  <a:pt x="383260" y="99987"/>
                </a:lnTo>
                <a:lnTo>
                  <a:pt x="383260" y="0"/>
                </a:lnTo>
                <a:close/>
              </a:path>
              <a:path w="522605" h="132079">
                <a:moveTo>
                  <a:pt x="355650" y="0"/>
                </a:moveTo>
                <a:lnTo>
                  <a:pt x="336689" y="0"/>
                </a:lnTo>
                <a:lnTo>
                  <a:pt x="336689" y="25654"/>
                </a:lnTo>
                <a:lnTo>
                  <a:pt x="325386" y="25654"/>
                </a:lnTo>
                <a:lnTo>
                  <a:pt x="325386" y="42811"/>
                </a:lnTo>
                <a:lnTo>
                  <a:pt x="336689" y="42811"/>
                </a:lnTo>
                <a:lnTo>
                  <a:pt x="336689" y="72936"/>
                </a:lnTo>
                <a:lnTo>
                  <a:pt x="355650" y="72936"/>
                </a:lnTo>
                <a:lnTo>
                  <a:pt x="355650" y="0"/>
                </a:lnTo>
                <a:close/>
              </a:path>
              <a:path w="522605" h="132079">
                <a:moveTo>
                  <a:pt x="326364" y="698"/>
                </a:moveTo>
                <a:lnTo>
                  <a:pt x="270306" y="698"/>
                </a:lnTo>
                <a:lnTo>
                  <a:pt x="270306" y="19938"/>
                </a:lnTo>
                <a:lnTo>
                  <a:pt x="301129" y="19938"/>
                </a:lnTo>
                <a:lnTo>
                  <a:pt x="270306" y="48806"/>
                </a:lnTo>
                <a:lnTo>
                  <a:pt x="270306" y="72097"/>
                </a:lnTo>
                <a:lnTo>
                  <a:pt x="296659" y="47548"/>
                </a:lnTo>
                <a:lnTo>
                  <a:pt x="324970" y="47548"/>
                </a:lnTo>
                <a:lnTo>
                  <a:pt x="309219" y="35979"/>
                </a:lnTo>
                <a:lnTo>
                  <a:pt x="326364" y="19938"/>
                </a:lnTo>
                <a:lnTo>
                  <a:pt x="326364" y="698"/>
                </a:lnTo>
                <a:close/>
              </a:path>
              <a:path w="522605" h="132079">
                <a:moveTo>
                  <a:pt x="324970" y="47548"/>
                </a:moveTo>
                <a:lnTo>
                  <a:pt x="296659" y="47548"/>
                </a:lnTo>
                <a:lnTo>
                  <a:pt x="327063" y="71399"/>
                </a:lnTo>
                <a:lnTo>
                  <a:pt x="327063" y="49085"/>
                </a:lnTo>
                <a:lnTo>
                  <a:pt x="324970" y="47548"/>
                </a:lnTo>
                <a:close/>
              </a:path>
              <a:path w="522605" h="132079">
                <a:moveTo>
                  <a:pt x="254025" y="113233"/>
                </a:moveTo>
                <a:lnTo>
                  <a:pt x="134112" y="113233"/>
                </a:lnTo>
                <a:lnTo>
                  <a:pt x="134112" y="131914"/>
                </a:lnTo>
                <a:lnTo>
                  <a:pt x="254025" y="131914"/>
                </a:lnTo>
                <a:lnTo>
                  <a:pt x="254025" y="113233"/>
                </a:lnTo>
                <a:close/>
              </a:path>
              <a:path w="522605" h="132079">
                <a:moveTo>
                  <a:pt x="203695" y="88125"/>
                </a:moveTo>
                <a:lnTo>
                  <a:pt x="184442" y="88125"/>
                </a:lnTo>
                <a:lnTo>
                  <a:pt x="184442" y="113233"/>
                </a:lnTo>
                <a:lnTo>
                  <a:pt x="203695" y="113233"/>
                </a:lnTo>
                <a:lnTo>
                  <a:pt x="203695" y="88125"/>
                </a:lnTo>
                <a:close/>
              </a:path>
              <a:path w="522605" h="132079">
                <a:moveTo>
                  <a:pt x="245110" y="698"/>
                </a:moveTo>
                <a:lnTo>
                  <a:pt x="143027" y="698"/>
                </a:lnTo>
                <a:lnTo>
                  <a:pt x="143027" y="19380"/>
                </a:lnTo>
                <a:lnTo>
                  <a:pt x="226275" y="19380"/>
                </a:lnTo>
                <a:lnTo>
                  <a:pt x="226275" y="35839"/>
                </a:lnTo>
                <a:lnTo>
                  <a:pt x="143027" y="35839"/>
                </a:lnTo>
                <a:lnTo>
                  <a:pt x="143027" y="88125"/>
                </a:lnTo>
                <a:lnTo>
                  <a:pt x="246214" y="88125"/>
                </a:lnTo>
                <a:lnTo>
                  <a:pt x="246214" y="69443"/>
                </a:lnTo>
                <a:lnTo>
                  <a:pt x="161861" y="69443"/>
                </a:lnTo>
                <a:lnTo>
                  <a:pt x="161861" y="53403"/>
                </a:lnTo>
                <a:lnTo>
                  <a:pt x="245110" y="53403"/>
                </a:lnTo>
                <a:lnTo>
                  <a:pt x="245110" y="698"/>
                </a:lnTo>
                <a:close/>
              </a:path>
            </a:pathLst>
          </a:custGeom>
          <a:solidFill>
            <a:srgbClr val="767171"/>
          </a:solid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5214" y="4411459"/>
            <a:ext cx="184416" cy="1193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7762" y="4398200"/>
            <a:ext cx="524510" cy="137160"/>
          </a:xfrm>
          <a:custGeom>
            <a:avLst/>
            <a:gdLst/>
            <a:ahLst/>
            <a:cxnLst/>
            <a:rect l="l" t="t" r="r" b="b"/>
            <a:pathLst>
              <a:path w="524510" h="137160">
                <a:moveTo>
                  <a:pt x="491680" y="87858"/>
                </a:moveTo>
                <a:lnTo>
                  <a:pt x="427901" y="87858"/>
                </a:lnTo>
                <a:lnTo>
                  <a:pt x="424675" y="88480"/>
                </a:lnTo>
                <a:lnTo>
                  <a:pt x="406527" y="108813"/>
                </a:lnTo>
                <a:lnTo>
                  <a:pt x="406527" y="115696"/>
                </a:lnTo>
                <a:lnTo>
                  <a:pt x="427901" y="136664"/>
                </a:lnTo>
                <a:lnTo>
                  <a:pt x="491680" y="136664"/>
                </a:lnTo>
                <a:lnTo>
                  <a:pt x="512540" y="118249"/>
                </a:lnTo>
                <a:lnTo>
                  <a:pt x="429666" y="118249"/>
                </a:lnTo>
                <a:lnTo>
                  <a:pt x="428256" y="117678"/>
                </a:lnTo>
                <a:lnTo>
                  <a:pt x="425932" y="115354"/>
                </a:lnTo>
                <a:lnTo>
                  <a:pt x="425348" y="113931"/>
                </a:lnTo>
                <a:lnTo>
                  <a:pt x="425348" y="110578"/>
                </a:lnTo>
                <a:lnTo>
                  <a:pt x="425932" y="109143"/>
                </a:lnTo>
                <a:lnTo>
                  <a:pt x="428256" y="106730"/>
                </a:lnTo>
                <a:lnTo>
                  <a:pt x="429666" y="106121"/>
                </a:lnTo>
                <a:lnTo>
                  <a:pt x="512509" y="106121"/>
                </a:lnTo>
                <a:lnTo>
                  <a:pt x="512406" y="105613"/>
                </a:lnTo>
                <a:lnTo>
                  <a:pt x="494906" y="88480"/>
                </a:lnTo>
                <a:lnTo>
                  <a:pt x="491680" y="87858"/>
                </a:lnTo>
                <a:close/>
              </a:path>
              <a:path w="524510" h="137160">
                <a:moveTo>
                  <a:pt x="512509" y="106121"/>
                </a:moveTo>
                <a:lnTo>
                  <a:pt x="489813" y="106121"/>
                </a:lnTo>
                <a:lnTo>
                  <a:pt x="491210" y="106730"/>
                </a:lnTo>
                <a:lnTo>
                  <a:pt x="493623" y="109143"/>
                </a:lnTo>
                <a:lnTo>
                  <a:pt x="494233" y="110578"/>
                </a:lnTo>
                <a:lnTo>
                  <a:pt x="494233" y="113931"/>
                </a:lnTo>
                <a:lnTo>
                  <a:pt x="493623" y="115354"/>
                </a:lnTo>
                <a:lnTo>
                  <a:pt x="491210" y="117678"/>
                </a:lnTo>
                <a:lnTo>
                  <a:pt x="489813" y="118249"/>
                </a:lnTo>
                <a:lnTo>
                  <a:pt x="512540" y="118249"/>
                </a:lnTo>
                <a:lnTo>
                  <a:pt x="513054" y="115696"/>
                </a:lnTo>
                <a:lnTo>
                  <a:pt x="513054" y="108813"/>
                </a:lnTo>
                <a:lnTo>
                  <a:pt x="512509" y="106121"/>
                </a:lnTo>
                <a:close/>
              </a:path>
              <a:path w="524510" h="137160">
                <a:moveTo>
                  <a:pt x="357428" y="87020"/>
                </a:moveTo>
                <a:lnTo>
                  <a:pt x="293789" y="87020"/>
                </a:lnTo>
                <a:lnTo>
                  <a:pt x="290563" y="87668"/>
                </a:lnTo>
                <a:lnTo>
                  <a:pt x="272432" y="108305"/>
                </a:lnTo>
                <a:lnTo>
                  <a:pt x="272432" y="115366"/>
                </a:lnTo>
                <a:lnTo>
                  <a:pt x="293789" y="136664"/>
                </a:lnTo>
                <a:lnTo>
                  <a:pt x="357428" y="136664"/>
                </a:lnTo>
                <a:lnTo>
                  <a:pt x="377903" y="119087"/>
                </a:lnTo>
                <a:lnTo>
                  <a:pt x="295656" y="119087"/>
                </a:lnTo>
                <a:lnTo>
                  <a:pt x="294144" y="118351"/>
                </a:lnTo>
                <a:lnTo>
                  <a:pt x="291820" y="115366"/>
                </a:lnTo>
                <a:lnTo>
                  <a:pt x="291236" y="113703"/>
                </a:lnTo>
                <a:lnTo>
                  <a:pt x="291236" y="109981"/>
                </a:lnTo>
                <a:lnTo>
                  <a:pt x="291820" y="108305"/>
                </a:lnTo>
                <a:lnTo>
                  <a:pt x="294144" y="105333"/>
                </a:lnTo>
                <a:lnTo>
                  <a:pt x="295656" y="104584"/>
                </a:lnTo>
                <a:lnTo>
                  <a:pt x="377903" y="104584"/>
                </a:lnTo>
                <a:lnTo>
                  <a:pt x="375551" y="99123"/>
                </a:lnTo>
                <a:lnTo>
                  <a:pt x="373786" y="96494"/>
                </a:lnTo>
                <a:lnTo>
                  <a:pt x="369328" y="92036"/>
                </a:lnTo>
                <a:lnTo>
                  <a:pt x="366699" y="90271"/>
                </a:lnTo>
                <a:lnTo>
                  <a:pt x="360654" y="87668"/>
                </a:lnTo>
                <a:lnTo>
                  <a:pt x="357428" y="87020"/>
                </a:lnTo>
                <a:close/>
              </a:path>
              <a:path w="524510" h="137160">
                <a:moveTo>
                  <a:pt x="377903" y="104584"/>
                </a:moveTo>
                <a:lnTo>
                  <a:pt x="355561" y="104584"/>
                </a:lnTo>
                <a:lnTo>
                  <a:pt x="357073" y="105333"/>
                </a:lnTo>
                <a:lnTo>
                  <a:pt x="359397" y="108305"/>
                </a:lnTo>
                <a:lnTo>
                  <a:pt x="359981" y="109981"/>
                </a:lnTo>
                <a:lnTo>
                  <a:pt x="359981" y="113703"/>
                </a:lnTo>
                <a:lnTo>
                  <a:pt x="359397" y="115366"/>
                </a:lnTo>
                <a:lnTo>
                  <a:pt x="357073" y="118351"/>
                </a:lnTo>
                <a:lnTo>
                  <a:pt x="355561" y="119087"/>
                </a:lnTo>
                <a:lnTo>
                  <a:pt x="377903" y="119087"/>
                </a:lnTo>
                <a:lnTo>
                  <a:pt x="378155" y="118503"/>
                </a:lnTo>
                <a:lnTo>
                  <a:pt x="378785" y="115366"/>
                </a:lnTo>
                <a:lnTo>
                  <a:pt x="378785" y="108305"/>
                </a:lnTo>
                <a:lnTo>
                  <a:pt x="378155" y="105168"/>
                </a:lnTo>
                <a:lnTo>
                  <a:pt x="377903" y="104584"/>
                </a:lnTo>
                <a:close/>
              </a:path>
              <a:path w="524510" h="137160">
                <a:moveTo>
                  <a:pt x="224713" y="85763"/>
                </a:moveTo>
                <a:lnTo>
                  <a:pt x="160375" y="85763"/>
                </a:lnTo>
                <a:lnTo>
                  <a:pt x="157149" y="86436"/>
                </a:lnTo>
                <a:lnTo>
                  <a:pt x="139001" y="107772"/>
                </a:lnTo>
                <a:lnTo>
                  <a:pt x="139004" y="114795"/>
                </a:lnTo>
                <a:lnTo>
                  <a:pt x="160375" y="136804"/>
                </a:lnTo>
                <a:lnTo>
                  <a:pt x="224713" y="136804"/>
                </a:lnTo>
                <a:lnTo>
                  <a:pt x="245262" y="118389"/>
                </a:lnTo>
                <a:lnTo>
                  <a:pt x="162229" y="118389"/>
                </a:lnTo>
                <a:lnTo>
                  <a:pt x="160845" y="117678"/>
                </a:lnTo>
                <a:lnTo>
                  <a:pt x="158419" y="114795"/>
                </a:lnTo>
                <a:lnTo>
                  <a:pt x="157822" y="113144"/>
                </a:lnTo>
                <a:lnTo>
                  <a:pt x="157822" y="109423"/>
                </a:lnTo>
                <a:lnTo>
                  <a:pt x="158419" y="107772"/>
                </a:lnTo>
                <a:lnTo>
                  <a:pt x="160845" y="104889"/>
                </a:lnTo>
                <a:lnTo>
                  <a:pt x="162229" y="104165"/>
                </a:lnTo>
                <a:lnTo>
                  <a:pt x="245275" y="104165"/>
                </a:lnTo>
                <a:lnTo>
                  <a:pt x="242836" y="98336"/>
                </a:lnTo>
                <a:lnTo>
                  <a:pt x="241071" y="95618"/>
                </a:lnTo>
                <a:lnTo>
                  <a:pt x="236601" y="90970"/>
                </a:lnTo>
                <a:lnTo>
                  <a:pt x="233984" y="89128"/>
                </a:lnTo>
                <a:lnTo>
                  <a:pt x="227939" y="86436"/>
                </a:lnTo>
                <a:lnTo>
                  <a:pt x="224713" y="85763"/>
                </a:lnTo>
                <a:close/>
              </a:path>
              <a:path w="524510" h="137160">
                <a:moveTo>
                  <a:pt x="245275" y="104165"/>
                </a:moveTo>
                <a:lnTo>
                  <a:pt x="222935" y="104165"/>
                </a:lnTo>
                <a:lnTo>
                  <a:pt x="224358" y="104889"/>
                </a:lnTo>
                <a:lnTo>
                  <a:pt x="226682" y="107772"/>
                </a:lnTo>
                <a:lnTo>
                  <a:pt x="227266" y="109423"/>
                </a:lnTo>
                <a:lnTo>
                  <a:pt x="227266" y="113144"/>
                </a:lnTo>
                <a:lnTo>
                  <a:pt x="226682" y="114795"/>
                </a:lnTo>
                <a:lnTo>
                  <a:pt x="224358" y="117678"/>
                </a:lnTo>
                <a:lnTo>
                  <a:pt x="222935" y="118389"/>
                </a:lnTo>
                <a:lnTo>
                  <a:pt x="245262" y="118389"/>
                </a:lnTo>
                <a:lnTo>
                  <a:pt x="245440" y="117970"/>
                </a:lnTo>
                <a:lnTo>
                  <a:pt x="246072" y="114795"/>
                </a:lnTo>
                <a:lnTo>
                  <a:pt x="246075" y="107772"/>
                </a:lnTo>
                <a:lnTo>
                  <a:pt x="245440" y="104559"/>
                </a:lnTo>
                <a:lnTo>
                  <a:pt x="245275" y="104165"/>
                </a:lnTo>
                <a:close/>
              </a:path>
              <a:path w="524510" h="137160">
                <a:moveTo>
                  <a:pt x="169951" y="26911"/>
                </a:moveTo>
                <a:lnTo>
                  <a:pt x="146519" y="26911"/>
                </a:lnTo>
                <a:lnTo>
                  <a:pt x="141871" y="28778"/>
                </a:lnTo>
                <a:lnTo>
                  <a:pt x="138137" y="31546"/>
                </a:lnTo>
                <a:lnTo>
                  <a:pt x="132461" y="38887"/>
                </a:lnTo>
                <a:lnTo>
                  <a:pt x="131196" y="42532"/>
                </a:lnTo>
                <a:lnTo>
                  <a:pt x="131072" y="57454"/>
                </a:lnTo>
                <a:lnTo>
                  <a:pt x="131724" y="60172"/>
                </a:lnTo>
                <a:lnTo>
                  <a:pt x="157124" y="76555"/>
                </a:lnTo>
                <a:lnTo>
                  <a:pt x="162369" y="76555"/>
                </a:lnTo>
                <a:lnTo>
                  <a:pt x="184937" y="61353"/>
                </a:lnTo>
                <a:lnTo>
                  <a:pt x="155676" y="61353"/>
                </a:lnTo>
                <a:lnTo>
                  <a:pt x="153174" y="60528"/>
                </a:lnTo>
                <a:lnTo>
                  <a:pt x="149085" y="57175"/>
                </a:lnTo>
                <a:lnTo>
                  <a:pt x="148056" y="54940"/>
                </a:lnTo>
                <a:lnTo>
                  <a:pt x="148056" y="47409"/>
                </a:lnTo>
                <a:lnTo>
                  <a:pt x="149085" y="45110"/>
                </a:lnTo>
                <a:lnTo>
                  <a:pt x="153174" y="41490"/>
                </a:lnTo>
                <a:lnTo>
                  <a:pt x="155676" y="40576"/>
                </a:lnTo>
                <a:lnTo>
                  <a:pt x="185522" y="40576"/>
                </a:lnTo>
                <a:lnTo>
                  <a:pt x="184734" y="38519"/>
                </a:lnTo>
                <a:lnTo>
                  <a:pt x="178600" y="31356"/>
                </a:lnTo>
                <a:lnTo>
                  <a:pt x="174688" y="28676"/>
                </a:lnTo>
                <a:lnTo>
                  <a:pt x="169951" y="26911"/>
                </a:lnTo>
                <a:close/>
              </a:path>
              <a:path w="524510" h="137160">
                <a:moveTo>
                  <a:pt x="185522" y="40576"/>
                </a:moveTo>
                <a:lnTo>
                  <a:pt x="161632" y="40576"/>
                </a:lnTo>
                <a:lnTo>
                  <a:pt x="164185" y="41490"/>
                </a:lnTo>
                <a:lnTo>
                  <a:pt x="168465" y="45110"/>
                </a:lnTo>
                <a:lnTo>
                  <a:pt x="169532" y="47409"/>
                </a:lnTo>
                <a:lnTo>
                  <a:pt x="169532" y="54940"/>
                </a:lnTo>
                <a:lnTo>
                  <a:pt x="168465" y="57175"/>
                </a:lnTo>
                <a:lnTo>
                  <a:pt x="164185" y="60528"/>
                </a:lnTo>
                <a:lnTo>
                  <a:pt x="161632" y="61353"/>
                </a:lnTo>
                <a:lnTo>
                  <a:pt x="184937" y="61353"/>
                </a:lnTo>
                <a:lnTo>
                  <a:pt x="185521" y="60312"/>
                </a:lnTo>
                <a:lnTo>
                  <a:pt x="186270" y="57454"/>
                </a:lnTo>
                <a:lnTo>
                  <a:pt x="186270" y="42532"/>
                </a:lnTo>
                <a:lnTo>
                  <a:pt x="185522" y="40576"/>
                </a:lnTo>
                <a:close/>
              </a:path>
              <a:path w="524510" h="137160">
                <a:moveTo>
                  <a:pt x="189191" y="10744"/>
                </a:moveTo>
                <a:lnTo>
                  <a:pt x="128257" y="10744"/>
                </a:lnTo>
                <a:lnTo>
                  <a:pt x="128257" y="26911"/>
                </a:lnTo>
                <a:lnTo>
                  <a:pt x="189191" y="26911"/>
                </a:lnTo>
                <a:lnTo>
                  <a:pt x="189191" y="10744"/>
                </a:lnTo>
                <a:close/>
              </a:path>
              <a:path w="524510" h="137160">
                <a:moveTo>
                  <a:pt x="167436" y="0"/>
                </a:moveTo>
                <a:lnTo>
                  <a:pt x="150152" y="0"/>
                </a:lnTo>
                <a:lnTo>
                  <a:pt x="150152" y="10744"/>
                </a:lnTo>
                <a:lnTo>
                  <a:pt x="167436" y="10744"/>
                </a:lnTo>
                <a:lnTo>
                  <a:pt x="167436" y="0"/>
                </a:lnTo>
                <a:close/>
              </a:path>
              <a:path w="524510" h="137160">
                <a:moveTo>
                  <a:pt x="287743" y="5435"/>
                </a:moveTo>
                <a:lnTo>
                  <a:pt x="268223" y="5435"/>
                </a:lnTo>
                <a:lnTo>
                  <a:pt x="268223" y="74612"/>
                </a:lnTo>
                <a:lnTo>
                  <a:pt x="333908" y="74612"/>
                </a:lnTo>
                <a:lnTo>
                  <a:pt x="333908" y="57175"/>
                </a:lnTo>
                <a:lnTo>
                  <a:pt x="287743" y="57175"/>
                </a:lnTo>
                <a:lnTo>
                  <a:pt x="287743" y="40297"/>
                </a:lnTo>
                <a:lnTo>
                  <a:pt x="333908" y="40297"/>
                </a:lnTo>
                <a:lnTo>
                  <a:pt x="333908" y="23291"/>
                </a:lnTo>
                <a:lnTo>
                  <a:pt x="287743" y="23291"/>
                </a:lnTo>
                <a:lnTo>
                  <a:pt x="287743" y="5435"/>
                </a:lnTo>
                <a:close/>
              </a:path>
              <a:path w="524510" h="137160">
                <a:moveTo>
                  <a:pt x="333908" y="40297"/>
                </a:moveTo>
                <a:lnTo>
                  <a:pt x="314375" y="40297"/>
                </a:lnTo>
                <a:lnTo>
                  <a:pt x="314375" y="57175"/>
                </a:lnTo>
                <a:lnTo>
                  <a:pt x="333908" y="57175"/>
                </a:lnTo>
                <a:lnTo>
                  <a:pt x="333908" y="40297"/>
                </a:lnTo>
                <a:close/>
              </a:path>
              <a:path w="524510" h="137160">
                <a:moveTo>
                  <a:pt x="333908" y="5435"/>
                </a:moveTo>
                <a:lnTo>
                  <a:pt x="314388" y="5435"/>
                </a:lnTo>
                <a:lnTo>
                  <a:pt x="314388" y="23291"/>
                </a:lnTo>
                <a:lnTo>
                  <a:pt x="333908" y="23291"/>
                </a:lnTo>
                <a:lnTo>
                  <a:pt x="333908" y="5435"/>
                </a:lnTo>
                <a:close/>
              </a:path>
              <a:path w="524510" h="137160">
                <a:moveTo>
                  <a:pt x="449325" y="26212"/>
                </a:moveTo>
                <a:lnTo>
                  <a:pt x="423811" y="26212"/>
                </a:lnTo>
                <a:lnTo>
                  <a:pt x="421398" y="27152"/>
                </a:lnTo>
                <a:lnTo>
                  <a:pt x="406527" y="60426"/>
                </a:lnTo>
                <a:lnTo>
                  <a:pt x="407314" y="63449"/>
                </a:lnTo>
                <a:lnTo>
                  <a:pt x="432269" y="80327"/>
                </a:lnTo>
                <a:lnTo>
                  <a:pt x="440448" y="80327"/>
                </a:lnTo>
                <a:lnTo>
                  <a:pt x="465616" y="64427"/>
                </a:lnTo>
                <a:lnTo>
                  <a:pt x="435152" y="64427"/>
                </a:lnTo>
                <a:lnTo>
                  <a:pt x="433476" y="64147"/>
                </a:lnTo>
                <a:lnTo>
                  <a:pt x="424091" y="55181"/>
                </a:lnTo>
                <a:lnTo>
                  <a:pt x="424091" y="47790"/>
                </a:lnTo>
                <a:lnTo>
                  <a:pt x="425348" y="45224"/>
                </a:lnTo>
                <a:lnTo>
                  <a:pt x="430364" y="40957"/>
                </a:lnTo>
                <a:lnTo>
                  <a:pt x="433387" y="39890"/>
                </a:lnTo>
                <a:lnTo>
                  <a:pt x="465970" y="39890"/>
                </a:lnTo>
                <a:lnTo>
                  <a:pt x="465391" y="38417"/>
                </a:lnTo>
                <a:lnTo>
                  <a:pt x="458787" y="30886"/>
                </a:lnTo>
                <a:lnTo>
                  <a:pt x="454533" y="28079"/>
                </a:lnTo>
                <a:lnTo>
                  <a:pt x="449325" y="26212"/>
                </a:lnTo>
                <a:close/>
              </a:path>
              <a:path w="524510" h="137160">
                <a:moveTo>
                  <a:pt x="465970" y="39890"/>
                </a:moveTo>
                <a:lnTo>
                  <a:pt x="440448" y="39890"/>
                </a:lnTo>
                <a:lnTo>
                  <a:pt x="443471" y="40957"/>
                </a:lnTo>
                <a:lnTo>
                  <a:pt x="448500" y="45224"/>
                </a:lnTo>
                <a:lnTo>
                  <a:pt x="449745" y="47790"/>
                </a:lnTo>
                <a:lnTo>
                  <a:pt x="449745" y="55181"/>
                </a:lnTo>
                <a:lnTo>
                  <a:pt x="438683" y="64427"/>
                </a:lnTo>
                <a:lnTo>
                  <a:pt x="465616" y="64427"/>
                </a:lnTo>
                <a:lnTo>
                  <a:pt x="466204" y="63449"/>
                </a:lnTo>
                <a:lnTo>
                  <a:pt x="467042" y="60426"/>
                </a:lnTo>
                <a:lnTo>
                  <a:pt x="467042" y="42621"/>
                </a:lnTo>
                <a:lnTo>
                  <a:pt x="465970" y="39890"/>
                </a:lnTo>
                <a:close/>
              </a:path>
              <a:path w="524510" h="137160">
                <a:moveTo>
                  <a:pt x="472478" y="9626"/>
                </a:moveTo>
                <a:lnTo>
                  <a:pt x="401637" y="9626"/>
                </a:lnTo>
                <a:lnTo>
                  <a:pt x="401637" y="26212"/>
                </a:lnTo>
                <a:lnTo>
                  <a:pt x="472478" y="26212"/>
                </a:lnTo>
                <a:lnTo>
                  <a:pt x="472478" y="9626"/>
                </a:lnTo>
                <a:close/>
              </a:path>
              <a:path w="524510" h="137160">
                <a:moveTo>
                  <a:pt x="446963" y="0"/>
                </a:moveTo>
                <a:lnTo>
                  <a:pt x="427443" y="0"/>
                </a:lnTo>
                <a:lnTo>
                  <a:pt x="427443" y="9626"/>
                </a:lnTo>
                <a:lnTo>
                  <a:pt x="446963" y="9626"/>
                </a:lnTo>
                <a:lnTo>
                  <a:pt x="446963" y="0"/>
                </a:lnTo>
                <a:close/>
              </a:path>
              <a:path w="524510" h="137160">
                <a:moveTo>
                  <a:pt x="24409" y="89522"/>
                </a:moveTo>
                <a:lnTo>
                  <a:pt x="5854" y="89522"/>
                </a:lnTo>
                <a:lnTo>
                  <a:pt x="5854" y="136664"/>
                </a:lnTo>
                <a:lnTo>
                  <a:pt x="111556" y="136664"/>
                </a:lnTo>
                <a:lnTo>
                  <a:pt x="111556" y="119506"/>
                </a:lnTo>
                <a:lnTo>
                  <a:pt x="24409" y="119506"/>
                </a:lnTo>
                <a:lnTo>
                  <a:pt x="24409" y="89522"/>
                </a:lnTo>
                <a:close/>
              </a:path>
              <a:path w="524510" h="137160">
                <a:moveTo>
                  <a:pt x="111556" y="4749"/>
                </a:moveTo>
                <a:lnTo>
                  <a:pt x="91897" y="4749"/>
                </a:lnTo>
                <a:lnTo>
                  <a:pt x="91897" y="119506"/>
                </a:lnTo>
                <a:lnTo>
                  <a:pt x="111556" y="119506"/>
                </a:lnTo>
                <a:lnTo>
                  <a:pt x="111556" y="4749"/>
                </a:lnTo>
                <a:close/>
              </a:path>
              <a:path w="524510" h="137160">
                <a:moveTo>
                  <a:pt x="67965" y="51739"/>
                </a:moveTo>
                <a:lnTo>
                  <a:pt x="35559" y="51739"/>
                </a:lnTo>
                <a:lnTo>
                  <a:pt x="75298" y="79070"/>
                </a:lnTo>
                <a:lnTo>
                  <a:pt x="75298" y="56476"/>
                </a:lnTo>
                <a:lnTo>
                  <a:pt x="67965" y="51739"/>
                </a:lnTo>
                <a:close/>
              </a:path>
              <a:path w="524510" h="137160">
                <a:moveTo>
                  <a:pt x="74333" y="5435"/>
                </a:moveTo>
                <a:lnTo>
                  <a:pt x="0" y="5435"/>
                </a:lnTo>
                <a:lnTo>
                  <a:pt x="0" y="24129"/>
                </a:lnTo>
                <a:lnTo>
                  <a:pt x="42113" y="24129"/>
                </a:lnTo>
                <a:lnTo>
                  <a:pt x="0" y="52857"/>
                </a:lnTo>
                <a:lnTo>
                  <a:pt x="0" y="76974"/>
                </a:lnTo>
                <a:lnTo>
                  <a:pt x="35559" y="51739"/>
                </a:lnTo>
                <a:lnTo>
                  <a:pt x="67965" y="51739"/>
                </a:lnTo>
                <a:lnTo>
                  <a:pt x="50901" y="40716"/>
                </a:lnTo>
                <a:lnTo>
                  <a:pt x="74333" y="24129"/>
                </a:lnTo>
                <a:lnTo>
                  <a:pt x="74333" y="5435"/>
                </a:lnTo>
                <a:close/>
              </a:path>
              <a:path w="524510" h="137160">
                <a:moveTo>
                  <a:pt x="510133" y="4749"/>
                </a:moveTo>
                <a:lnTo>
                  <a:pt x="489216" y="4749"/>
                </a:lnTo>
                <a:lnTo>
                  <a:pt x="489216" y="80187"/>
                </a:lnTo>
                <a:lnTo>
                  <a:pt x="510133" y="80187"/>
                </a:lnTo>
                <a:lnTo>
                  <a:pt x="510133" y="65125"/>
                </a:lnTo>
                <a:lnTo>
                  <a:pt x="524357" y="65125"/>
                </a:lnTo>
                <a:lnTo>
                  <a:pt x="524357" y="48247"/>
                </a:lnTo>
                <a:lnTo>
                  <a:pt x="510133" y="48247"/>
                </a:lnTo>
                <a:lnTo>
                  <a:pt x="510133" y="36537"/>
                </a:lnTo>
                <a:lnTo>
                  <a:pt x="524357" y="36537"/>
                </a:lnTo>
                <a:lnTo>
                  <a:pt x="524357" y="19659"/>
                </a:lnTo>
                <a:lnTo>
                  <a:pt x="510133" y="19659"/>
                </a:lnTo>
                <a:lnTo>
                  <a:pt x="510133" y="4749"/>
                </a:lnTo>
                <a:close/>
              </a:path>
              <a:path w="524510" h="137160">
                <a:moveTo>
                  <a:pt x="376021" y="4749"/>
                </a:moveTo>
                <a:lnTo>
                  <a:pt x="356501" y="4749"/>
                </a:lnTo>
                <a:lnTo>
                  <a:pt x="356501" y="76695"/>
                </a:lnTo>
                <a:lnTo>
                  <a:pt x="376021" y="76695"/>
                </a:lnTo>
                <a:lnTo>
                  <a:pt x="376021" y="46989"/>
                </a:lnTo>
                <a:lnTo>
                  <a:pt x="390245" y="46989"/>
                </a:lnTo>
                <a:lnTo>
                  <a:pt x="390245" y="28028"/>
                </a:lnTo>
                <a:lnTo>
                  <a:pt x="376021" y="28028"/>
                </a:lnTo>
                <a:lnTo>
                  <a:pt x="376021" y="4749"/>
                </a:lnTo>
                <a:close/>
              </a:path>
              <a:path w="524510" h="137160">
                <a:moveTo>
                  <a:pt x="216242" y="4749"/>
                </a:moveTo>
                <a:lnTo>
                  <a:pt x="197700" y="4749"/>
                </a:lnTo>
                <a:lnTo>
                  <a:pt x="197700" y="76555"/>
                </a:lnTo>
                <a:lnTo>
                  <a:pt x="216242" y="76555"/>
                </a:lnTo>
                <a:lnTo>
                  <a:pt x="216242" y="48806"/>
                </a:lnTo>
                <a:lnTo>
                  <a:pt x="246227" y="48806"/>
                </a:lnTo>
                <a:lnTo>
                  <a:pt x="246227" y="31241"/>
                </a:lnTo>
                <a:lnTo>
                  <a:pt x="216242" y="31241"/>
                </a:lnTo>
                <a:lnTo>
                  <a:pt x="216242" y="4749"/>
                </a:lnTo>
                <a:close/>
              </a:path>
              <a:path w="524510" h="137160">
                <a:moveTo>
                  <a:pt x="246227" y="48806"/>
                </a:moveTo>
                <a:lnTo>
                  <a:pt x="228244" y="48806"/>
                </a:lnTo>
                <a:lnTo>
                  <a:pt x="228244" y="76555"/>
                </a:lnTo>
                <a:lnTo>
                  <a:pt x="246227" y="76555"/>
                </a:lnTo>
                <a:lnTo>
                  <a:pt x="246227" y="48806"/>
                </a:lnTo>
                <a:close/>
              </a:path>
              <a:path w="524510" h="137160">
                <a:moveTo>
                  <a:pt x="246227" y="4749"/>
                </a:moveTo>
                <a:lnTo>
                  <a:pt x="228244" y="4749"/>
                </a:lnTo>
                <a:lnTo>
                  <a:pt x="228244" y="31241"/>
                </a:lnTo>
                <a:lnTo>
                  <a:pt x="246227" y="31241"/>
                </a:lnTo>
                <a:lnTo>
                  <a:pt x="246227" y="4749"/>
                </a:lnTo>
                <a:close/>
              </a:path>
            </a:pathLst>
          </a:custGeom>
          <a:solidFill>
            <a:srgbClr val="767171"/>
          </a:solid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254" y="555891"/>
            <a:ext cx="1674495" cy="0"/>
          </a:xfrm>
          <a:custGeom>
            <a:avLst/>
            <a:gdLst/>
            <a:ahLst/>
            <a:cxnLst/>
            <a:rect l="l" t="t" r="r" b="b"/>
            <a:pathLst>
              <a:path w="1674495">
                <a:moveTo>
                  <a:pt x="0" y="0"/>
                </a:moveTo>
                <a:lnTo>
                  <a:pt x="1674482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9670" y="868235"/>
            <a:ext cx="443865" cy="273050"/>
          </a:xfrm>
          <a:custGeom>
            <a:avLst/>
            <a:gdLst/>
            <a:ahLst/>
            <a:cxnLst/>
            <a:rect l="l" t="t" r="r" b="b"/>
            <a:pathLst>
              <a:path w="443865" h="273050">
                <a:moveTo>
                  <a:pt x="443752" y="228600"/>
                </a:moveTo>
                <a:lnTo>
                  <a:pt x="398642" y="228600"/>
                </a:lnTo>
                <a:lnTo>
                  <a:pt x="398642" y="272491"/>
                </a:lnTo>
                <a:lnTo>
                  <a:pt x="443752" y="272491"/>
                </a:lnTo>
                <a:lnTo>
                  <a:pt x="443752" y="228600"/>
                </a:lnTo>
                <a:close/>
              </a:path>
              <a:path w="443865" h="273050">
                <a:moveTo>
                  <a:pt x="109386" y="2743"/>
                </a:moveTo>
                <a:lnTo>
                  <a:pt x="70677" y="2743"/>
                </a:lnTo>
                <a:lnTo>
                  <a:pt x="63466" y="3095"/>
                </a:lnTo>
                <a:lnTo>
                  <a:pt x="25547" y="19069"/>
                </a:lnTo>
                <a:lnTo>
                  <a:pt x="3049" y="52758"/>
                </a:lnTo>
                <a:lnTo>
                  <a:pt x="0" y="72999"/>
                </a:lnTo>
                <a:lnTo>
                  <a:pt x="0" y="193395"/>
                </a:lnTo>
                <a:lnTo>
                  <a:pt x="11965" y="232333"/>
                </a:lnTo>
                <a:lnTo>
                  <a:pt x="43092" y="258013"/>
                </a:lnTo>
                <a:lnTo>
                  <a:pt x="70677" y="263651"/>
                </a:lnTo>
                <a:lnTo>
                  <a:pt x="109386" y="263651"/>
                </a:lnTo>
                <a:lnTo>
                  <a:pt x="149087" y="251383"/>
                </a:lnTo>
                <a:lnTo>
                  <a:pt x="174766" y="220217"/>
                </a:lnTo>
                <a:lnTo>
                  <a:pt x="175851" y="217322"/>
                </a:lnTo>
                <a:lnTo>
                  <a:pt x="71388" y="217322"/>
                </a:lnTo>
                <a:lnTo>
                  <a:pt x="67222" y="216458"/>
                </a:lnTo>
                <a:lnTo>
                  <a:pt x="43854" y="189179"/>
                </a:lnTo>
                <a:lnTo>
                  <a:pt x="43854" y="77215"/>
                </a:lnTo>
                <a:lnTo>
                  <a:pt x="71388" y="49072"/>
                </a:lnTo>
                <a:lnTo>
                  <a:pt x="175851" y="49072"/>
                </a:lnTo>
                <a:lnTo>
                  <a:pt x="174766" y="46177"/>
                </a:lnTo>
                <a:lnTo>
                  <a:pt x="149087" y="15011"/>
                </a:lnTo>
                <a:lnTo>
                  <a:pt x="116597" y="3095"/>
                </a:lnTo>
                <a:lnTo>
                  <a:pt x="109386" y="2743"/>
                </a:lnTo>
                <a:close/>
              </a:path>
              <a:path w="443865" h="273050">
                <a:moveTo>
                  <a:pt x="175851" y="49072"/>
                </a:moveTo>
                <a:lnTo>
                  <a:pt x="108675" y="49072"/>
                </a:lnTo>
                <a:lnTo>
                  <a:pt x="112841" y="49936"/>
                </a:lnTo>
                <a:lnTo>
                  <a:pt x="120562" y="53390"/>
                </a:lnTo>
                <a:lnTo>
                  <a:pt x="136209" y="77215"/>
                </a:lnTo>
                <a:lnTo>
                  <a:pt x="136209" y="189179"/>
                </a:lnTo>
                <a:lnTo>
                  <a:pt x="108675" y="217322"/>
                </a:lnTo>
                <a:lnTo>
                  <a:pt x="175851" y="217322"/>
                </a:lnTo>
                <a:lnTo>
                  <a:pt x="177233" y="213636"/>
                </a:lnTo>
                <a:lnTo>
                  <a:pt x="178995" y="206844"/>
                </a:lnTo>
                <a:lnTo>
                  <a:pt x="180052" y="199844"/>
                </a:lnTo>
                <a:lnTo>
                  <a:pt x="180368" y="193395"/>
                </a:lnTo>
                <a:lnTo>
                  <a:pt x="180368" y="72999"/>
                </a:lnTo>
                <a:lnTo>
                  <a:pt x="180052" y="66551"/>
                </a:lnTo>
                <a:lnTo>
                  <a:pt x="178995" y="59550"/>
                </a:lnTo>
                <a:lnTo>
                  <a:pt x="177233" y="52758"/>
                </a:lnTo>
                <a:lnTo>
                  <a:pt x="175851" y="49072"/>
                </a:lnTo>
                <a:close/>
              </a:path>
              <a:path w="443865" h="273050">
                <a:moveTo>
                  <a:pt x="368933" y="44196"/>
                </a:moveTo>
                <a:lnTo>
                  <a:pt x="302477" y="44196"/>
                </a:lnTo>
                <a:lnTo>
                  <a:pt x="306440" y="45008"/>
                </a:lnTo>
                <a:lnTo>
                  <a:pt x="313755" y="48260"/>
                </a:lnTo>
                <a:lnTo>
                  <a:pt x="328995" y="71323"/>
                </a:lnTo>
                <a:lnTo>
                  <a:pt x="328995" y="81279"/>
                </a:lnTo>
                <a:lnTo>
                  <a:pt x="309894" y="117449"/>
                </a:lnTo>
                <a:lnTo>
                  <a:pt x="270426" y="153285"/>
                </a:lnTo>
                <a:lnTo>
                  <a:pt x="232792" y="185508"/>
                </a:lnTo>
                <a:lnTo>
                  <a:pt x="206465" y="206044"/>
                </a:lnTo>
                <a:lnTo>
                  <a:pt x="206465" y="263651"/>
                </a:lnTo>
                <a:lnTo>
                  <a:pt x="368619" y="263651"/>
                </a:lnTo>
                <a:lnTo>
                  <a:pt x="368619" y="224942"/>
                </a:lnTo>
                <a:lnTo>
                  <a:pt x="250356" y="224942"/>
                </a:lnTo>
                <a:lnTo>
                  <a:pt x="262510" y="215931"/>
                </a:lnTo>
                <a:lnTo>
                  <a:pt x="298515" y="186842"/>
                </a:lnTo>
                <a:lnTo>
                  <a:pt x="333148" y="156038"/>
                </a:lnTo>
                <a:lnTo>
                  <a:pt x="363031" y="123647"/>
                </a:lnTo>
                <a:lnTo>
                  <a:pt x="373186" y="81279"/>
                </a:lnTo>
                <a:lnTo>
                  <a:pt x="373171" y="67259"/>
                </a:lnTo>
                <a:lnTo>
                  <a:pt x="372857" y="60759"/>
                </a:lnTo>
                <a:lnTo>
                  <a:pt x="371857" y="54063"/>
                </a:lnTo>
                <a:lnTo>
                  <a:pt x="370190" y="47577"/>
                </a:lnTo>
                <a:lnTo>
                  <a:pt x="368933" y="44196"/>
                </a:lnTo>
                <a:close/>
              </a:path>
              <a:path w="443865" h="273050">
                <a:moveTo>
                  <a:pt x="305220" y="0"/>
                </a:moveTo>
                <a:lnTo>
                  <a:pt x="271997" y="0"/>
                </a:lnTo>
                <a:lnTo>
                  <a:pt x="265092" y="333"/>
                </a:lnTo>
                <a:lnTo>
                  <a:pt x="228830" y="15478"/>
                </a:lnTo>
                <a:lnTo>
                  <a:pt x="207027" y="47577"/>
                </a:lnTo>
                <a:lnTo>
                  <a:pt x="204027" y="84734"/>
                </a:lnTo>
                <a:lnTo>
                  <a:pt x="245784" y="84734"/>
                </a:lnTo>
                <a:lnTo>
                  <a:pt x="245784" y="71323"/>
                </a:lnTo>
                <a:lnTo>
                  <a:pt x="246597" y="67259"/>
                </a:lnTo>
                <a:lnTo>
                  <a:pt x="272607" y="44196"/>
                </a:lnTo>
                <a:lnTo>
                  <a:pt x="368933" y="44196"/>
                </a:lnTo>
                <a:lnTo>
                  <a:pt x="367857" y="41300"/>
                </a:lnTo>
                <a:lnTo>
                  <a:pt x="343168" y="11620"/>
                </a:lnTo>
                <a:lnTo>
                  <a:pt x="312126" y="333"/>
                </a:lnTo>
                <a:lnTo>
                  <a:pt x="3052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1782" y="1334731"/>
            <a:ext cx="810895" cy="212090"/>
          </a:xfrm>
          <a:custGeom>
            <a:avLst/>
            <a:gdLst/>
            <a:ahLst/>
            <a:cxnLst/>
            <a:rect l="l" t="t" r="r" b="b"/>
            <a:pathLst>
              <a:path w="810894" h="212090">
                <a:moveTo>
                  <a:pt x="758012" y="148361"/>
                </a:moveTo>
                <a:lnTo>
                  <a:pt x="660031" y="148361"/>
                </a:lnTo>
                <a:lnTo>
                  <a:pt x="655040" y="149009"/>
                </a:lnTo>
                <a:lnTo>
                  <a:pt x="626985" y="174421"/>
                </a:lnTo>
                <a:lnTo>
                  <a:pt x="626985" y="185280"/>
                </a:lnTo>
                <a:lnTo>
                  <a:pt x="660031" y="211340"/>
                </a:lnTo>
                <a:lnTo>
                  <a:pt x="758012" y="211340"/>
                </a:lnTo>
                <a:lnTo>
                  <a:pt x="790067" y="189801"/>
                </a:lnTo>
                <a:lnTo>
                  <a:pt x="790913" y="185889"/>
                </a:lnTo>
                <a:lnTo>
                  <a:pt x="660971" y="185889"/>
                </a:lnTo>
                <a:lnTo>
                  <a:pt x="659168" y="185280"/>
                </a:lnTo>
                <a:lnTo>
                  <a:pt x="657733" y="182829"/>
                </a:lnTo>
                <a:lnTo>
                  <a:pt x="657377" y="181432"/>
                </a:lnTo>
                <a:lnTo>
                  <a:pt x="657377" y="178269"/>
                </a:lnTo>
                <a:lnTo>
                  <a:pt x="657733" y="176872"/>
                </a:lnTo>
                <a:lnTo>
                  <a:pt x="659168" y="174421"/>
                </a:lnTo>
                <a:lnTo>
                  <a:pt x="660971" y="173812"/>
                </a:lnTo>
                <a:lnTo>
                  <a:pt x="790913" y="173812"/>
                </a:lnTo>
                <a:lnTo>
                  <a:pt x="790067" y="169900"/>
                </a:lnTo>
                <a:lnTo>
                  <a:pt x="763003" y="149009"/>
                </a:lnTo>
                <a:lnTo>
                  <a:pt x="758012" y="148361"/>
                </a:lnTo>
                <a:close/>
              </a:path>
              <a:path w="810894" h="212090">
                <a:moveTo>
                  <a:pt x="790913" y="173812"/>
                </a:moveTo>
                <a:lnTo>
                  <a:pt x="757072" y="173812"/>
                </a:lnTo>
                <a:lnTo>
                  <a:pt x="758875" y="174421"/>
                </a:lnTo>
                <a:lnTo>
                  <a:pt x="760310" y="176872"/>
                </a:lnTo>
                <a:lnTo>
                  <a:pt x="760666" y="178269"/>
                </a:lnTo>
                <a:lnTo>
                  <a:pt x="760666" y="181432"/>
                </a:lnTo>
                <a:lnTo>
                  <a:pt x="760310" y="182829"/>
                </a:lnTo>
                <a:lnTo>
                  <a:pt x="758875" y="185280"/>
                </a:lnTo>
                <a:lnTo>
                  <a:pt x="757072" y="185889"/>
                </a:lnTo>
                <a:lnTo>
                  <a:pt x="790913" y="185889"/>
                </a:lnTo>
                <a:lnTo>
                  <a:pt x="791045" y="185280"/>
                </a:lnTo>
                <a:lnTo>
                  <a:pt x="791045" y="174421"/>
                </a:lnTo>
                <a:lnTo>
                  <a:pt x="790913" y="173812"/>
                </a:lnTo>
                <a:close/>
              </a:path>
              <a:path w="810894" h="212090">
                <a:moveTo>
                  <a:pt x="552462" y="134569"/>
                </a:moveTo>
                <a:lnTo>
                  <a:pt x="454063" y="134569"/>
                </a:lnTo>
                <a:lnTo>
                  <a:pt x="449072" y="135572"/>
                </a:lnTo>
                <a:lnTo>
                  <a:pt x="422008" y="162636"/>
                </a:lnTo>
                <a:lnTo>
                  <a:pt x="421020" y="167487"/>
                </a:lnTo>
                <a:lnTo>
                  <a:pt x="421020" y="178409"/>
                </a:lnTo>
                <a:lnTo>
                  <a:pt x="449072" y="210324"/>
                </a:lnTo>
                <a:lnTo>
                  <a:pt x="454063" y="211340"/>
                </a:lnTo>
                <a:lnTo>
                  <a:pt x="552462" y="211340"/>
                </a:lnTo>
                <a:lnTo>
                  <a:pt x="584141" y="184162"/>
                </a:lnTo>
                <a:lnTo>
                  <a:pt x="456933" y="184162"/>
                </a:lnTo>
                <a:lnTo>
                  <a:pt x="454596" y="183006"/>
                </a:lnTo>
                <a:lnTo>
                  <a:pt x="451002" y="178409"/>
                </a:lnTo>
                <a:lnTo>
                  <a:pt x="450113" y="175818"/>
                </a:lnTo>
                <a:lnTo>
                  <a:pt x="450113" y="170078"/>
                </a:lnTo>
                <a:lnTo>
                  <a:pt x="451002" y="167487"/>
                </a:lnTo>
                <a:lnTo>
                  <a:pt x="454596" y="162890"/>
                </a:lnTo>
                <a:lnTo>
                  <a:pt x="456933" y="161734"/>
                </a:lnTo>
                <a:lnTo>
                  <a:pt x="584141" y="161734"/>
                </a:lnTo>
                <a:lnTo>
                  <a:pt x="580504" y="153288"/>
                </a:lnTo>
                <a:lnTo>
                  <a:pt x="577773" y="149224"/>
                </a:lnTo>
                <a:lnTo>
                  <a:pt x="570865" y="142328"/>
                </a:lnTo>
                <a:lnTo>
                  <a:pt x="566813" y="139598"/>
                </a:lnTo>
                <a:lnTo>
                  <a:pt x="557466" y="135572"/>
                </a:lnTo>
                <a:lnTo>
                  <a:pt x="552462" y="134569"/>
                </a:lnTo>
                <a:close/>
              </a:path>
              <a:path w="810894" h="212090">
                <a:moveTo>
                  <a:pt x="584141" y="161734"/>
                </a:moveTo>
                <a:lnTo>
                  <a:pt x="549592" y="161734"/>
                </a:lnTo>
                <a:lnTo>
                  <a:pt x="551929" y="162890"/>
                </a:lnTo>
                <a:lnTo>
                  <a:pt x="555523" y="167487"/>
                </a:lnTo>
                <a:lnTo>
                  <a:pt x="556425" y="170078"/>
                </a:lnTo>
                <a:lnTo>
                  <a:pt x="556425" y="175818"/>
                </a:lnTo>
                <a:lnTo>
                  <a:pt x="555523" y="178409"/>
                </a:lnTo>
                <a:lnTo>
                  <a:pt x="551929" y="183006"/>
                </a:lnTo>
                <a:lnTo>
                  <a:pt x="549592" y="184162"/>
                </a:lnTo>
                <a:lnTo>
                  <a:pt x="584141" y="184162"/>
                </a:lnTo>
                <a:lnTo>
                  <a:pt x="584530" y="183260"/>
                </a:lnTo>
                <a:lnTo>
                  <a:pt x="585505" y="178409"/>
                </a:lnTo>
                <a:lnTo>
                  <a:pt x="585505" y="167487"/>
                </a:lnTo>
                <a:lnTo>
                  <a:pt x="584530" y="162636"/>
                </a:lnTo>
                <a:lnTo>
                  <a:pt x="584141" y="161734"/>
                </a:lnTo>
                <a:close/>
              </a:path>
              <a:path w="810894" h="212090">
                <a:moveTo>
                  <a:pt x="347357" y="132626"/>
                </a:moveTo>
                <a:lnTo>
                  <a:pt x="247878" y="132626"/>
                </a:lnTo>
                <a:lnTo>
                  <a:pt x="242874" y="133667"/>
                </a:lnTo>
                <a:lnTo>
                  <a:pt x="215811" y="161696"/>
                </a:lnTo>
                <a:lnTo>
                  <a:pt x="214827" y="166662"/>
                </a:lnTo>
                <a:lnTo>
                  <a:pt x="214828" y="177507"/>
                </a:lnTo>
                <a:lnTo>
                  <a:pt x="242874" y="210477"/>
                </a:lnTo>
                <a:lnTo>
                  <a:pt x="247878" y="211543"/>
                </a:lnTo>
                <a:lnTo>
                  <a:pt x="347357" y="211543"/>
                </a:lnTo>
                <a:lnTo>
                  <a:pt x="379150" y="183083"/>
                </a:lnTo>
                <a:lnTo>
                  <a:pt x="250748" y="183083"/>
                </a:lnTo>
                <a:lnTo>
                  <a:pt x="248589" y="181965"/>
                </a:lnTo>
                <a:lnTo>
                  <a:pt x="244856" y="177507"/>
                </a:lnTo>
                <a:lnTo>
                  <a:pt x="243916" y="174967"/>
                </a:lnTo>
                <a:lnTo>
                  <a:pt x="243916" y="169214"/>
                </a:lnTo>
                <a:lnTo>
                  <a:pt x="244856" y="166662"/>
                </a:lnTo>
                <a:lnTo>
                  <a:pt x="248589" y="162204"/>
                </a:lnTo>
                <a:lnTo>
                  <a:pt x="250748" y="161086"/>
                </a:lnTo>
                <a:lnTo>
                  <a:pt x="379170" y="161086"/>
                </a:lnTo>
                <a:lnTo>
                  <a:pt x="375399" y="152069"/>
                </a:lnTo>
                <a:lnTo>
                  <a:pt x="372668" y="147866"/>
                </a:lnTo>
                <a:lnTo>
                  <a:pt x="365760" y="140677"/>
                </a:lnTo>
                <a:lnTo>
                  <a:pt x="361696" y="137833"/>
                </a:lnTo>
                <a:lnTo>
                  <a:pt x="352361" y="133667"/>
                </a:lnTo>
                <a:lnTo>
                  <a:pt x="347357" y="132626"/>
                </a:lnTo>
                <a:close/>
              </a:path>
              <a:path w="810894" h="212090">
                <a:moveTo>
                  <a:pt x="379170" y="161086"/>
                </a:moveTo>
                <a:lnTo>
                  <a:pt x="344627" y="161086"/>
                </a:lnTo>
                <a:lnTo>
                  <a:pt x="346824" y="162204"/>
                </a:lnTo>
                <a:lnTo>
                  <a:pt x="350418" y="166662"/>
                </a:lnTo>
                <a:lnTo>
                  <a:pt x="351320" y="169214"/>
                </a:lnTo>
                <a:lnTo>
                  <a:pt x="351320" y="174967"/>
                </a:lnTo>
                <a:lnTo>
                  <a:pt x="350418" y="177507"/>
                </a:lnTo>
                <a:lnTo>
                  <a:pt x="346824" y="181965"/>
                </a:lnTo>
                <a:lnTo>
                  <a:pt x="344627" y="183083"/>
                </a:lnTo>
                <a:lnTo>
                  <a:pt x="379150" y="183083"/>
                </a:lnTo>
                <a:lnTo>
                  <a:pt x="379425" y="182435"/>
                </a:lnTo>
                <a:lnTo>
                  <a:pt x="380408" y="177507"/>
                </a:lnTo>
                <a:lnTo>
                  <a:pt x="380408" y="166662"/>
                </a:lnTo>
                <a:lnTo>
                  <a:pt x="379425" y="161696"/>
                </a:lnTo>
                <a:lnTo>
                  <a:pt x="379170" y="161086"/>
                </a:lnTo>
                <a:close/>
              </a:path>
              <a:path w="810894" h="212090">
                <a:moveTo>
                  <a:pt x="262686" y="41617"/>
                </a:moveTo>
                <a:lnTo>
                  <a:pt x="226453" y="41617"/>
                </a:lnTo>
                <a:lnTo>
                  <a:pt x="219265" y="44500"/>
                </a:lnTo>
                <a:lnTo>
                  <a:pt x="213474" y="48767"/>
                </a:lnTo>
                <a:lnTo>
                  <a:pt x="204711" y="60134"/>
                </a:lnTo>
                <a:lnTo>
                  <a:pt x="202514" y="66420"/>
                </a:lnTo>
                <a:lnTo>
                  <a:pt x="202547" y="88849"/>
                </a:lnTo>
                <a:lnTo>
                  <a:pt x="231990" y="117271"/>
                </a:lnTo>
                <a:lnTo>
                  <a:pt x="242849" y="118389"/>
                </a:lnTo>
                <a:lnTo>
                  <a:pt x="250964" y="118389"/>
                </a:lnTo>
                <a:lnTo>
                  <a:pt x="285860" y="94881"/>
                </a:lnTo>
                <a:lnTo>
                  <a:pt x="240614" y="94881"/>
                </a:lnTo>
                <a:lnTo>
                  <a:pt x="236728" y="93586"/>
                </a:lnTo>
                <a:lnTo>
                  <a:pt x="230403" y="88417"/>
                </a:lnTo>
                <a:lnTo>
                  <a:pt x="228828" y="84962"/>
                </a:lnTo>
                <a:lnTo>
                  <a:pt x="228828" y="73317"/>
                </a:lnTo>
                <a:lnTo>
                  <a:pt x="230403" y="69761"/>
                </a:lnTo>
                <a:lnTo>
                  <a:pt x="236728" y="64160"/>
                </a:lnTo>
                <a:lnTo>
                  <a:pt x="240614" y="62750"/>
                </a:lnTo>
                <a:lnTo>
                  <a:pt x="286761" y="62750"/>
                </a:lnTo>
                <a:lnTo>
                  <a:pt x="285546" y="59550"/>
                </a:lnTo>
                <a:lnTo>
                  <a:pt x="276059" y="48488"/>
                </a:lnTo>
                <a:lnTo>
                  <a:pt x="270014" y="44348"/>
                </a:lnTo>
                <a:lnTo>
                  <a:pt x="262686" y="41617"/>
                </a:lnTo>
                <a:close/>
              </a:path>
              <a:path w="810894" h="212090">
                <a:moveTo>
                  <a:pt x="286761" y="62750"/>
                </a:moveTo>
                <a:lnTo>
                  <a:pt x="249821" y="62750"/>
                </a:lnTo>
                <a:lnTo>
                  <a:pt x="253771" y="64160"/>
                </a:lnTo>
                <a:lnTo>
                  <a:pt x="260388" y="69761"/>
                </a:lnTo>
                <a:lnTo>
                  <a:pt x="262039" y="73317"/>
                </a:lnTo>
                <a:lnTo>
                  <a:pt x="262039" y="84962"/>
                </a:lnTo>
                <a:lnTo>
                  <a:pt x="260388" y="88417"/>
                </a:lnTo>
                <a:lnTo>
                  <a:pt x="253771" y="93586"/>
                </a:lnTo>
                <a:lnTo>
                  <a:pt x="249821" y="94881"/>
                </a:lnTo>
                <a:lnTo>
                  <a:pt x="285860" y="94881"/>
                </a:lnTo>
                <a:lnTo>
                  <a:pt x="286766" y="93268"/>
                </a:lnTo>
                <a:lnTo>
                  <a:pt x="287909" y="88849"/>
                </a:lnTo>
                <a:lnTo>
                  <a:pt x="287909" y="65773"/>
                </a:lnTo>
                <a:lnTo>
                  <a:pt x="286761" y="62750"/>
                </a:lnTo>
                <a:close/>
              </a:path>
              <a:path w="810894" h="212090">
                <a:moveTo>
                  <a:pt x="292442" y="16611"/>
                </a:moveTo>
                <a:lnTo>
                  <a:pt x="198208" y="16611"/>
                </a:lnTo>
                <a:lnTo>
                  <a:pt x="198208" y="41617"/>
                </a:lnTo>
                <a:lnTo>
                  <a:pt x="292442" y="41617"/>
                </a:lnTo>
                <a:lnTo>
                  <a:pt x="292442" y="16611"/>
                </a:lnTo>
                <a:close/>
              </a:path>
              <a:path w="810894" h="212090">
                <a:moveTo>
                  <a:pt x="258800" y="0"/>
                </a:moveTo>
                <a:lnTo>
                  <a:pt x="232067" y="0"/>
                </a:lnTo>
                <a:lnTo>
                  <a:pt x="232067" y="16611"/>
                </a:lnTo>
                <a:lnTo>
                  <a:pt x="258800" y="16611"/>
                </a:lnTo>
                <a:lnTo>
                  <a:pt x="258800" y="0"/>
                </a:lnTo>
                <a:close/>
              </a:path>
              <a:path w="810894" h="212090">
                <a:moveTo>
                  <a:pt x="788479" y="7327"/>
                </a:moveTo>
                <a:lnTo>
                  <a:pt x="760018" y="7327"/>
                </a:lnTo>
                <a:lnTo>
                  <a:pt x="760018" y="111709"/>
                </a:lnTo>
                <a:lnTo>
                  <a:pt x="621792" y="111709"/>
                </a:lnTo>
                <a:lnTo>
                  <a:pt x="621792" y="136715"/>
                </a:lnTo>
                <a:lnTo>
                  <a:pt x="788479" y="136715"/>
                </a:lnTo>
                <a:lnTo>
                  <a:pt x="788479" y="85178"/>
                </a:lnTo>
                <a:lnTo>
                  <a:pt x="810475" y="85178"/>
                </a:lnTo>
                <a:lnTo>
                  <a:pt x="810475" y="56070"/>
                </a:lnTo>
                <a:lnTo>
                  <a:pt x="788479" y="56070"/>
                </a:lnTo>
                <a:lnTo>
                  <a:pt x="788479" y="7327"/>
                </a:lnTo>
                <a:close/>
              </a:path>
              <a:path w="810894" h="212090">
                <a:moveTo>
                  <a:pt x="714946" y="38392"/>
                </a:moveTo>
                <a:lnTo>
                  <a:pt x="635812" y="38392"/>
                </a:lnTo>
                <a:lnTo>
                  <a:pt x="632218" y="43853"/>
                </a:lnTo>
                <a:lnTo>
                  <a:pt x="630439" y="49453"/>
                </a:lnTo>
                <a:lnTo>
                  <a:pt x="630443" y="70015"/>
                </a:lnTo>
                <a:lnTo>
                  <a:pt x="656082" y="98551"/>
                </a:lnTo>
                <a:lnTo>
                  <a:pt x="660387" y="99847"/>
                </a:lnTo>
                <a:lnTo>
                  <a:pt x="660387" y="111709"/>
                </a:lnTo>
                <a:lnTo>
                  <a:pt x="690156" y="111709"/>
                </a:lnTo>
                <a:lnTo>
                  <a:pt x="690156" y="100063"/>
                </a:lnTo>
                <a:lnTo>
                  <a:pt x="694461" y="98767"/>
                </a:lnTo>
                <a:lnTo>
                  <a:pt x="718368" y="76987"/>
                </a:lnTo>
                <a:lnTo>
                  <a:pt x="670306" y="76987"/>
                </a:lnTo>
                <a:lnTo>
                  <a:pt x="665848" y="75590"/>
                </a:lnTo>
                <a:lnTo>
                  <a:pt x="658431" y="70015"/>
                </a:lnTo>
                <a:lnTo>
                  <a:pt x="658329" y="69875"/>
                </a:lnTo>
                <a:lnTo>
                  <a:pt x="656513" y="66281"/>
                </a:lnTo>
                <a:lnTo>
                  <a:pt x="656513" y="55130"/>
                </a:lnTo>
                <a:lnTo>
                  <a:pt x="658380" y="51434"/>
                </a:lnTo>
                <a:lnTo>
                  <a:pt x="665848" y="45821"/>
                </a:lnTo>
                <a:lnTo>
                  <a:pt x="670306" y="44424"/>
                </a:lnTo>
                <a:lnTo>
                  <a:pt x="718297" y="44424"/>
                </a:lnTo>
                <a:lnTo>
                  <a:pt x="718045" y="43700"/>
                </a:lnTo>
                <a:lnTo>
                  <a:pt x="716673" y="40970"/>
                </a:lnTo>
                <a:lnTo>
                  <a:pt x="714946" y="38392"/>
                </a:lnTo>
                <a:close/>
              </a:path>
              <a:path w="810894" h="212090">
                <a:moveTo>
                  <a:pt x="718297" y="44424"/>
                </a:moveTo>
                <a:lnTo>
                  <a:pt x="680656" y="44424"/>
                </a:lnTo>
                <a:lnTo>
                  <a:pt x="685114" y="45821"/>
                </a:lnTo>
                <a:lnTo>
                  <a:pt x="692594" y="51434"/>
                </a:lnTo>
                <a:lnTo>
                  <a:pt x="694461" y="55130"/>
                </a:lnTo>
                <a:lnTo>
                  <a:pt x="694461" y="66281"/>
                </a:lnTo>
                <a:lnTo>
                  <a:pt x="692645" y="69875"/>
                </a:lnTo>
                <a:lnTo>
                  <a:pt x="692543" y="70015"/>
                </a:lnTo>
                <a:lnTo>
                  <a:pt x="685114" y="75590"/>
                </a:lnTo>
                <a:lnTo>
                  <a:pt x="680656" y="76987"/>
                </a:lnTo>
                <a:lnTo>
                  <a:pt x="718368" y="76987"/>
                </a:lnTo>
                <a:lnTo>
                  <a:pt x="719759" y="73825"/>
                </a:lnTo>
                <a:lnTo>
                  <a:pt x="720559" y="70015"/>
                </a:lnTo>
                <a:lnTo>
                  <a:pt x="720559" y="52400"/>
                </a:lnTo>
                <a:lnTo>
                  <a:pt x="720051" y="49453"/>
                </a:lnTo>
                <a:lnTo>
                  <a:pt x="718297" y="44424"/>
                </a:lnTo>
                <a:close/>
              </a:path>
              <a:path w="810894" h="212090">
                <a:moveTo>
                  <a:pt x="730262" y="15316"/>
                </a:moveTo>
                <a:lnTo>
                  <a:pt x="620712" y="15316"/>
                </a:lnTo>
                <a:lnTo>
                  <a:pt x="620712" y="38392"/>
                </a:lnTo>
                <a:lnTo>
                  <a:pt x="730262" y="38392"/>
                </a:lnTo>
                <a:lnTo>
                  <a:pt x="730262" y="15316"/>
                </a:lnTo>
                <a:close/>
              </a:path>
              <a:path w="810894" h="212090">
                <a:moveTo>
                  <a:pt x="690587" y="0"/>
                </a:moveTo>
                <a:lnTo>
                  <a:pt x="660387" y="0"/>
                </a:lnTo>
                <a:lnTo>
                  <a:pt x="660387" y="15316"/>
                </a:lnTo>
                <a:lnTo>
                  <a:pt x="690587" y="15316"/>
                </a:lnTo>
                <a:lnTo>
                  <a:pt x="690587" y="0"/>
                </a:lnTo>
                <a:close/>
              </a:path>
              <a:path w="810894" h="212090">
                <a:moveTo>
                  <a:pt x="491299" y="8407"/>
                </a:moveTo>
                <a:lnTo>
                  <a:pt x="448170" y="8407"/>
                </a:lnTo>
                <a:lnTo>
                  <a:pt x="408051" y="107391"/>
                </a:lnTo>
                <a:lnTo>
                  <a:pt x="441909" y="107391"/>
                </a:lnTo>
                <a:lnTo>
                  <a:pt x="469734" y="40106"/>
                </a:lnTo>
                <a:lnTo>
                  <a:pt x="503106" y="40106"/>
                </a:lnTo>
                <a:lnTo>
                  <a:pt x="491299" y="8407"/>
                </a:lnTo>
                <a:close/>
              </a:path>
              <a:path w="810894" h="212090">
                <a:moveTo>
                  <a:pt x="503106" y="40106"/>
                </a:moveTo>
                <a:lnTo>
                  <a:pt x="469734" y="40106"/>
                </a:lnTo>
                <a:lnTo>
                  <a:pt x="494309" y="107391"/>
                </a:lnTo>
                <a:lnTo>
                  <a:pt x="528167" y="107391"/>
                </a:lnTo>
                <a:lnTo>
                  <a:pt x="503106" y="40106"/>
                </a:lnTo>
                <a:close/>
              </a:path>
              <a:path w="810894" h="212090">
                <a:moveTo>
                  <a:pt x="37731" y="138442"/>
                </a:moveTo>
                <a:lnTo>
                  <a:pt x="9055" y="138442"/>
                </a:lnTo>
                <a:lnTo>
                  <a:pt x="9055" y="211340"/>
                </a:lnTo>
                <a:lnTo>
                  <a:pt x="172516" y="211340"/>
                </a:lnTo>
                <a:lnTo>
                  <a:pt x="172516" y="184810"/>
                </a:lnTo>
                <a:lnTo>
                  <a:pt x="37731" y="184810"/>
                </a:lnTo>
                <a:lnTo>
                  <a:pt x="37731" y="138442"/>
                </a:lnTo>
                <a:close/>
              </a:path>
              <a:path w="810894" h="212090">
                <a:moveTo>
                  <a:pt x="172516" y="7327"/>
                </a:moveTo>
                <a:lnTo>
                  <a:pt x="142112" y="7327"/>
                </a:lnTo>
                <a:lnTo>
                  <a:pt x="142112" y="184810"/>
                </a:lnTo>
                <a:lnTo>
                  <a:pt x="172516" y="184810"/>
                </a:lnTo>
                <a:lnTo>
                  <a:pt x="172516" y="7327"/>
                </a:lnTo>
                <a:close/>
              </a:path>
              <a:path w="810894" h="212090">
                <a:moveTo>
                  <a:pt x="105101" y="80009"/>
                </a:moveTo>
                <a:lnTo>
                  <a:pt x="54990" y="80009"/>
                </a:lnTo>
                <a:lnTo>
                  <a:pt x="116446" y="122275"/>
                </a:lnTo>
                <a:lnTo>
                  <a:pt x="116446" y="87337"/>
                </a:lnTo>
                <a:lnTo>
                  <a:pt x="105101" y="80009"/>
                </a:lnTo>
                <a:close/>
              </a:path>
              <a:path w="810894" h="212090">
                <a:moveTo>
                  <a:pt x="114935" y="8407"/>
                </a:moveTo>
                <a:lnTo>
                  <a:pt x="0" y="8407"/>
                </a:lnTo>
                <a:lnTo>
                  <a:pt x="0" y="37312"/>
                </a:lnTo>
                <a:lnTo>
                  <a:pt x="65125" y="37312"/>
                </a:lnTo>
                <a:lnTo>
                  <a:pt x="0" y="81737"/>
                </a:lnTo>
                <a:lnTo>
                  <a:pt x="0" y="119037"/>
                </a:lnTo>
                <a:lnTo>
                  <a:pt x="54990" y="80009"/>
                </a:lnTo>
                <a:lnTo>
                  <a:pt x="105101" y="80009"/>
                </a:lnTo>
                <a:lnTo>
                  <a:pt x="78714" y="62966"/>
                </a:lnTo>
                <a:lnTo>
                  <a:pt x="114935" y="37312"/>
                </a:lnTo>
                <a:lnTo>
                  <a:pt x="114935" y="8407"/>
                </a:lnTo>
                <a:close/>
              </a:path>
              <a:path w="810894" h="212090">
                <a:moveTo>
                  <a:pt x="581215" y="7327"/>
                </a:moveTo>
                <a:lnTo>
                  <a:pt x="551027" y="7327"/>
                </a:lnTo>
                <a:lnTo>
                  <a:pt x="551027" y="114299"/>
                </a:lnTo>
                <a:lnTo>
                  <a:pt x="581215" y="114299"/>
                </a:lnTo>
                <a:lnTo>
                  <a:pt x="581215" y="74828"/>
                </a:lnTo>
                <a:lnTo>
                  <a:pt x="603211" y="74828"/>
                </a:lnTo>
                <a:lnTo>
                  <a:pt x="603211" y="45504"/>
                </a:lnTo>
                <a:lnTo>
                  <a:pt x="581215" y="45504"/>
                </a:lnTo>
                <a:lnTo>
                  <a:pt x="581215" y="7327"/>
                </a:lnTo>
                <a:close/>
              </a:path>
              <a:path w="810894" h="212090">
                <a:moveTo>
                  <a:pt x="334276" y="7327"/>
                </a:moveTo>
                <a:lnTo>
                  <a:pt x="305600" y="7327"/>
                </a:lnTo>
                <a:lnTo>
                  <a:pt x="305600" y="118389"/>
                </a:lnTo>
                <a:lnTo>
                  <a:pt x="334276" y="118389"/>
                </a:lnTo>
                <a:lnTo>
                  <a:pt x="334276" y="75476"/>
                </a:lnTo>
                <a:lnTo>
                  <a:pt x="380644" y="75476"/>
                </a:lnTo>
                <a:lnTo>
                  <a:pt x="380644" y="48310"/>
                </a:lnTo>
                <a:lnTo>
                  <a:pt x="334276" y="48310"/>
                </a:lnTo>
                <a:lnTo>
                  <a:pt x="334276" y="7327"/>
                </a:lnTo>
                <a:close/>
              </a:path>
              <a:path w="810894" h="212090">
                <a:moveTo>
                  <a:pt x="380644" y="75476"/>
                </a:moveTo>
                <a:lnTo>
                  <a:pt x="352818" y="75476"/>
                </a:lnTo>
                <a:lnTo>
                  <a:pt x="352818" y="118389"/>
                </a:lnTo>
                <a:lnTo>
                  <a:pt x="380644" y="118389"/>
                </a:lnTo>
                <a:lnTo>
                  <a:pt x="380644" y="75476"/>
                </a:lnTo>
                <a:close/>
              </a:path>
              <a:path w="810894" h="212090">
                <a:moveTo>
                  <a:pt x="380644" y="7327"/>
                </a:moveTo>
                <a:lnTo>
                  <a:pt x="352818" y="7327"/>
                </a:lnTo>
                <a:lnTo>
                  <a:pt x="352818" y="48310"/>
                </a:lnTo>
                <a:lnTo>
                  <a:pt x="380644" y="48310"/>
                </a:lnTo>
                <a:lnTo>
                  <a:pt x="380644" y="7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54363" y="315379"/>
            <a:ext cx="1070610" cy="244475"/>
          </a:xfrm>
          <a:custGeom>
            <a:avLst/>
            <a:gdLst/>
            <a:ahLst/>
            <a:cxnLst/>
            <a:rect l="l" t="t" r="r" b="b"/>
            <a:pathLst>
              <a:path w="1070610" h="244475">
                <a:moveTo>
                  <a:pt x="759485" y="49149"/>
                </a:moveTo>
                <a:lnTo>
                  <a:pt x="713765" y="49149"/>
                </a:lnTo>
                <a:lnTo>
                  <a:pt x="708050" y="50520"/>
                </a:lnTo>
                <a:lnTo>
                  <a:pt x="674027" y="87172"/>
                </a:lnTo>
                <a:lnTo>
                  <a:pt x="672693" y="93802"/>
                </a:lnTo>
                <a:lnTo>
                  <a:pt x="672693" y="152323"/>
                </a:lnTo>
                <a:lnTo>
                  <a:pt x="695896" y="188709"/>
                </a:lnTo>
                <a:lnTo>
                  <a:pt x="713384" y="194995"/>
                </a:lnTo>
                <a:lnTo>
                  <a:pt x="793851" y="194995"/>
                </a:lnTo>
                <a:lnTo>
                  <a:pt x="793851" y="162991"/>
                </a:lnTo>
                <a:lnTo>
                  <a:pt x="721080" y="162991"/>
                </a:lnTo>
                <a:lnTo>
                  <a:pt x="716013" y="161582"/>
                </a:lnTo>
                <a:lnTo>
                  <a:pt x="708240" y="155943"/>
                </a:lnTo>
                <a:lnTo>
                  <a:pt x="706297" y="151104"/>
                </a:lnTo>
                <a:lnTo>
                  <a:pt x="706297" y="136474"/>
                </a:lnTo>
                <a:lnTo>
                  <a:pt x="798880" y="136474"/>
                </a:lnTo>
                <a:lnTo>
                  <a:pt x="798880" y="109499"/>
                </a:lnTo>
                <a:lnTo>
                  <a:pt x="706755" y="109499"/>
                </a:lnTo>
                <a:lnTo>
                  <a:pt x="706755" y="104546"/>
                </a:lnTo>
                <a:lnTo>
                  <a:pt x="723823" y="82296"/>
                </a:lnTo>
                <a:lnTo>
                  <a:pt x="795720" y="82296"/>
                </a:lnTo>
                <a:lnTo>
                  <a:pt x="793546" y="76161"/>
                </a:lnTo>
                <a:lnTo>
                  <a:pt x="790498" y="70713"/>
                </a:lnTo>
                <a:lnTo>
                  <a:pt x="782574" y="60960"/>
                </a:lnTo>
                <a:lnTo>
                  <a:pt x="777697" y="56959"/>
                </a:lnTo>
                <a:lnTo>
                  <a:pt x="766114" y="50711"/>
                </a:lnTo>
                <a:lnTo>
                  <a:pt x="759485" y="49149"/>
                </a:lnTo>
                <a:close/>
              </a:path>
              <a:path w="1070610" h="244475">
                <a:moveTo>
                  <a:pt x="795720" y="82296"/>
                </a:moveTo>
                <a:lnTo>
                  <a:pt x="751103" y="82296"/>
                </a:lnTo>
                <a:lnTo>
                  <a:pt x="756208" y="84734"/>
                </a:lnTo>
                <a:lnTo>
                  <a:pt x="763828" y="94488"/>
                </a:lnTo>
                <a:lnTo>
                  <a:pt x="765733" y="100584"/>
                </a:lnTo>
                <a:lnTo>
                  <a:pt x="765733" y="109499"/>
                </a:lnTo>
                <a:lnTo>
                  <a:pt x="798880" y="109499"/>
                </a:lnTo>
                <a:lnTo>
                  <a:pt x="798838" y="93802"/>
                </a:lnTo>
                <a:lnTo>
                  <a:pt x="797814" y="88201"/>
                </a:lnTo>
                <a:lnTo>
                  <a:pt x="795720" y="82296"/>
                </a:lnTo>
                <a:close/>
              </a:path>
              <a:path w="1070610" h="244475">
                <a:moveTo>
                  <a:pt x="348310" y="49149"/>
                </a:moveTo>
                <a:lnTo>
                  <a:pt x="320040" y="49149"/>
                </a:lnTo>
                <a:lnTo>
                  <a:pt x="312610" y="50406"/>
                </a:lnTo>
                <a:lnTo>
                  <a:pt x="280873" y="73685"/>
                </a:lnTo>
                <a:lnTo>
                  <a:pt x="274777" y="94107"/>
                </a:lnTo>
                <a:lnTo>
                  <a:pt x="274777" y="149352"/>
                </a:lnTo>
                <a:lnTo>
                  <a:pt x="293712" y="184670"/>
                </a:lnTo>
                <a:lnTo>
                  <a:pt x="320040" y="194538"/>
                </a:lnTo>
                <a:lnTo>
                  <a:pt x="348310" y="194538"/>
                </a:lnTo>
                <a:lnTo>
                  <a:pt x="384009" y="175374"/>
                </a:lnTo>
                <a:lnTo>
                  <a:pt x="390587" y="161620"/>
                </a:lnTo>
                <a:lnTo>
                  <a:pt x="322326" y="161620"/>
                </a:lnTo>
                <a:lnTo>
                  <a:pt x="317334" y="159639"/>
                </a:lnTo>
                <a:lnTo>
                  <a:pt x="309257" y="151714"/>
                </a:lnTo>
                <a:lnTo>
                  <a:pt x="307238" y="146608"/>
                </a:lnTo>
                <a:lnTo>
                  <a:pt x="307238" y="96850"/>
                </a:lnTo>
                <a:lnTo>
                  <a:pt x="309257" y="91744"/>
                </a:lnTo>
                <a:lnTo>
                  <a:pt x="317334" y="83820"/>
                </a:lnTo>
                <a:lnTo>
                  <a:pt x="322326" y="81838"/>
                </a:lnTo>
                <a:lnTo>
                  <a:pt x="390587" y="81838"/>
                </a:lnTo>
                <a:lnTo>
                  <a:pt x="387553" y="73685"/>
                </a:lnTo>
                <a:lnTo>
                  <a:pt x="384009" y="68122"/>
                </a:lnTo>
                <a:lnTo>
                  <a:pt x="374713" y="58978"/>
                </a:lnTo>
                <a:lnTo>
                  <a:pt x="369074" y="55435"/>
                </a:lnTo>
                <a:lnTo>
                  <a:pt x="355815" y="50406"/>
                </a:lnTo>
                <a:lnTo>
                  <a:pt x="348310" y="49149"/>
                </a:lnTo>
                <a:close/>
              </a:path>
              <a:path w="1070610" h="244475">
                <a:moveTo>
                  <a:pt x="390587" y="81838"/>
                </a:moveTo>
                <a:lnTo>
                  <a:pt x="346024" y="81838"/>
                </a:lnTo>
                <a:lnTo>
                  <a:pt x="351053" y="83820"/>
                </a:lnTo>
                <a:lnTo>
                  <a:pt x="358978" y="91744"/>
                </a:lnTo>
                <a:lnTo>
                  <a:pt x="360959" y="96850"/>
                </a:lnTo>
                <a:lnTo>
                  <a:pt x="360959" y="146608"/>
                </a:lnTo>
                <a:lnTo>
                  <a:pt x="358978" y="151714"/>
                </a:lnTo>
                <a:lnTo>
                  <a:pt x="351053" y="159639"/>
                </a:lnTo>
                <a:lnTo>
                  <a:pt x="346024" y="161620"/>
                </a:lnTo>
                <a:lnTo>
                  <a:pt x="390587" y="161620"/>
                </a:lnTo>
                <a:lnTo>
                  <a:pt x="392430" y="156667"/>
                </a:lnTo>
                <a:lnTo>
                  <a:pt x="393649" y="149352"/>
                </a:lnTo>
                <a:lnTo>
                  <a:pt x="393649" y="94107"/>
                </a:lnTo>
                <a:lnTo>
                  <a:pt x="392430" y="86791"/>
                </a:lnTo>
                <a:lnTo>
                  <a:pt x="390587" y="81838"/>
                </a:lnTo>
                <a:close/>
              </a:path>
              <a:path w="1070610" h="244475">
                <a:moveTo>
                  <a:pt x="532104" y="49149"/>
                </a:moveTo>
                <a:lnTo>
                  <a:pt x="452094" y="49149"/>
                </a:lnTo>
                <a:lnTo>
                  <a:pt x="446074" y="50253"/>
                </a:lnTo>
                <a:lnTo>
                  <a:pt x="413308" y="84810"/>
                </a:lnTo>
                <a:lnTo>
                  <a:pt x="412089" y="92202"/>
                </a:lnTo>
                <a:lnTo>
                  <a:pt x="412089" y="146913"/>
                </a:lnTo>
                <a:lnTo>
                  <a:pt x="429882" y="181165"/>
                </a:lnTo>
                <a:lnTo>
                  <a:pt x="452094" y="189966"/>
                </a:lnTo>
                <a:lnTo>
                  <a:pt x="501015" y="189966"/>
                </a:lnTo>
                <a:lnTo>
                  <a:pt x="501015" y="198196"/>
                </a:lnTo>
                <a:lnTo>
                  <a:pt x="499033" y="203187"/>
                </a:lnTo>
                <a:lnTo>
                  <a:pt x="491109" y="210350"/>
                </a:lnTo>
                <a:lnTo>
                  <a:pt x="486232" y="212140"/>
                </a:lnTo>
                <a:lnTo>
                  <a:pt x="420319" y="212140"/>
                </a:lnTo>
                <a:lnTo>
                  <a:pt x="420319" y="243916"/>
                </a:lnTo>
                <a:lnTo>
                  <a:pt x="492556" y="243916"/>
                </a:lnTo>
                <a:lnTo>
                  <a:pt x="498843" y="242811"/>
                </a:lnTo>
                <a:lnTo>
                  <a:pt x="530961" y="209435"/>
                </a:lnTo>
                <a:lnTo>
                  <a:pt x="532104" y="158191"/>
                </a:lnTo>
                <a:lnTo>
                  <a:pt x="462686" y="158191"/>
                </a:lnTo>
                <a:lnTo>
                  <a:pt x="459981" y="157581"/>
                </a:lnTo>
                <a:lnTo>
                  <a:pt x="444779" y="138074"/>
                </a:lnTo>
                <a:lnTo>
                  <a:pt x="444779" y="100812"/>
                </a:lnTo>
                <a:lnTo>
                  <a:pt x="462686" y="80924"/>
                </a:lnTo>
                <a:lnTo>
                  <a:pt x="532104" y="80924"/>
                </a:lnTo>
                <a:lnTo>
                  <a:pt x="532104" y="49149"/>
                </a:lnTo>
                <a:close/>
              </a:path>
              <a:path w="1070610" h="244475">
                <a:moveTo>
                  <a:pt x="532104" y="80924"/>
                </a:moveTo>
                <a:lnTo>
                  <a:pt x="500786" y="80924"/>
                </a:lnTo>
                <a:lnTo>
                  <a:pt x="500786" y="158191"/>
                </a:lnTo>
                <a:lnTo>
                  <a:pt x="532104" y="158191"/>
                </a:lnTo>
                <a:lnTo>
                  <a:pt x="532104" y="80924"/>
                </a:lnTo>
                <a:close/>
              </a:path>
              <a:path w="1070610" h="244475">
                <a:moveTo>
                  <a:pt x="589635" y="48006"/>
                </a:moveTo>
                <a:lnTo>
                  <a:pt x="554202" y="48006"/>
                </a:lnTo>
                <a:lnTo>
                  <a:pt x="554202" y="194538"/>
                </a:lnTo>
                <a:lnTo>
                  <a:pt x="589635" y="194538"/>
                </a:lnTo>
                <a:lnTo>
                  <a:pt x="589635" y="128473"/>
                </a:lnTo>
                <a:lnTo>
                  <a:pt x="591502" y="122948"/>
                </a:lnTo>
                <a:lnTo>
                  <a:pt x="622287" y="94373"/>
                </a:lnTo>
                <a:lnTo>
                  <a:pt x="643813" y="87325"/>
                </a:lnTo>
                <a:lnTo>
                  <a:pt x="654558" y="87325"/>
                </a:lnTo>
                <a:lnTo>
                  <a:pt x="654558" y="78867"/>
                </a:lnTo>
                <a:lnTo>
                  <a:pt x="589635" y="78867"/>
                </a:lnTo>
                <a:lnTo>
                  <a:pt x="589635" y="48006"/>
                </a:lnTo>
                <a:close/>
              </a:path>
              <a:path w="1070610" h="244475">
                <a:moveTo>
                  <a:pt x="654558" y="51892"/>
                </a:moveTo>
                <a:lnTo>
                  <a:pt x="644575" y="51892"/>
                </a:lnTo>
                <a:lnTo>
                  <a:pt x="638479" y="52463"/>
                </a:lnTo>
                <a:lnTo>
                  <a:pt x="595960" y="70561"/>
                </a:lnTo>
                <a:lnTo>
                  <a:pt x="589635" y="78867"/>
                </a:lnTo>
                <a:lnTo>
                  <a:pt x="654558" y="78867"/>
                </a:lnTo>
                <a:lnTo>
                  <a:pt x="654558" y="51892"/>
                </a:lnTo>
                <a:close/>
              </a:path>
              <a:path w="1070610" h="244475">
                <a:moveTo>
                  <a:pt x="192633" y="48006"/>
                </a:moveTo>
                <a:lnTo>
                  <a:pt x="157200" y="48006"/>
                </a:lnTo>
                <a:lnTo>
                  <a:pt x="157200" y="194538"/>
                </a:lnTo>
                <a:lnTo>
                  <a:pt x="192633" y="194538"/>
                </a:lnTo>
                <a:lnTo>
                  <a:pt x="192633" y="128473"/>
                </a:lnTo>
                <a:lnTo>
                  <a:pt x="194500" y="122948"/>
                </a:lnTo>
                <a:lnTo>
                  <a:pt x="225285" y="94373"/>
                </a:lnTo>
                <a:lnTo>
                  <a:pt x="246811" y="87325"/>
                </a:lnTo>
                <a:lnTo>
                  <a:pt x="257556" y="87325"/>
                </a:lnTo>
                <a:lnTo>
                  <a:pt x="257556" y="78867"/>
                </a:lnTo>
                <a:lnTo>
                  <a:pt x="192633" y="78867"/>
                </a:lnTo>
                <a:lnTo>
                  <a:pt x="192633" y="48006"/>
                </a:lnTo>
                <a:close/>
              </a:path>
              <a:path w="1070610" h="244475">
                <a:moveTo>
                  <a:pt x="257556" y="51892"/>
                </a:moveTo>
                <a:lnTo>
                  <a:pt x="247573" y="51892"/>
                </a:lnTo>
                <a:lnTo>
                  <a:pt x="241477" y="52463"/>
                </a:lnTo>
                <a:lnTo>
                  <a:pt x="198958" y="70561"/>
                </a:lnTo>
                <a:lnTo>
                  <a:pt x="192633" y="78867"/>
                </a:lnTo>
                <a:lnTo>
                  <a:pt x="257556" y="78867"/>
                </a:lnTo>
                <a:lnTo>
                  <a:pt x="257556" y="51892"/>
                </a:lnTo>
                <a:close/>
              </a:path>
              <a:path w="1070610" h="244475">
                <a:moveTo>
                  <a:pt x="1056436" y="47548"/>
                </a:moveTo>
                <a:lnTo>
                  <a:pt x="986256" y="47548"/>
                </a:lnTo>
                <a:lnTo>
                  <a:pt x="980579" y="48729"/>
                </a:lnTo>
                <a:lnTo>
                  <a:pt x="953985" y="80086"/>
                </a:lnTo>
                <a:lnTo>
                  <a:pt x="953109" y="96926"/>
                </a:lnTo>
                <a:lnTo>
                  <a:pt x="953681" y="102336"/>
                </a:lnTo>
                <a:lnTo>
                  <a:pt x="979436" y="134912"/>
                </a:lnTo>
                <a:lnTo>
                  <a:pt x="986409" y="136245"/>
                </a:lnTo>
                <a:lnTo>
                  <a:pt x="1022832" y="136245"/>
                </a:lnTo>
                <a:lnTo>
                  <a:pt x="1025042" y="136550"/>
                </a:lnTo>
                <a:lnTo>
                  <a:pt x="1038593" y="151409"/>
                </a:lnTo>
                <a:lnTo>
                  <a:pt x="1038275" y="156400"/>
                </a:lnTo>
                <a:lnTo>
                  <a:pt x="1036307" y="160108"/>
                </a:lnTo>
                <a:lnTo>
                  <a:pt x="1029004" y="164973"/>
                </a:lnTo>
                <a:lnTo>
                  <a:pt x="1024966" y="166192"/>
                </a:lnTo>
                <a:lnTo>
                  <a:pt x="961110" y="166192"/>
                </a:lnTo>
                <a:lnTo>
                  <a:pt x="961110" y="194538"/>
                </a:lnTo>
                <a:lnTo>
                  <a:pt x="1035786" y="194538"/>
                </a:lnTo>
                <a:lnTo>
                  <a:pt x="1041082" y="193509"/>
                </a:lnTo>
                <a:lnTo>
                  <a:pt x="1069352" y="164439"/>
                </a:lnTo>
                <a:lnTo>
                  <a:pt x="1070381" y="158724"/>
                </a:lnTo>
                <a:lnTo>
                  <a:pt x="1070381" y="145313"/>
                </a:lnTo>
                <a:lnTo>
                  <a:pt x="1042720" y="107899"/>
                </a:lnTo>
                <a:lnTo>
                  <a:pt x="1036853" y="106756"/>
                </a:lnTo>
                <a:lnTo>
                  <a:pt x="994867" y="106756"/>
                </a:lnTo>
                <a:lnTo>
                  <a:pt x="991933" y="105308"/>
                </a:lnTo>
                <a:lnTo>
                  <a:pt x="987209" y="99517"/>
                </a:lnTo>
                <a:lnTo>
                  <a:pt x="986028" y="96240"/>
                </a:lnTo>
                <a:lnTo>
                  <a:pt x="986028" y="90754"/>
                </a:lnTo>
                <a:lnTo>
                  <a:pt x="997305" y="77266"/>
                </a:lnTo>
                <a:lnTo>
                  <a:pt x="1056436" y="77266"/>
                </a:lnTo>
                <a:lnTo>
                  <a:pt x="1056436" y="47548"/>
                </a:lnTo>
                <a:close/>
              </a:path>
              <a:path w="1070610" h="244475">
                <a:moveTo>
                  <a:pt x="920800" y="47548"/>
                </a:moveTo>
                <a:lnTo>
                  <a:pt x="850620" y="47548"/>
                </a:lnTo>
                <a:lnTo>
                  <a:pt x="844943" y="48729"/>
                </a:lnTo>
                <a:lnTo>
                  <a:pt x="818349" y="80086"/>
                </a:lnTo>
                <a:lnTo>
                  <a:pt x="817473" y="96926"/>
                </a:lnTo>
                <a:lnTo>
                  <a:pt x="818045" y="102336"/>
                </a:lnTo>
                <a:lnTo>
                  <a:pt x="843800" y="134912"/>
                </a:lnTo>
                <a:lnTo>
                  <a:pt x="850773" y="136245"/>
                </a:lnTo>
                <a:lnTo>
                  <a:pt x="887196" y="136245"/>
                </a:lnTo>
                <a:lnTo>
                  <a:pt x="889406" y="136550"/>
                </a:lnTo>
                <a:lnTo>
                  <a:pt x="902957" y="151409"/>
                </a:lnTo>
                <a:lnTo>
                  <a:pt x="902639" y="156400"/>
                </a:lnTo>
                <a:lnTo>
                  <a:pt x="900671" y="160108"/>
                </a:lnTo>
                <a:lnTo>
                  <a:pt x="893368" y="164973"/>
                </a:lnTo>
                <a:lnTo>
                  <a:pt x="889330" y="166192"/>
                </a:lnTo>
                <a:lnTo>
                  <a:pt x="825474" y="166192"/>
                </a:lnTo>
                <a:lnTo>
                  <a:pt x="825474" y="194538"/>
                </a:lnTo>
                <a:lnTo>
                  <a:pt x="900150" y="194538"/>
                </a:lnTo>
                <a:lnTo>
                  <a:pt x="905446" y="193509"/>
                </a:lnTo>
                <a:lnTo>
                  <a:pt x="933716" y="164439"/>
                </a:lnTo>
                <a:lnTo>
                  <a:pt x="934745" y="158724"/>
                </a:lnTo>
                <a:lnTo>
                  <a:pt x="934745" y="145313"/>
                </a:lnTo>
                <a:lnTo>
                  <a:pt x="907084" y="107899"/>
                </a:lnTo>
                <a:lnTo>
                  <a:pt x="901217" y="106756"/>
                </a:lnTo>
                <a:lnTo>
                  <a:pt x="859231" y="106756"/>
                </a:lnTo>
                <a:lnTo>
                  <a:pt x="856297" y="105308"/>
                </a:lnTo>
                <a:lnTo>
                  <a:pt x="851573" y="99517"/>
                </a:lnTo>
                <a:lnTo>
                  <a:pt x="850392" y="96240"/>
                </a:lnTo>
                <a:lnTo>
                  <a:pt x="850392" y="90754"/>
                </a:lnTo>
                <a:lnTo>
                  <a:pt x="861669" y="77266"/>
                </a:lnTo>
                <a:lnTo>
                  <a:pt x="920800" y="77266"/>
                </a:lnTo>
                <a:lnTo>
                  <a:pt x="920800" y="47548"/>
                </a:lnTo>
                <a:close/>
              </a:path>
              <a:path w="1070610" h="244475">
                <a:moveTo>
                  <a:pt x="90754" y="0"/>
                </a:moveTo>
                <a:lnTo>
                  <a:pt x="0" y="0"/>
                </a:lnTo>
                <a:lnTo>
                  <a:pt x="0" y="194538"/>
                </a:lnTo>
                <a:lnTo>
                  <a:pt x="34290" y="194538"/>
                </a:lnTo>
                <a:lnTo>
                  <a:pt x="34290" y="114071"/>
                </a:lnTo>
                <a:lnTo>
                  <a:pt x="90754" y="114071"/>
                </a:lnTo>
                <a:lnTo>
                  <a:pt x="125653" y="93840"/>
                </a:lnTo>
                <a:lnTo>
                  <a:pt x="132914" y="80010"/>
                </a:lnTo>
                <a:lnTo>
                  <a:pt x="34290" y="80010"/>
                </a:lnTo>
                <a:lnTo>
                  <a:pt x="34290" y="34061"/>
                </a:lnTo>
                <a:lnTo>
                  <a:pt x="132914" y="34061"/>
                </a:lnTo>
                <a:lnTo>
                  <a:pt x="129387" y="25831"/>
                </a:lnTo>
                <a:lnTo>
                  <a:pt x="125653" y="20231"/>
                </a:lnTo>
                <a:lnTo>
                  <a:pt x="116205" y="10629"/>
                </a:lnTo>
                <a:lnTo>
                  <a:pt x="110604" y="6858"/>
                </a:lnTo>
                <a:lnTo>
                  <a:pt x="97650" y="1371"/>
                </a:lnTo>
                <a:lnTo>
                  <a:pt x="90754" y="0"/>
                </a:lnTo>
                <a:close/>
              </a:path>
              <a:path w="1070610" h="244475">
                <a:moveTo>
                  <a:pt x="132914" y="34061"/>
                </a:moveTo>
                <a:lnTo>
                  <a:pt x="85801" y="34061"/>
                </a:lnTo>
                <a:lnTo>
                  <a:pt x="91744" y="36195"/>
                </a:lnTo>
                <a:lnTo>
                  <a:pt x="99364" y="44729"/>
                </a:lnTo>
                <a:lnTo>
                  <a:pt x="101269" y="50292"/>
                </a:lnTo>
                <a:lnTo>
                  <a:pt x="101269" y="64312"/>
                </a:lnTo>
                <a:lnTo>
                  <a:pt x="99402" y="69913"/>
                </a:lnTo>
                <a:lnTo>
                  <a:pt x="91935" y="77990"/>
                </a:lnTo>
                <a:lnTo>
                  <a:pt x="85953" y="80010"/>
                </a:lnTo>
                <a:lnTo>
                  <a:pt x="132914" y="80010"/>
                </a:lnTo>
                <a:lnTo>
                  <a:pt x="134874" y="75438"/>
                </a:lnTo>
                <a:lnTo>
                  <a:pt x="136245" y="68580"/>
                </a:lnTo>
                <a:lnTo>
                  <a:pt x="136245" y="45491"/>
                </a:lnTo>
                <a:lnTo>
                  <a:pt x="134874" y="38633"/>
                </a:lnTo>
                <a:lnTo>
                  <a:pt x="132914" y="3406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66466" y="590130"/>
            <a:ext cx="1087755" cy="299085"/>
          </a:xfrm>
          <a:custGeom>
            <a:avLst/>
            <a:gdLst/>
            <a:ahLst/>
            <a:cxnLst/>
            <a:rect l="l" t="t" r="r" b="b"/>
            <a:pathLst>
              <a:path w="1087754" h="299084">
                <a:moveTo>
                  <a:pt x="1013206" y="209702"/>
                </a:moveTo>
                <a:lnTo>
                  <a:pt x="874725" y="209702"/>
                </a:lnTo>
                <a:lnTo>
                  <a:pt x="867664" y="210616"/>
                </a:lnTo>
                <a:lnTo>
                  <a:pt x="829411" y="240131"/>
                </a:lnTo>
                <a:lnTo>
                  <a:pt x="828022" y="246532"/>
                </a:lnTo>
                <a:lnTo>
                  <a:pt x="828022" y="261873"/>
                </a:lnTo>
                <a:lnTo>
                  <a:pt x="854456" y="294131"/>
                </a:lnTo>
                <a:lnTo>
                  <a:pt x="874725" y="298703"/>
                </a:lnTo>
                <a:lnTo>
                  <a:pt x="1013206" y="298703"/>
                </a:lnTo>
                <a:lnTo>
                  <a:pt x="1048969" y="284073"/>
                </a:lnTo>
                <a:lnTo>
                  <a:pt x="1059721" y="262737"/>
                </a:lnTo>
                <a:lnTo>
                  <a:pt x="876046" y="262737"/>
                </a:lnTo>
                <a:lnTo>
                  <a:pt x="873506" y="261873"/>
                </a:lnTo>
                <a:lnTo>
                  <a:pt x="871474" y="258419"/>
                </a:lnTo>
                <a:lnTo>
                  <a:pt x="870966" y="256438"/>
                </a:lnTo>
                <a:lnTo>
                  <a:pt x="870966" y="251967"/>
                </a:lnTo>
                <a:lnTo>
                  <a:pt x="871474" y="249986"/>
                </a:lnTo>
                <a:lnTo>
                  <a:pt x="873506" y="246532"/>
                </a:lnTo>
                <a:lnTo>
                  <a:pt x="876046" y="245668"/>
                </a:lnTo>
                <a:lnTo>
                  <a:pt x="1059721" y="245668"/>
                </a:lnTo>
                <a:lnTo>
                  <a:pt x="1058519" y="240131"/>
                </a:lnTo>
                <a:lnTo>
                  <a:pt x="1020267" y="210616"/>
                </a:lnTo>
                <a:lnTo>
                  <a:pt x="1013206" y="209702"/>
                </a:lnTo>
                <a:close/>
              </a:path>
              <a:path w="1087754" h="299084">
                <a:moveTo>
                  <a:pt x="1059721" y="245668"/>
                </a:moveTo>
                <a:lnTo>
                  <a:pt x="1011885" y="245668"/>
                </a:lnTo>
                <a:lnTo>
                  <a:pt x="1014425" y="246532"/>
                </a:lnTo>
                <a:lnTo>
                  <a:pt x="1016457" y="249986"/>
                </a:lnTo>
                <a:lnTo>
                  <a:pt x="1016965" y="251967"/>
                </a:lnTo>
                <a:lnTo>
                  <a:pt x="1016965" y="256438"/>
                </a:lnTo>
                <a:lnTo>
                  <a:pt x="1016457" y="258419"/>
                </a:lnTo>
                <a:lnTo>
                  <a:pt x="1014425" y="261873"/>
                </a:lnTo>
                <a:lnTo>
                  <a:pt x="1011885" y="262737"/>
                </a:lnTo>
                <a:lnTo>
                  <a:pt x="1059721" y="262737"/>
                </a:lnTo>
                <a:lnTo>
                  <a:pt x="1059908" y="261873"/>
                </a:lnTo>
                <a:lnTo>
                  <a:pt x="1059908" y="246532"/>
                </a:lnTo>
                <a:lnTo>
                  <a:pt x="1059721" y="245668"/>
                </a:lnTo>
                <a:close/>
              </a:path>
              <a:path w="1087754" h="299084">
                <a:moveTo>
                  <a:pt x="742086" y="190195"/>
                </a:moveTo>
                <a:lnTo>
                  <a:pt x="602996" y="190195"/>
                </a:lnTo>
                <a:lnTo>
                  <a:pt x="595934" y="191617"/>
                </a:lnTo>
                <a:lnTo>
                  <a:pt x="563372" y="216661"/>
                </a:lnTo>
                <a:lnTo>
                  <a:pt x="556300" y="236727"/>
                </a:lnTo>
                <a:lnTo>
                  <a:pt x="556300" y="252171"/>
                </a:lnTo>
                <a:lnTo>
                  <a:pt x="576986" y="287731"/>
                </a:lnTo>
                <a:lnTo>
                  <a:pt x="602996" y="298703"/>
                </a:lnTo>
                <a:lnTo>
                  <a:pt x="742086" y="298703"/>
                </a:lnTo>
                <a:lnTo>
                  <a:pt x="777849" y="277977"/>
                </a:lnTo>
                <a:lnTo>
                  <a:pt x="786852" y="260299"/>
                </a:lnTo>
                <a:lnTo>
                  <a:pt x="607060" y="260299"/>
                </a:lnTo>
                <a:lnTo>
                  <a:pt x="603758" y="258673"/>
                </a:lnTo>
                <a:lnTo>
                  <a:pt x="598678" y="252171"/>
                </a:lnTo>
                <a:lnTo>
                  <a:pt x="597408" y="248513"/>
                </a:lnTo>
                <a:lnTo>
                  <a:pt x="597408" y="240385"/>
                </a:lnTo>
                <a:lnTo>
                  <a:pt x="598678" y="236727"/>
                </a:lnTo>
                <a:lnTo>
                  <a:pt x="603758" y="230225"/>
                </a:lnTo>
                <a:lnTo>
                  <a:pt x="607060" y="228599"/>
                </a:lnTo>
                <a:lnTo>
                  <a:pt x="786852" y="228599"/>
                </a:lnTo>
                <a:lnTo>
                  <a:pt x="781710" y="216661"/>
                </a:lnTo>
                <a:lnTo>
                  <a:pt x="777849" y="210921"/>
                </a:lnTo>
                <a:lnTo>
                  <a:pt x="768096" y="201167"/>
                </a:lnTo>
                <a:lnTo>
                  <a:pt x="762355" y="197307"/>
                </a:lnTo>
                <a:lnTo>
                  <a:pt x="749147" y="191617"/>
                </a:lnTo>
                <a:lnTo>
                  <a:pt x="742086" y="190195"/>
                </a:lnTo>
                <a:close/>
              </a:path>
              <a:path w="1087754" h="299084">
                <a:moveTo>
                  <a:pt x="786852" y="228599"/>
                </a:moveTo>
                <a:lnTo>
                  <a:pt x="738022" y="228599"/>
                </a:lnTo>
                <a:lnTo>
                  <a:pt x="741324" y="230225"/>
                </a:lnTo>
                <a:lnTo>
                  <a:pt x="746404" y="236727"/>
                </a:lnTo>
                <a:lnTo>
                  <a:pt x="747674" y="240385"/>
                </a:lnTo>
                <a:lnTo>
                  <a:pt x="747674" y="248513"/>
                </a:lnTo>
                <a:lnTo>
                  <a:pt x="746404" y="252171"/>
                </a:lnTo>
                <a:lnTo>
                  <a:pt x="741324" y="258673"/>
                </a:lnTo>
                <a:lnTo>
                  <a:pt x="738022" y="260299"/>
                </a:lnTo>
                <a:lnTo>
                  <a:pt x="786852" y="260299"/>
                </a:lnTo>
                <a:lnTo>
                  <a:pt x="787400" y="259029"/>
                </a:lnTo>
                <a:lnTo>
                  <a:pt x="788781" y="252171"/>
                </a:lnTo>
                <a:lnTo>
                  <a:pt x="788781" y="236727"/>
                </a:lnTo>
                <a:lnTo>
                  <a:pt x="787400" y="229869"/>
                </a:lnTo>
                <a:lnTo>
                  <a:pt x="786852" y="228599"/>
                </a:lnTo>
                <a:close/>
              </a:path>
              <a:path w="1087754" h="299084">
                <a:moveTo>
                  <a:pt x="471576" y="187451"/>
                </a:moveTo>
                <a:lnTo>
                  <a:pt x="330962" y="187451"/>
                </a:lnTo>
                <a:lnTo>
                  <a:pt x="323900" y="188925"/>
                </a:lnTo>
                <a:lnTo>
                  <a:pt x="291338" y="214934"/>
                </a:lnTo>
                <a:lnTo>
                  <a:pt x="284256" y="235559"/>
                </a:lnTo>
                <a:lnTo>
                  <a:pt x="284256" y="250901"/>
                </a:lnTo>
                <a:lnTo>
                  <a:pt x="304952" y="287324"/>
                </a:lnTo>
                <a:lnTo>
                  <a:pt x="330962" y="299008"/>
                </a:lnTo>
                <a:lnTo>
                  <a:pt x="471576" y="299008"/>
                </a:lnTo>
                <a:lnTo>
                  <a:pt x="507339" y="277164"/>
                </a:lnTo>
                <a:lnTo>
                  <a:pt x="516502" y="258775"/>
                </a:lnTo>
                <a:lnTo>
                  <a:pt x="335026" y="258775"/>
                </a:lnTo>
                <a:lnTo>
                  <a:pt x="331978" y="257200"/>
                </a:lnTo>
                <a:lnTo>
                  <a:pt x="326694" y="250901"/>
                </a:lnTo>
                <a:lnTo>
                  <a:pt x="325374" y="247294"/>
                </a:lnTo>
                <a:lnTo>
                  <a:pt x="325374" y="239166"/>
                </a:lnTo>
                <a:lnTo>
                  <a:pt x="326694" y="235559"/>
                </a:lnTo>
                <a:lnTo>
                  <a:pt x="331978" y="229260"/>
                </a:lnTo>
                <a:lnTo>
                  <a:pt x="335026" y="227685"/>
                </a:lnTo>
                <a:lnTo>
                  <a:pt x="516529" y="227685"/>
                </a:lnTo>
                <a:lnTo>
                  <a:pt x="511200" y="214934"/>
                </a:lnTo>
                <a:lnTo>
                  <a:pt x="507339" y="208991"/>
                </a:lnTo>
                <a:lnTo>
                  <a:pt x="497586" y="198831"/>
                </a:lnTo>
                <a:lnTo>
                  <a:pt x="491845" y="194817"/>
                </a:lnTo>
                <a:lnTo>
                  <a:pt x="478637" y="188925"/>
                </a:lnTo>
                <a:lnTo>
                  <a:pt x="471576" y="187451"/>
                </a:lnTo>
                <a:close/>
              </a:path>
              <a:path w="1087754" h="299084">
                <a:moveTo>
                  <a:pt x="516529" y="227685"/>
                </a:moveTo>
                <a:lnTo>
                  <a:pt x="467715" y="227685"/>
                </a:lnTo>
                <a:lnTo>
                  <a:pt x="470814" y="229260"/>
                </a:lnTo>
                <a:lnTo>
                  <a:pt x="475894" y="235559"/>
                </a:lnTo>
                <a:lnTo>
                  <a:pt x="477164" y="239166"/>
                </a:lnTo>
                <a:lnTo>
                  <a:pt x="477164" y="247294"/>
                </a:lnTo>
                <a:lnTo>
                  <a:pt x="475894" y="250901"/>
                </a:lnTo>
                <a:lnTo>
                  <a:pt x="470814" y="257200"/>
                </a:lnTo>
                <a:lnTo>
                  <a:pt x="467715" y="258775"/>
                </a:lnTo>
                <a:lnTo>
                  <a:pt x="516502" y="258775"/>
                </a:lnTo>
                <a:lnTo>
                  <a:pt x="516890" y="257860"/>
                </a:lnTo>
                <a:lnTo>
                  <a:pt x="518281" y="250901"/>
                </a:lnTo>
                <a:lnTo>
                  <a:pt x="518282" y="235559"/>
                </a:lnTo>
                <a:lnTo>
                  <a:pt x="516890" y="228549"/>
                </a:lnTo>
                <a:lnTo>
                  <a:pt x="516529" y="227685"/>
                </a:lnTo>
                <a:close/>
              </a:path>
              <a:path w="1087754" h="299084">
                <a:moveTo>
                  <a:pt x="351891" y="58826"/>
                </a:moveTo>
                <a:lnTo>
                  <a:pt x="300685" y="58826"/>
                </a:lnTo>
                <a:lnTo>
                  <a:pt x="293436" y="62245"/>
                </a:lnTo>
                <a:lnTo>
                  <a:pt x="267433" y="96478"/>
                </a:lnTo>
                <a:lnTo>
                  <a:pt x="266901" y="125577"/>
                </a:lnTo>
                <a:lnTo>
                  <a:pt x="268325" y="131521"/>
                </a:lnTo>
                <a:lnTo>
                  <a:pt x="294690" y="160680"/>
                </a:lnTo>
                <a:lnTo>
                  <a:pt x="323850" y="167335"/>
                </a:lnTo>
                <a:lnTo>
                  <a:pt x="335330" y="167335"/>
                </a:lnTo>
                <a:lnTo>
                  <a:pt x="375056" y="148539"/>
                </a:lnTo>
                <a:lnTo>
                  <a:pt x="384644" y="134111"/>
                </a:lnTo>
                <a:lnTo>
                  <a:pt x="320700" y="134111"/>
                </a:lnTo>
                <a:lnTo>
                  <a:pt x="315214" y="132283"/>
                </a:lnTo>
                <a:lnTo>
                  <a:pt x="306273" y="124967"/>
                </a:lnTo>
                <a:lnTo>
                  <a:pt x="304038" y="120091"/>
                </a:lnTo>
                <a:lnTo>
                  <a:pt x="304038" y="103631"/>
                </a:lnTo>
                <a:lnTo>
                  <a:pt x="306273" y="98602"/>
                </a:lnTo>
                <a:lnTo>
                  <a:pt x="315214" y="90677"/>
                </a:lnTo>
                <a:lnTo>
                  <a:pt x="320700" y="88696"/>
                </a:lnTo>
                <a:lnTo>
                  <a:pt x="384982" y="88696"/>
                </a:lnTo>
                <a:lnTo>
                  <a:pt x="381895" y="82400"/>
                </a:lnTo>
                <a:lnTo>
                  <a:pt x="377494" y="76352"/>
                </a:lnTo>
                <a:lnTo>
                  <a:pt x="372122" y="70856"/>
                </a:lnTo>
                <a:lnTo>
                  <a:pt x="366064" y="66103"/>
                </a:lnTo>
                <a:lnTo>
                  <a:pt x="359321" y="62093"/>
                </a:lnTo>
                <a:lnTo>
                  <a:pt x="351891" y="58826"/>
                </a:lnTo>
                <a:close/>
              </a:path>
              <a:path w="1087754" h="299084">
                <a:moveTo>
                  <a:pt x="384982" y="88696"/>
                </a:moveTo>
                <a:lnTo>
                  <a:pt x="333705" y="88696"/>
                </a:lnTo>
                <a:lnTo>
                  <a:pt x="339293" y="90677"/>
                </a:lnTo>
                <a:lnTo>
                  <a:pt x="348640" y="98602"/>
                </a:lnTo>
                <a:lnTo>
                  <a:pt x="350977" y="103631"/>
                </a:lnTo>
                <a:lnTo>
                  <a:pt x="350977" y="120091"/>
                </a:lnTo>
                <a:lnTo>
                  <a:pt x="348640" y="124967"/>
                </a:lnTo>
                <a:lnTo>
                  <a:pt x="339293" y="132283"/>
                </a:lnTo>
                <a:lnTo>
                  <a:pt x="333705" y="134111"/>
                </a:lnTo>
                <a:lnTo>
                  <a:pt x="384644" y="134111"/>
                </a:lnTo>
                <a:lnTo>
                  <a:pt x="385927" y="131825"/>
                </a:lnTo>
                <a:lnTo>
                  <a:pt x="387553" y="125577"/>
                </a:lnTo>
                <a:lnTo>
                  <a:pt x="387553" y="102717"/>
                </a:lnTo>
                <a:lnTo>
                  <a:pt x="386924" y="95583"/>
                </a:lnTo>
                <a:lnTo>
                  <a:pt x="385038" y="88811"/>
                </a:lnTo>
                <a:close/>
              </a:path>
              <a:path w="1087754" h="299084">
                <a:moveTo>
                  <a:pt x="393954" y="23469"/>
                </a:moveTo>
                <a:lnTo>
                  <a:pt x="260756" y="23469"/>
                </a:lnTo>
                <a:lnTo>
                  <a:pt x="260756" y="58826"/>
                </a:lnTo>
                <a:lnTo>
                  <a:pt x="393954" y="58826"/>
                </a:lnTo>
                <a:lnTo>
                  <a:pt x="393954" y="23469"/>
                </a:lnTo>
                <a:close/>
              </a:path>
              <a:path w="1087754" h="299084">
                <a:moveTo>
                  <a:pt x="346405" y="0"/>
                </a:moveTo>
                <a:lnTo>
                  <a:pt x="308610" y="0"/>
                </a:lnTo>
                <a:lnTo>
                  <a:pt x="308610" y="23469"/>
                </a:lnTo>
                <a:lnTo>
                  <a:pt x="346405" y="23469"/>
                </a:lnTo>
                <a:lnTo>
                  <a:pt x="346405" y="0"/>
                </a:lnTo>
                <a:close/>
              </a:path>
              <a:path w="1087754" h="299084">
                <a:moveTo>
                  <a:pt x="1056284" y="10363"/>
                </a:moveTo>
                <a:lnTo>
                  <a:pt x="1016050" y="10363"/>
                </a:lnTo>
                <a:lnTo>
                  <a:pt x="1016050" y="157886"/>
                </a:lnTo>
                <a:lnTo>
                  <a:pt x="820674" y="157886"/>
                </a:lnTo>
                <a:lnTo>
                  <a:pt x="820674" y="193243"/>
                </a:lnTo>
                <a:lnTo>
                  <a:pt x="1056284" y="193243"/>
                </a:lnTo>
                <a:lnTo>
                  <a:pt x="1056284" y="120395"/>
                </a:lnTo>
                <a:lnTo>
                  <a:pt x="1087374" y="120395"/>
                </a:lnTo>
                <a:lnTo>
                  <a:pt x="1087374" y="79247"/>
                </a:lnTo>
                <a:lnTo>
                  <a:pt x="1056284" y="79247"/>
                </a:lnTo>
                <a:lnTo>
                  <a:pt x="1056284" y="10363"/>
                </a:lnTo>
                <a:close/>
              </a:path>
              <a:path w="1087754" h="299084">
                <a:moveTo>
                  <a:pt x="952347" y="54254"/>
                </a:moveTo>
                <a:lnTo>
                  <a:pt x="840486" y="54254"/>
                </a:lnTo>
                <a:lnTo>
                  <a:pt x="835406" y="61975"/>
                </a:lnTo>
                <a:lnTo>
                  <a:pt x="832898" y="69900"/>
                </a:lnTo>
                <a:lnTo>
                  <a:pt x="832907" y="98958"/>
                </a:lnTo>
                <a:lnTo>
                  <a:pt x="863498" y="136855"/>
                </a:lnTo>
                <a:lnTo>
                  <a:pt x="875233" y="141122"/>
                </a:lnTo>
                <a:lnTo>
                  <a:pt x="875233" y="157886"/>
                </a:lnTo>
                <a:lnTo>
                  <a:pt x="917295" y="157886"/>
                </a:lnTo>
                <a:lnTo>
                  <a:pt x="917295" y="141427"/>
                </a:lnTo>
                <a:lnTo>
                  <a:pt x="923391" y="139598"/>
                </a:lnTo>
                <a:lnTo>
                  <a:pt x="954684" y="114503"/>
                </a:lnTo>
                <a:lnTo>
                  <a:pt x="957187" y="108813"/>
                </a:lnTo>
                <a:lnTo>
                  <a:pt x="889254" y="108813"/>
                </a:lnTo>
                <a:lnTo>
                  <a:pt x="882954" y="106832"/>
                </a:lnTo>
                <a:lnTo>
                  <a:pt x="872388" y="98907"/>
                </a:lnTo>
                <a:lnTo>
                  <a:pt x="869746" y="93675"/>
                </a:lnTo>
                <a:lnTo>
                  <a:pt x="869746" y="77927"/>
                </a:lnTo>
                <a:lnTo>
                  <a:pt x="872388" y="72694"/>
                </a:lnTo>
                <a:lnTo>
                  <a:pt x="882954" y="64769"/>
                </a:lnTo>
                <a:lnTo>
                  <a:pt x="889254" y="62788"/>
                </a:lnTo>
                <a:lnTo>
                  <a:pt x="957072" y="62788"/>
                </a:lnTo>
                <a:lnTo>
                  <a:pt x="956716" y="61772"/>
                </a:lnTo>
                <a:lnTo>
                  <a:pt x="954786" y="57911"/>
                </a:lnTo>
                <a:lnTo>
                  <a:pt x="952347" y="54254"/>
                </a:lnTo>
                <a:close/>
              </a:path>
              <a:path w="1087754" h="299084">
                <a:moveTo>
                  <a:pt x="957072" y="62788"/>
                </a:moveTo>
                <a:lnTo>
                  <a:pt x="903884" y="62788"/>
                </a:lnTo>
                <a:lnTo>
                  <a:pt x="910183" y="64769"/>
                </a:lnTo>
                <a:lnTo>
                  <a:pt x="920750" y="72694"/>
                </a:lnTo>
                <a:lnTo>
                  <a:pt x="923391" y="77927"/>
                </a:lnTo>
                <a:lnTo>
                  <a:pt x="923391" y="93675"/>
                </a:lnTo>
                <a:lnTo>
                  <a:pt x="920750" y="98907"/>
                </a:lnTo>
                <a:lnTo>
                  <a:pt x="910183" y="106832"/>
                </a:lnTo>
                <a:lnTo>
                  <a:pt x="903884" y="108813"/>
                </a:lnTo>
                <a:lnTo>
                  <a:pt x="957187" y="108813"/>
                </a:lnTo>
                <a:lnTo>
                  <a:pt x="959154" y="104343"/>
                </a:lnTo>
                <a:lnTo>
                  <a:pt x="960272" y="98958"/>
                </a:lnTo>
                <a:lnTo>
                  <a:pt x="960272" y="74066"/>
                </a:lnTo>
                <a:lnTo>
                  <a:pt x="959561" y="69900"/>
                </a:lnTo>
                <a:lnTo>
                  <a:pt x="957072" y="62788"/>
                </a:lnTo>
                <a:close/>
              </a:path>
              <a:path w="1087754" h="299084">
                <a:moveTo>
                  <a:pt x="973988" y="21640"/>
                </a:moveTo>
                <a:lnTo>
                  <a:pt x="819150" y="21640"/>
                </a:lnTo>
                <a:lnTo>
                  <a:pt x="819150" y="54254"/>
                </a:lnTo>
                <a:lnTo>
                  <a:pt x="973988" y="54254"/>
                </a:lnTo>
                <a:lnTo>
                  <a:pt x="973988" y="21640"/>
                </a:lnTo>
                <a:close/>
              </a:path>
              <a:path w="1087754" h="299084">
                <a:moveTo>
                  <a:pt x="917905" y="0"/>
                </a:moveTo>
                <a:lnTo>
                  <a:pt x="875233" y="0"/>
                </a:lnTo>
                <a:lnTo>
                  <a:pt x="875233" y="21640"/>
                </a:lnTo>
                <a:lnTo>
                  <a:pt x="917905" y="21640"/>
                </a:lnTo>
                <a:lnTo>
                  <a:pt x="917905" y="0"/>
                </a:lnTo>
                <a:close/>
              </a:path>
              <a:path w="1087754" h="299084">
                <a:moveTo>
                  <a:pt x="655624" y="11887"/>
                </a:moveTo>
                <a:lnTo>
                  <a:pt x="594664" y="11887"/>
                </a:lnTo>
                <a:lnTo>
                  <a:pt x="537972" y="151790"/>
                </a:lnTo>
                <a:lnTo>
                  <a:pt x="585825" y="151790"/>
                </a:lnTo>
                <a:lnTo>
                  <a:pt x="625144" y="56692"/>
                </a:lnTo>
                <a:lnTo>
                  <a:pt x="672317" y="56692"/>
                </a:lnTo>
                <a:lnTo>
                  <a:pt x="655624" y="11887"/>
                </a:lnTo>
                <a:close/>
              </a:path>
              <a:path w="1087754" h="299084">
                <a:moveTo>
                  <a:pt x="672317" y="56692"/>
                </a:moveTo>
                <a:lnTo>
                  <a:pt x="625144" y="56692"/>
                </a:lnTo>
                <a:lnTo>
                  <a:pt x="659892" y="151790"/>
                </a:lnTo>
                <a:lnTo>
                  <a:pt x="707745" y="151790"/>
                </a:lnTo>
                <a:lnTo>
                  <a:pt x="672317" y="56692"/>
                </a:lnTo>
                <a:close/>
              </a:path>
              <a:path w="1087754" h="299084">
                <a:moveTo>
                  <a:pt x="53340" y="195681"/>
                </a:moveTo>
                <a:lnTo>
                  <a:pt x="12801" y="195681"/>
                </a:lnTo>
                <a:lnTo>
                  <a:pt x="12801" y="298703"/>
                </a:lnTo>
                <a:lnTo>
                  <a:pt x="243840" y="298703"/>
                </a:lnTo>
                <a:lnTo>
                  <a:pt x="243840" y="261213"/>
                </a:lnTo>
                <a:lnTo>
                  <a:pt x="53340" y="261213"/>
                </a:lnTo>
                <a:lnTo>
                  <a:pt x="53340" y="195681"/>
                </a:lnTo>
                <a:close/>
              </a:path>
              <a:path w="1087754" h="299084">
                <a:moveTo>
                  <a:pt x="243840" y="10363"/>
                </a:moveTo>
                <a:lnTo>
                  <a:pt x="200863" y="10363"/>
                </a:lnTo>
                <a:lnTo>
                  <a:pt x="200863" y="261213"/>
                </a:lnTo>
                <a:lnTo>
                  <a:pt x="243840" y="261213"/>
                </a:lnTo>
                <a:lnTo>
                  <a:pt x="243840" y="10363"/>
                </a:lnTo>
                <a:close/>
              </a:path>
              <a:path w="1087754" h="299084">
                <a:moveTo>
                  <a:pt x="148542" y="113080"/>
                </a:moveTo>
                <a:lnTo>
                  <a:pt x="77724" y="113080"/>
                </a:lnTo>
                <a:lnTo>
                  <a:pt x="164592" y="172821"/>
                </a:lnTo>
                <a:lnTo>
                  <a:pt x="164592" y="123443"/>
                </a:lnTo>
                <a:lnTo>
                  <a:pt x="148542" y="113080"/>
                </a:lnTo>
                <a:close/>
              </a:path>
              <a:path w="1087754" h="299084">
                <a:moveTo>
                  <a:pt x="162458" y="11887"/>
                </a:moveTo>
                <a:lnTo>
                  <a:pt x="0" y="11887"/>
                </a:lnTo>
                <a:lnTo>
                  <a:pt x="0" y="52730"/>
                </a:lnTo>
                <a:lnTo>
                  <a:pt x="92049" y="52730"/>
                </a:lnTo>
                <a:lnTo>
                  <a:pt x="0" y="115519"/>
                </a:lnTo>
                <a:lnTo>
                  <a:pt x="0" y="168249"/>
                </a:lnTo>
                <a:lnTo>
                  <a:pt x="77724" y="113080"/>
                </a:lnTo>
                <a:lnTo>
                  <a:pt x="148542" y="113080"/>
                </a:lnTo>
                <a:lnTo>
                  <a:pt x="111252" y="89001"/>
                </a:lnTo>
                <a:lnTo>
                  <a:pt x="162458" y="52730"/>
                </a:lnTo>
                <a:lnTo>
                  <a:pt x="162458" y="11887"/>
                </a:lnTo>
                <a:close/>
              </a:path>
              <a:path w="1087754" h="299084">
                <a:moveTo>
                  <a:pt x="782726" y="10363"/>
                </a:moveTo>
                <a:lnTo>
                  <a:pt x="740054" y="10363"/>
                </a:lnTo>
                <a:lnTo>
                  <a:pt x="740054" y="161543"/>
                </a:lnTo>
                <a:lnTo>
                  <a:pt x="782726" y="161543"/>
                </a:lnTo>
                <a:lnTo>
                  <a:pt x="782726" y="105765"/>
                </a:lnTo>
                <a:lnTo>
                  <a:pt x="813816" y="105765"/>
                </a:lnTo>
                <a:lnTo>
                  <a:pt x="813816" y="64312"/>
                </a:lnTo>
                <a:lnTo>
                  <a:pt x="782726" y="64312"/>
                </a:lnTo>
                <a:lnTo>
                  <a:pt x="782726" y="10363"/>
                </a:lnTo>
                <a:close/>
              </a:path>
              <a:path w="1087754" h="299084">
                <a:moveTo>
                  <a:pt x="453085" y="10363"/>
                </a:moveTo>
                <a:lnTo>
                  <a:pt x="412546" y="10363"/>
                </a:lnTo>
                <a:lnTo>
                  <a:pt x="412546" y="167335"/>
                </a:lnTo>
                <a:lnTo>
                  <a:pt x="453085" y="167335"/>
                </a:lnTo>
                <a:lnTo>
                  <a:pt x="453085" y="106679"/>
                </a:lnTo>
                <a:lnTo>
                  <a:pt x="518617" y="106679"/>
                </a:lnTo>
                <a:lnTo>
                  <a:pt x="518617" y="68275"/>
                </a:lnTo>
                <a:lnTo>
                  <a:pt x="453085" y="68275"/>
                </a:lnTo>
                <a:lnTo>
                  <a:pt x="453085" y="10363"/>
                </a:lnTo>
                <a:close/>
              </a:path>
              <a:path w="1087754" h="299084">
                <a:moveTo>
                  <a:pt x="518617" y="106679"/>
                </a:moveTo>
                <a:lnTo>
                  <a:pt x="479298" y="106679"/>
                </a:lnTo>
                <a:lnTo>
                  <a:pt x="479298" y="167335"/>
                </a:lnTo>
                <a:lnTo>
                  <a:pt x="518617" y="167335"/>
                </a:lnTo>
                <a:lnTo>
                  <a:pt x="518617" y="106679"/>
                </a:lnTo>
                <a:close/>
              </a:path>
              <a:path w="1087754" h="299084">
                <a:moveTo>
                  <a:pt x="518617" y="10363"/>
                </a:moveTo>
                <a:lnTo>
                  <a:pt x="479298" y="10363"/>
                </a:lnTo>
                <a:lnTo>
                  <a:pt x="479298" y="68275"/>
                </a:lnTo>
                <a:lnTo>
                  <a:pt x="518617" y="68275"/>
                </a:lnTo>
                <a:lnTo>
                  <a:pt x="518617" y="10363"/>
                </a:lnTo>
                <a:close/>
              </a:path>
            </a:pathLst>
          </a:custGeom>
          <a:solidFill>
            <a:srgbClr val="282421"/>
          </a:solid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7359" y="1927504"/>
            <a:ext cx="1674495" cy="0"/>
          </a:xfrm>
          <a:custGeom>
            <a:avLst/>
            <a:gdLst/>
            <a:ahLst/>
            <a:cxnLst/>
            <a:rect l="l" t="t" r="r" b="b"/>
            <a:pathLst>
              <a:path w="1674495">
                <a:moveTo>
                  <a:pt x="0" y="0"/>
                </a:moveTo>
                <a:lnTo>
                  <a:pt x="1674482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30906" y="1224885"/>
            <a:ext cx="8602345" cy="5497018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20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7월</a:t>
            </a:r>
            <a:endParaRPr sz="2800">
              <a:latin typeface="배달의민족 도현" pitchFamily="50" charset="-127"/>
              <a:ea typeface="배달의민족 도현" pitchFamily="50" charset="-127"/>
              <a:cs typeface="Noto Sans CJK JP Regular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13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23일 </a:t>
            </a:r>
            <a:r>
              <a:rPr sz="2400" spc="-30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–   </a:t>
            </a:r>
            <a:r>
              <a:rPr sz="2400" spc="3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규칙, 교제,  </a:t>
            </a:r>
            <a:r>
              <a:rPr sz="2400" spc="9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스터디 방식</a:t>
            </a:r>
            <a:r>
              <a:rPr sz="2400" spc="204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 </a:t>
            </a:r>
            <a:r>
              <a:rPr sz="2400" spc="9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규정</a:t>
            </a:r>
            <a:endParaRPr sz="2400">
              <a:latin typeface="배달의민족 도현" pitchFamily="50" charset="-127"/>
              <a:ea typeface="배달의민족 도현" pitchFamily="50" charset="-127"/>
              <a:cs typeface="Noto Sans CJK JP Regular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19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30일 </a:t>
            </a:r>
            <a:r>
              <a:rPr sz="2400" spc="-30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– </a:t>
            </a:r>
            <a:r>
              <a:rPr sz="2400" spc="-7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 </a:t>
            </a:r>
            <a:r>
              <a:rPr sz="2400" spc="3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Node.js  </a:t>
            </a:r>
            <a:r>
              <a:rPr sz="2400" spc="9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전반적인 내용</a:t>
            </a:r>
            <a:r>
              <a:rPr sz="2400" spc="-1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 </a:t>
            </a:r>
            <a:r>
              <a:rPr sz="2400" spc="9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토론</a:t>
            </a:r>
            <a:endParaRPr sz="2400">
              <a:latin typeface="배달의민족 도현" pitchFamily="50" charset="-127"/>
              <a:ea typeface="배달의민족 도현" pitchFamily="50" charset="-127"/>
              <a:cs typeface="Noto Sans CJK JP Regular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har char="•"/>
            </a:pPr>
            <a:endParaRPr sz="2800">
              <a:latin typeface="배달의민족 도현" pitchFamily="50" charset="-127"/>
              <a:ea typeface="배달의민족 도현" pitchFamily="50" charset="-127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22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8월</a:t>
            </a:r>
            <a:endParaRPr sz="2800">
              <a:latin typeface="배달의민족 도현" pitchFamily="50" charset="-127"/>
              <a:ea typeface="배달의민족 도현" pitchFamily="50" charset="-127"/>
              <a:cs typeface="Noto Sans CJK JP Regular"/>
            </a:endParaRPr>
          </a:p>
          <a:p>
            <a:pPr marL="697865" lvl="1" indent="-227965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100" spc="18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6일 </a:t>
            </a:r>
            <a:r>
              <a:rPr sz="2100" spc="-26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– </a:t>
            </a:r>
            <a:r>
              <a:rPr sz="2100" spc="22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0~4장 </a:t>
            </a:r>
            <a:r>
              <a:rPr sz="2100" spc="8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내용 정리 및 발표</a:t>
            </a:r>
            <a:r>
              <a:rPr sz="2100" spc="61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 </a:t>
            </a:r>
            <a:r>
              <a:rPr sz="2100" spc="8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(환경설치~JavaScript기초)</a:t>
            </a:r>
            <a:endParaRPr sz="2100">
              <a:latin typeface="배달의민족 도현" pitchFamily="50" charset="-127"/>
              <a:ea typeface="배달의민족 도현" pitchFamily="50" charset="-127"/>
              <a:cs typeface="Noto Sans CJK JP Regular"/>
            </a:endParaRPr>
          </a:p>
          <a:p>
            <a:pPr marL="697865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100" spc="-2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13일 </a:t>
            </a:r>
            <a:r>
              <a:rPr sz="2100" spc="-26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– </a:t>
            </a:r>
            <a:r>
              <a:rPr sz="2100" spc="14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5장 </a:t>
            </a:r>
            <a:r>
              <a:rPr sz="2100" spc="8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내용 정리 및 발표 </a:t>
            </a:r>
            <a:r>
              <a:rPr sz="2100" spc="14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(express를 </a:t>
            </a:r>
            <a:r>
              <a:rPr sz="2100" spc="8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이용해서 웹 서버</a:t>
            </a:r>
            <a:r>
              <a:rPr sz="2100" spc="26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 </a:t>
            </a:r>
            <a:r>
              <a:rPr sz="2100" spc="4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만들기)</a:t>
            </a:r>
            <a:endParaRPr sz="2100">
              <a:latin typeface="배달의민족 도현" pitchFamily="50" charset="-127"/>
              <a:ea typeface="배달의민족 도현" pitchFamily="50" charset="-127"/>
              <a:cs typeface="Noto Sans CJK JP Regular"/>
            </a:endParaRPr>
          </a:p>
          <a:p>
            <a:pPr marL="697230" lvl="1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  <a:tab pos="697865" algn="l"/>
              </a:tabLst>
            </a:pPr>
            <a:r>
              <a:rPr sz="2100" spc="15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20일 </a:t>
            </a:r>
            <a:r>
              <a:rPr sz="2100" spc="-26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– </a:t>
            </a:r>
            <a:r>
              <a:rPr sz="2100" spc="18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6장 </a:t>
            </a:r>
            <a:r>
              <a:rPr sz="2100" spc="8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내용 정리 및 발표 </a:t>
            </a:r>
            <a:r>
              <a:rPr sz="2100" spc="-1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(MongoDB</a:t>
            </a:r>
            <a:r>
              <a:rPr sz="2100" spc="33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 </a:t>
            </a:r>
            <a:r>
              <a:rPr sz="2100" spc="3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연동)</a:t>
            </a:r>
            <a:endParaRPr sz="2100">
              <a:latin typeface="배달의민족 도현" pitchFamily="50" charset="-127"/>
              <a:ea typeface="배달의민족 도현" pitchFamily="50" charset="-127"/>
              <a:cs typeface="Noto Sans CJK JP Regular"/>
            </a:endParaRPr>
          </a:p>
          <a:p>
            <a:pPr marL="696595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6595" algn="l"/>
                <a:tab pos="697230" algn="l"/>
              </a:tabLst>
            </a:pPr>
            <a:r>
              <a:rPr sz="2100" spc="13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27일 </a:t>
            </a:r>
            <a:r>
              <a:rPr sz="2100" spc="-26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– </a:t>
            </a:r>
            <a:r>
              <a:rPr sz="2100" spc="8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개인프로젝트</a:t>
            </a:r>
            <a:r>
              <a:rPr sz="2100" spc="31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 </a:t>
            </a:r>
            <a:r>
              <a:rPr sz="2100" spc="8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시작</a:t>
            </a:r>
            <a:endParaRPr sz="2100">
              <a:latin typeface="배달의민족 도현" pitchFamily="50" charset="-127"/>
              <a:ea typeface="배달의민족 도현" pitchFamily="50" charset="-127"/>
              <a:cs typeface="Noto Sans CJK JP Regular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har char="•"/>
            </a:pPr>
            <a:endParaRPr sz="2750">
              <a:latin typeface="배달의민족 도현" pitchFamily="50" charset="-127"/>
              <a:ea typeface="배달의민족 도현" pitchFamily="50" charset="-127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17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9월</a:t>
            </a:r>
            <a:endParaRPr sz="2800">
              <a:latin typeface="배달의민족 도현" pitchFamily="50" charset="-127"/>
              <a:ea typeface="배달의민족 도현" pitchFamily="50" charset="-127"/>
              <a:cs typeface="Noto Sans CJK JP Regular"/>
            </a:endParaRPr>
          </a:p>
          <a:p>
            <a:pPr marL="697865" lvl="1" indent="-227965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100" spc="-4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1주차</a:t>
            </a:r>
            <a:r>
              <a:rPr sz="2100" spc="19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 </a:t>
            </a:r>
            <a:r>
              <a:rPr sz="2100" spc="8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데브캠프</a:t>
            </a:r>
            <a:endParaRPr sz="2100">
              <a:latin typeface="배달의민족 도현" pitchFamily="50" charset="-127"/>
              <a:ea typeface="배달의민족 도현" pitchFamily="50" charset="-127"/>
              <a:cs typeface="Noto Sans CJK JP Regular"/>
            </a:endParaRPr>
          </a:p>
          <a:p>
            <a:pPr marL="697865" lvl="1" indent="-22796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100" spc="16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8일 </a:t>
            </a:r>
            <a:r>
              <a:rPr sz="2100" spc="-26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– </a:t>
            </a:r>
            <a:r>
              <a:rPr sz="2100" spc="22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AWS에 </a:t>
            </a:r>
            <a:r>
              <a:rPr sz="2100" spc="4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Node.js서버</a:t>
            </a:r>
            <a:r>
              <a:rPr sz="2100" spc="7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 </a:t>
            </a:r>
            <a:r>
              <a:rPr sz="2100" spc="8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배포하기</a:t>
            </a:r>
            <a:endParaRPr sz="2100">
              <a:latin typeface="배달의민족 도현" pitchFamily="50" charset="-127"/>
              <a:ea typeface="배달의민족 도현" pitchFamily="50" charset="-127"/>
              <a:cs typeface="Noto Sans CJK JP Regular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11886539" y="6491394"/>
            <a:ext cx="15811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0"/>
              </a:lnSpc>
            </a:pPr>
            <a:fld id="{81D60167-4931-47E6-BA6A-407CBD079E47}" type="slidenum">
              <a:rPr spc="170" dirty="0">
                <a:latin typeface="배달의민족 도현" pitchFamily="50" charset="-127"/>
                <a:ea typeface="배달의민족 도현" pitchFamily="50" charset="-127"/>
              </a:rPr>
              <a:t>5</a:t>
            </a:fld>
            <a:endParaRPr spc="17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214" y="3527539"/>
            <a:ext cx="134912" cy="119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3898" y="3519030"/>
            <a:ext cx="383540" cy="132080"/>
          </a:xfrm>
          <a:custGeom>
            <a:avLst/>
            <a:gdLst/>
            <a:ahLst/>
            <a:cxnLst/>
            <a:rect l="l" t="t" r="r" b="b"/>
            <a:pathLst>
              <a:path w="383540" h="132079">
                <a:moveTo>
                  <a:pt x="119926" y="113652"/>
                </a:moveTo>
                <a:lnTo>
                  <a:pt x="0" y="113652"/>
                </a:lnTo>
                <a:lnTo>
                  <a:pt x="0" y="131914"/>
                </a:lnTo>
                <a:lnTo>
                  <a:pt x="119926" y="131914"/>
                </a:lnTo>
                <a:lnTo>
                  <a:pt x="119926" y="113652"/>
                </a:lnTo>
                <a:close/>
              </a:path>
              <a:path w="383540" h="132079">
                <a:moveTo>
                  <a:pt x="344220" y="698"/>
                </a:moveTo>
                <a:lnTo>
                  <a:pt x="273100" y="698"/>
                </a:lnTo>
                <a:lnTo>
                  <a:pt x="273100" y="131216"/>
                </a:lnTo>
                <a:lnTo>
                  <a:pt x="344220" y="131216"/>
                </a:lnTo>
                <a:lnTo>
                  <a:pt x="344220" y="112255"/>
                </a:lnTo>
                <a:lnTo>
                  <a:pt x="294716" y="112255"/>
                </a:lnTo>
                <a:lnTo>
                  <a:pt x="294716" y="20078"/>
                </a:lnTo>
                <a:lnTo>
                  <a:pt x="344220" y="20078"/>
                </a:lnTo>
                <a:lnTo>
                  <a:pt x="344220" y="698"/>
                </a:lnTo>
                <a:close/>
              </a:path>
              <a:path w="383540" h="132079">
                <a:moveTo>
                  <a:pt x="199923" y="698"/>
                </a:moveTo>
                <a:lnTo>
                  <a:pt x="137591" y="698"/>
                </a:lnTo>
                <a:lnTo>
                  <a:pt x="137591" y="131216"/>
                </a:lnTo>
                <a:lnTo>
                  <a:pt x="202438" y="131216"/>
                </a:lnTo>
                <a:lnTo>
                  <a:pt x="202438" y="112674"/>
                </a:lnTo>
                <a:lnTo>
                  <a:pt x="158369" y="112674"/>
                </a:lnTo>
                <a:lnTo>
                  <a:pt x="158369" y="73634"/>
                </a:lnTo>
                <a:lnTo>
                  <a:pt x="197002" y="73634"/>
                </a:lnTo>
                <a:lnTo>
                  <a:pt x="197002" y="55079"/>
                </a:lnTo>
                <a:lnTo>
                  <a:pt x="158369" y="55079"/>
                </a:lnTo>
                <a:lnTo>
                  <a:pt x="158369" y="19519"/>
                </a:lnTo>
                <a:lnTo>
                  <a:pt x="199923" y="19519"/>
                </a:lnTo>
                <a:lnTo>
                  <a:pt x="199923" y="698"/>
                </a:lnTo>
                <a:close/>
              </a:path>
              <a:path w="383540" h="132079">
                <a:moveTo>
                  <a:pt x="73202" y="419"/>
                </a:moveTo>
                <a:lnTo>
                  <a:pt x="46710" y="419"/>
                </a:lnTo>
                <a:lnTo>
                  <a:pt x="4737" y="87579"/>
                </a:lnTo>
                <a:lnTo>
                  <a:pt x="29133" y="87579"/>
                </a:lnTo>
                <a:lnTo>
                  <a:pt x="59956" y="26212"/>
                </a:lnTo>
                <a:lnTo>
                  <a:pt x="85624" y="26212"/>
                </a:lnTo>
                <a:lnTo>
                  <a:pt x="73202" y="419"/>
                </a:lnTo>
                <a:close/>
              </a:path>
              <a:path w="383540" h="132079">
                <a:moveTo>
                  <a:pt x="85624" y="26212"/>
                </a:moveTo>
                <a:lnTo>
                  <a:pt x="59956" y="26212"/>
                </a:lnTo>
                <a:lnTo>
                  <a:pt x="90779" y="87579"/>
                </a:lnTo>
                <a:lnTo>
                  <a:pt x="115176" y="87579"/>
                </a:lnTo>
                <a:lnTo>
                  <a:pt x="85624" y="26212"/>
                </a:lnTo>
                <a:close/>
              </a:path>
              <a:path w="383540" h="132079">
                <a:moveTo>
                  <a:pt x="383260" y="0"/>
                </a:moveTo>
                <a:lnTo>
                  <a:pt x="363601" y="0"/>
                </a:lnTo>
                <a:lnTo>
                  <a:pt x="363601" y="131914"/>
                </a:lnTo>
                <a:lnTo>
                  <a:pt x="383260" y="131914"/>
                </a:lnTo>
                <a:lnTo>
                  <a:pt x="383260" y="0"/>
                </a:lnTo>
                <a:close/>
              </a:path>
              <a:path w="383540" h="132079">
                <a:moveTo>
                  <a:pt x="249148" y="0"/>
                </a:moveTo>
                <a:lnTo>
                  <a:pt x="229349" y="0"/>
                </a:lnTo>
                <a:lnTo>
                  <a:pt x="229349" y="54101"/>
                </a:lnTo>
                <a:lnTo>
                  <a:pt x="207594" y="54101"/>
                </a:lnTo>
                <a:lnTo>
                  <a:pt x="207594" y="73774"/>
                </a:lnTo>
                <a:lnTo>
                  <a:pt x="229349" y="73774"/>
                </a:lnTo>
                <a:lnTo>
                  <a:pt x="229349" y="131914"/>
                </a:lnTo>
                <a:lnTo>
                  <a:pt x="249148" y="131914"/>
                </a:lnTo>
                <a:lnTo>
                  <a:pt x="249148" y="0"/>
                </a:lnTo>
                <a:close/>
              </a:path>
            </a:pathLst>
          </a:custGeom>
          <a:solidFill>
            <a:srgbClr val="767171"/>
          </a:solid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2384" y="3519030"/>
            <a:ext cx="245668" cy="1319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5214" y="3820414"/>
            <a:ext cx="170891" cy="120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4812" y="3808425"/>
            <a:ext cx="524510" cy="137160"/>
          </a:xfrm>
          <a:custGeom>
            <a:avLst/>
            <a:gdLst/>
            <a:ahLst/>
            <a:cxnLst/>
            <a:rect l="l" t="t" r="r" b="b"/>
            <a:pathLst>
              <a:path w="524510" h="137160">
                <a:moveTo>
                  <a:pt x="490423" y="95935"/>
                </a:moveTo>
                <a:lnTo>
                  <a:pt x="427062" y="95935"/>
                </a:lnTo>
                <a:lnTo>
                  <a:pt x="423837" y="96354"/>
                </a:lnTo>
                <a:lnTo>
                  <a:pt x="405779" y="112395"/>
                </a:lnTo>
                <a:lnTo>
                  <a:pt x="405779" y="120205"/>
                </a:lnTo>
                <a:lnTo>
                  <a:pt x="427062" y="136664"/>
                </a:lnTo>
                <a:lnTo>
                  <a:pt x="490423" y="136664"/>
                </a:lnTo>
                <a:lnTo>
                  <a:pt x="511695" y="120205"/>
                </a:lnTo>
                <a:lnTo>
                  <a:pt x="427672" y="120205"/>
                </a:lnTo>
                <a:lnTo>
                  <a:pt x="426504" y="119811"/>
                </a:lnTo>
                <a:lnTo>
                  <a:pt x="425577" y="118224"/>
                </a:lnTo>
                <a:lnTo>
                  <a:pt x="425348" y="117322"/>
                </a:lnTo>
                <a:lnTo>
                  <a:pt x="425348" y="115277"/>
                </a:lnTo>
                <a:lnTo>
                  <a:pt x="425577" y="114376"/>
                </a:lnTo>
                <a:lnTo>
                  <a:pt x="426504" y="112788"/>
                </a:lnTo>
                <a:lnTo>
                  <a:pt x="427672" y="112395"/>
                </a:lnTo>
                <a:lnTo>
                  <a:pt x="511695" y="112395"/>
                </a:lnTo>
                <a:lnTo>
                  <a:pt x="511149" y="109867"/>
                </a:lnTo>
                <a:lnTo>
                  <a:pt x="493648" y="96354"/>
                </a:lnTo>
                <a:lnTo>
                  <a:pt x="490423" y="95935"/>
                </a:lnTo>
                <a:close/>
              </a:path>
              <a:path w="524510" h="137160">
                <a:moveTo>
                  <a:pt x="511695" y="112395"/>
                </a:moveTo>
                <a:lnTo>
                  <a:pt x="489813" y="112395"/>
                </a:lnTo>
                <a:lnTo>
                  <a:pt x="490981" y="112788"/>
                </a:lnTo>
                <a:lnTo>
                  <a:pt x="491909" y="114376"/>
                </a:lnTo>
                <a:lnTo>
                  <a:pt x="492137" y="115277"/>
                </a:lnTo>
                <a:lnTo>
                  <a:pt x="492137" y="117322"/>
                </a:lnTo>
                <a:lnTo>
                  <a:pt x="491909" y="118224"/>
                </a:lnTo>
                <a:lnTo>
                  <a:pt x="490981" y="119811"/>
                </a:lnTo>
                <a:lnTo>
                  <a:pt x="489813" y="120205"/>
                </a:lnTo>
                <a:lnTo>
                  <a:pt x="511695" y="120205"/>
                </a:lnTo>
                <a:lnTo>
                  <a:pt x="511695" y="112395"/>
                </a:lnTo>
                <a:close/>
              </a:path>
              <a:path w="524510" h="137160">
                <a:moveTo>
                  <a:pt x="357416" y="87020"/>
                </a:moveTo>
                <a:lnTo>
                  <a:pt x="293789" y="87020"/>
                </a:lnTo>
                <a:lnTo>
                  <a:pt x="290563" y="87668"/>
                </a:lnTo>
                <a:lnTo>
                  <a:pt x="272420" y="108305"/>
                </a:lnTo>
                <a:lnTo>
                  <a:pt x="272420" y="115366"/>
                </a:lnTo>
                <a:lnTo>
                  <a:pt x="293789" y="136664"/>
                </a:lnTo>
                <a:lnTo>
                  <a:pt x="357416" y="136664"/>
                </a:lnTo>
                <a:lnTo>
                  <a:pt x="377903" y="119087"/>
                </a:lnTo>
                <a:lnTo>
                  <a:pt x="295643" y="119087"/>
                </a:lnTo>
                <a:lnTo>
                  <a:pt x="294131" y="118338"/>
                </a:lnTo>
                <a:lnTo>
                  <a:pt x="291807" y="115366"/>
                </a:lnTo>
                <a:lnTo>
                  <a:pt x="291236" y="113690"/>
                </a:lnTo>
                <a:lnTo>
                  <a:pt x="291236" y="109982"/>
                </a:lnTo>
                <a:lnTo>
                  <a:pt x="291807" y="108305"/>
                </a:lnTo>
                <a:lnTo>
                  <a:pt x="294131" y="105333"/>
                </a:lnTo>
                <a:lnTo>
                  <a:pt x="295643" y="104584"/>
                </a:lnTo>
                <a:lnTo>
                  <a:pt x="377903" y="104584"/>
                </a:lnTo>
                <a:lnTo>
                  <a:pt x="375551" y="99123"/>
                </a:lnTo>
                <a:lnTo>
                  <a:pt x="373786" y="96494"/>
                </a:lnTo>
                <a:lnTo>
                  <a:pt x="369316" y="92036"/>
                </a:lnTo>
                <a:lnTo>
                  <a:pt x="366699" y="90271"/>
                </a:lnTo>
                <a:lnTo>
                  <a:pt x="360654" y="87668"/>
                </a:lnTo>
                <a:lnTo>
                  <a:pt x="357416" y="87020"/>
                </a:lnTo>
                <a:close/>
              </a:path>
              <a:path w="524510" h="137160">
                <a:moveTo>
                  <a:pt x="377903" y="104584"/>
                </a:moveTo>
                <a:lnTo>
                  <a:pt x="355561" y="104584"/>
                </a:lnTo>
                <a:lnTo>
                  <a:pt x="357073" y="105333"/>
                </a:lnTo>
                <a:lnTo>
                  <a:pt x="359397" y="108305"/>
                </a:lnTo>
                <a:lnTo>
                  <a:pt x="359981" y="109982"/>
                </a:lnTo>
                <a:lnTo>
                  <a:pt x="359981" y="113690"/>
                </a:lnTo>
                <a:lnTo>
                  <a:pt x="359397" y="115366"/>
                </a:lnTo>
                <a:lnTo>
                  <a:pt x="357073" y="118338"/>
                </a:lnTo>
                <a:lnTo>
                  <a:pt x="355561" y="119087"/>
                </a:lnTo>
                <a:lnTo>
                  <a:pt x="377903" y="119087"/>
                </a:lnTo>
                <a:lnTo>
                  <a:pt x="378155" y="118503"/>
                </a:lnTo>
                <a:lnTo>
                  <a:pt x="378785" y="115366"/>
                </a:lnTo>
                <a:lnTo>
                  <a:pt x="378785" y="108305"/>
                </a:lnTo>
                <a:lnTo>
                  <a:pt x="378155" y="105168"/>
                </a:lnTo>
                <a:lnTo>
                  <a:pt x="377903" y="104584"/>
                </a:lnTo>
                <a:close/>
              </a:path>
              <a:path w="524510" h="137160">
                <a:moveTo>
                  <a:pt x="224701" y="85763"/>
                </a:moveTo>
                <a:lnTo>
                  <a:pt x="160375" y="85763"/>
                </a:lnTo>
                <a:lnTo>
                  <a:pt x="157137" y="86436"/>
                </a:lnTo>
                <a:lnTo>
                  <a:pt x="139001" y="107772"/>
                </a:lnTo>
                <a:lnTo>
                  <a:pt x="139001" y="114782"/>
                </a:lnTo>
                <a:lnTo>
                  <a:pt x="160375" y="136791"/>
                </a:lnTo>
                <a:lnTo>
                  <a:pt x="224701" y="136791"/>
                </a:lnTo>
                <a:lnTo>
                  <a:pt x="245262" y="118389"/>
                </a:lnTo>
                <a:lnTo>
                  <a:pt x="162229" y="118389"/>
                </a:lnTo>
                <a:lnTo>
                  <a:pt x="160832" y="117665"/>
                </a:lnTo>
                <a:lnTo>
                  <a:pt x="158419" y="114782"/>
                </a:lnTo>
                <a:lnTo>
                  <a:pt x="157810" y="113144"/>
                </a:lnTo>
                <a:lnTo>
                  <a:pt x="157810" y="109423"/>
                </a:lnTo>
                <a:lnTo>
                  <a:pt x="158419" y="107772"/>
                </a:lnTo>
                <a:lnTo>
                  <a:pt x="160832" y="104889"/>
                </a:lnTo>
                <a:lnTo>
                  <a:pt x="162229" y="104165"/>
                </a:lnTo>
                <a:lnTo>
                  <a:pt x="245275" y="104165"/>
                </a:lnTo>
                <a:lnTo>
                  <a:pt x="242836" y="98336"/>
                </a:lnTo>
                <a:lnTo>
                  <a:pt x="241071" y="95618"/>
                </a:lnTo>
                <a:lnTo>
                  <a:pt x="236600" y="90970"/>
                </a:lnTo>
                <a:lnTo>
                  <a:pt x="233972" y="89128"/>
                </a:lnTo>
                <a:lnTo>
                  <a:pt x="227939" y="86436"/>
                </a:lnTo>
                <a:lnTo>
                  <a:pt x="224701" y="85763"/>
                </a:lnTo>
                <a:close/>
              </a:path>
              <a:path w="524510" h="137160">
                <a:moveTo>
                  <a:pt x="245275" y="104165"/>
                </a:moveTo>
                <a:lnTo>
                  <a:pt x="222935" y="104165"/>
                </a:lnTo>
                <a:lnTo>
                  <a:pt x="224358" y="104889"/>
                </a:lnTo>
                <a:lnTo>
                  <a:pt x="226682" y="107772"/>
                </a:lnTo>
                <a:lnTo>
                  <a:pt x="227266" y="109423"/>
                </a:lnTo>
                <a:lnTo>
                  <a:pt x="227266" y="113144"/>
                </a:lnTo>
                <a:lnTo>
                  <a:pt x="226682" y="114782"/>
                </a:lnTo>
                <a:lnTo>
                  <a:pt x="224358" y="117665"/>
                </a:lnTo>
                <a:lnTo>
                  <a:pt x="222935" y="118389"/>
                </a:lnTo>
                <a:lnTo>
                  <a:pt x="245262" y="118389"/>
                </a:lnTo>
                <a:lnTo>
                  <a:pt x="245440" y="117970"/>
                </a:lnTo>
                <a:lnTo>
                  <a:pt x="246075" y="114782"/>
                </a:lnTo>
                <a:lnTo>
                  <a:pt x="246075" y="107772"/>
                </a:lnTo>
                <a:lnTo>
                  <a:pt x="245440" y="104559"/>
                </a:lnTo>
                <a:lnTo>
                  <a:pt x="245275" y="104165"/>
                </a:lnTo>
                <a:close/>
              </a:path>
              <a:path w="524510" h="137160">
                <a:moveTo>
                  <a:pt x="169951" y="26911"/>
                </a:moveTo>
                <a:lnTo>
                  <a:pt x="146519" y="26911"/>
                </a:lnTo>
                <a:lnTo>
                  <a:pt x="141871" y="28778"/>
                </a:lnTo>
                <a:lnTo>
                  <a:pt x="138125" y="31534"/>
                </a:lnTo>
                <a:lnTo>
                  <a:pt x="132461" y="38887"/>
                </a:lnTo>
                <a:lnTo>
                  <a:pt x="131185" y="42532"/>
                </a:lnTo>
                <a:lnTo>
                  <a:pt x="131059" y="57454"/>
                </a:lnTo>
                <a:lnTo>
                  <a:pt x="131711" y="60172"/>
                </a:lnTo>
                <a:lnTo>
                  <a:pt x="157124" y="76555"/>
                </a:lnTo>
                <a:lnTo>
                  <a:pt x="162369" y="76555"/>
                </a:lnTo>
                <a:lnTo>
                  <a:pt x="184937" y="61353"/>
                </a:lnTo>
                <a:lnTo>
                  <a:pt x="155676" y="61353"/>
                </a:lnTo>
                <a:lnTo>
                  <a:pt x="153161" y="60515"/>
                </a:lnTo>
                <a:lnTo>
                  <a:pt x="149072" y="57175"/>
                </a:lnTo>
                <a:lnTo>
                  <a:pt x="148056" y="54940"/>
                </a:lnTo>
                <a:lnTo>
                  <a:pt x="148056" y="47409"/>
                </a:lnTo>
                <a:lnTo>
                  <a:pt x="149072" y="45110"/>
                </a:lnTo>
                <a:lnTo>
                  <a:pt x="153161" y="41490"/>
                </a:lnTo>
                <a:lnTo>
                  <a:pt x="155676" y="40576"/>
                </a:lnTo>
                <a:lnTo>
                  <a:pt x="185517" y="40576"/>
                </a:lnTo>
                <a:lnTo>
                  <a:pt x="184734" y="38506"/>
                </a:lnTo>
                <a:lnTo>
                  <a:pt x="178600" y="31356"/>
                </a:lnTo>
                <a:lnTo>
                  <a:pt x="174688" y="28676"/>
                </a:lnTo>
                <a:lnTo>
                  <a:pt x="169951" y="26911"/>
                </a:lnTo>
                <a:close/>
              </a:path>
              <a:path w="524510" h="137160">
                <a:moveTo>
                  <a:pt x="185517" y="40576"/>
                </a:moveTo>
                <a:lnTo>
                  <a:pt x="161632" y="40576"/>
                </a:lnTo>
                <a:lnTo>
                  <a:pt x="164185" y="41490"/>
                </a:lnTo>
                <a:lnTo>
                  <a:pt x="168465" y="45110"/>
                </a:lnTo>
                <a:lnTo>
                  <a:pt x="169532" y="47409"/>
                </a:lnTo>
                <a:lnTo>
                  <a:pt x="169532" y="54940"/>
                </a:lnTo>
                <a:lnTo>
                  <a:pt x="168465" y="57175"/>
                </a:lnTo>
                <a:lnTo>
                  <a:pt x="164185" y="60515"/>
                </a:lnTo>
                <a:lnTo>
                  <a:pt x="161632" y="61353"/>
                </a:lnTo>
                <a:lnTo>
                  <a:pt x="184937" y="61353"/>
                </a:lnTo>
                <a:lnTo>
                  <a:pt x="185521" y="60312"/>
                </a:lnTo>
                <a:lnTo>
                  <a:pt x="186258" y="57454"/>
                </a:lnTo>
                <a:lnTo>
                  <a:pt x="186258" y="42532"/>
                </a:lnTo>
                <a:lnTo>
                  <a:pt x="185517" y="40576"/>
                </a:lnTo>
                <a:close/>
              </a:path>
              <a:path w="524510" h="137160">
                <a:moveTo>
                  <a:pt x="189191" y="10744"/>
                </a:moveTo>
                <a:lnTo>
                  <a:pt x="128257" y="10744"/>
                </a:lnTo>
                <a:lnTo>
                  <a:pt x="128257" y="26911"/>
                </a:lnTo>
                <a:lnTo>
                  <a:pt x="189191" y="26911"/>
                </a:lnTo>
                <a:lnTo>
                  <a:pt x="189191" y="10744"/>
                </a:lnTo>
                <a:close/>
              </a:path>
              <a:path w="524510" h="137160">
                <a:moveTo>
                  <a:pt x="167436" y="0"/>
                </a:moveTo>
                <a:lnTo>
                  <a:pt x="150152" y="0"/>
                </a:lnTo>
                <a:lnTo>
                  <a:pt x="150152" y="10744"/>
                </a:lnTo>
                <a:lnTo>
                  <a:pt x="167436" y="10744"/>
                </a:lnTo>
                <a:lnTo>
                  <a:pt x="167436" y="0"/>
                </a:lnTo>
                <a:close/>
              </a:path>
              <a:path w="524510" h="137160">
                <a:moveTo>
                  <a:pt x="510120" y="4737"/>
                </a:moveTo>
                <a:lnTo>
                  <a:pt x="491718" y="4737"/>
                </a:lnTo>
                <a:lnTo>
                  <a:pt x="491718" y="72237"/>
                </a:lnTo>
                <a:lnTo>
                  <a:pt x="402336" y="72237"/>
                </a:lnTo>
                <a:lnTo>
                  <a:pt x="402336" y="88404"/>
                </a:lnTo>
                <a:lnTo>
                  <a:pt x="510120" y="88404"/>
                </a:lnTo>
                <a:lnTo>
                  <a:pt x="510120" y="55079"/>
                </a:lnTo>
                <a:lnTo>
                  <a:pt x="524344" y="55079"/>
                </a:lnTo>
                <a:lnTo>
                  <a:pt x="524344" y="36258"/>
                </a:lnTo>
                <a:lnTo>
                  <a:pt x="510120" y="36258"/>
                </a:lnTo>
                <a:lnTo>
                  <a:pt x="510120" y="4737"/>
                </a:lnTo>
                <a:close/>
              </a:path>
              <a:path w="524510" h="137160">
                <a:moveTo>
                  <a:pt x="462572" y="24828"/>
                </a:moveTo>
                <a:lnTo>
                  <a:pt x="411403" y="24828"/>
                </a:lnTo>
                <a:lnTo>
                  <a:pt x="409079" y="28359"/>
                </a:lnTo>
                <a:lnTo>
                  <a:pt x="407927" y="31978"/>
                </a:lnTo>
                <a:lnTo>
                  <a:pt x="407929" y="45275"/>
                </a:lnTo>
                <a:lnTo>
                  <a:pt x="427291" y="64566"/>
                </a:lnTo>
                <a:lnTo>
                  <a:pt x="427291" y="72237"/>
                </a:lnTo>
                <a:lnTo>
                  <a:pt x="446544" y="72237"/>
                </a:lnTo>
                <a:lnTo>
                  <a:pt x="446544" y="64706"/>
                </a:lnTo>
                <a:lnTo>
                  <a:pt x="449325" y="63868"/>
                </a:lnTo>
                <a:lnTo>
                  <a:pt x="464784" y="49784"/>
                </a:lnTo>
                <a:lnTo>
                  <a:pt x="433705" y="49784"/>
                </a:lnTo>
                <a:lnTo>
                  <a:pt x="430822" y="48882"/>
                </a:lnTo>
                <a:lnTo>
                  <a:pt x="426029" y="45275"/>
                </a:lnTo>
                <a:lnTo>
                  <a:pt x="424789" y="42862"/>
                </a:lnTo>
                <a:lnTo>
                  <a:pt x="424789" y="35648"/>
                </a:lnTo>
                <a:lnTo>
                  <a:pt x="425996" y="33261"/>
                </a:lnTo>
                <a:lnTo>
                  <a:pt x="430822" y="29629"/>
                </a:lnTo>
                <a:lnTo>
                  <a:pt x="433705" y="28727"/>
                </a:lnTo>
                <a:lnTo>
                  <a:pt x="464742" y="28727"/>
                </a:lnTo>
                <a:lnTo>
                  <a:pt x="464578" y="28257"/>
                </a:lnTo>
                <a:lnTo>
                  <a:pt x="463689" y="26492"/>
                </a:lnTo>
                <a:lnTo>
                  <a:pt x="462572" y="24828"/>
                </a:lnTo>
                <a:close/>
              </a:path>
              <a:path w="524510" h="137160">
                <a:moveTo>
                  <a:pt x="464742" y="28727"/>
                </a:moveTo>
                <a:lnTo>
                  <a:pt x="440397" y="28727"/>
                </a:lnTo>
                <a:lnTo>
                  <a:pt x="443280" y="29629"/>
                </a:lnTo>
                <a:lnTo>
                  <a:pt x="448119" y="33261"/>
                </a:lnTo>
                <a:lnTo>
                  <a:pt x="449325" y="35648"/>
                </a:lnTo>
                <a:lnTo>
                  <a:pt x="449325" y="42862"/>
                </a:lnTo>
                <a:lnTo>
                  <a:pt x="448151" y="45186"/>
                </a:lnTo>
                <a:lnTo>
                  <a:pt x="443280" y="48882"/>
                </a:lnTo>
                <a:lnTo>
                  <a:pt x="440397" y="49784"/>
                </a:lnTo>
                <a:lnTo>
                  <a:pt x="464784" y="49784"/>
                </a:lnTo>
                <a:lnTo>
                  <a:pt x="465683" y="47739"/>
                </a:lnTo>
                <a:lnTo>
                  <a:pt x="466204" y="45275"/>
                </a:lnTo>
                <a:lnTo>
                  <a:pt x="466096" y="33261"/>
                </a:lnTo>
                <a:lnTo>
                  <a:pt x="465874" y="31978"/>
                </a:lnTo>
                <a:lnTo>
                  <a:pt x="464742" y="28727"/>
                </a:lnTo>
                <a:close/>
              </a:path>
              <a:path w="524510" h="137160">
                <a:moveTo>
                  <a:pt x="472478" y="9906"/>
                </a:moveTo>
                <a:lnTo>
                  <a:pt x="401637" y="9906"/>
                </a:lnTo>
                <a:lnTo>
                  <a:pt x="401637" y="24828"/>
                </a:lnTo>
                <a:lnTo>
                  <a:pt x="472478" y="24828"/>
                </a:lnTo>
                <a:lnTo>
                  <a:pt x="472478" y="9906"/>
                </a:lnTo>
                <a:close/>
              </a:path>
              <a:path w="524510" h="137160">
                <a:moveTo>
                  <a:pt x="446824" y="0"/>
                </a:moveTo>
                <a:lnTo>
                  <a:pt x="427291" y="0"/>
                </a:lnTo>
                <a:lnTo>
                  <a:pt x="427291" y="9906"/>
                </a:lnTo>
                <a:lnTo>
                  <a:pt x="446824" y="9906"/>
                </a:lnTo>
                <a:lnTo>
                  <a:pt x="446824" y="0"/>
                </a:lnTo>
                <a:close/>
              </a:path>
              <a:path w="524510" h="137160">
                <a:moveTo>
                  <a:pt x="317868" y="5435"/>
                </a:moveTo>
                <a:lnTo>
                  <a:pt x="289979" y="5435"/>
                </a:lnTo>
                <a:lnTo>
                  <a:pt x="264033" y="69443"/>
                </a:lnTo>
                <a:lnTo>
                  <a:pt x="285927" y="69443"/>
                </a:lnTo>
                <a:lnTo>
                  <a:pt x="303923" y="25933"/>
                </a:lnTo>
                <a:lnTo>
                  <a:pt x="325502" y="25933"/>
                </a:lnTo>
                <a:lnTo>
                  <a:pt x="317868" y="5435"/>
                </a:lnTo>
                <a:close/>
              </a:path>
              <a:path w="524510" h="137160">
                <a:moveTo>
                  <a:pt x="325502" y="25933"/>
                </a:moveTo>
                <a:lnTo>
                  <a:pt x="303923" y="25933"/>
                </a:lnTo>
                <a:lnTo>
                  <a:pt x="319811" y="69443"/>
                </a:lnTo>
                <a:lnTo>
                  <a:pt x="341706" y="69443"/>
                </a:lnTo>
                <a:lnTo>
                  <a:pt x="325502" y="25933"/>
                </a:lnTo>
                <a:close/>
              </a:path>
              <a:path w="524510" h="137160">
                <a:moveTo>
                  <a:pt x="24396" y="89522"/>
                </a:moveTo>
                <a:lnTo>
                  <a:pt x="5854" y="89522"/>
                </a:lnTo>
                <a:lnTo>
                  <a:pt x="5854" y="136664"/>
                </a:lnTo>
                <a:lnTo>
                  <a:pt x="111556" y="136664"/>
                </a:lnTo>
                <a:lnTo>
                  <a:pt x="111556" y="119507"/>
                </a:lnTo>
                <a:lnTo>
                  <a:pt x="24396" y="119507"/>
                </a:lnTo>
                <a:lnTo>
                  <a:pt x="24396" y="89522"/>
                </a:lnTo>
                <a:close/>
              </a:path>
              <a:path w="524510" h="137160">
                <a:moveTo>
                  <a:pt x="111556" y="4737"/>
                </a:moveTo>
                <a:lnTo>
                  <a:pt x="91897" y="4737"/>
                </a:lnTo>
                <a:lnTo>
                  <a:pt x="91897" y="119507"/>
                </a:lnTo>
                <a:lnTo>
                  <a:pt x="111556" y="119507"/>
                </a:lnTo>
                <a:lnTo>
                  <a:pt x="111556" y="4737"/>
                </a:lnTo>
                <a:close/>
              </a:path>
              <a:path w="524510" h="137160">
                <a:moveTo>
                  <a:pt x="67965" y="51739"/>
                </a:moveTo>
                <a:lnTo>
                  <a:pt x="35559" y="51739"/>
                </a:lnTo>
                <a:lnTo>
                  <a:pt x="75298" y="79070"/>
                </a:lnTo>
                <a:lnTo>
                  <a:pt x="75298" y="56476"/>
                </a:lnTo>
                <a:lnTo>
                  <a:pt x="67965" y="51739"/>
                </a:lnTo>
                <a:close/>
              </a:path>
              <a:path w="524510" h="137160">
                <a:moveTo>
                  <a:pt x="74320" y="5435"/>
                </a:moveTo>
                <a:lnTo>
                  <a:pt x="0" y="5435"/>
                </a:lnTo>
                <a:lnTo>
                  <a:pt x="0" y="24130"/>
                </a:lnTo>
                <a:lnTo>
                  <a:pt x="42113" y="24130"/>
                </a:lnTo>
                <a:lnTo>
                  <a:pt x="0" y="52857"/>
                </a:lnTo>
                <a:lnTo>
                  <a:pt x="0" y="76974"/>
                </a:lnTo>
                <a:lnTo>
                  <a:pt x="35559" y="51739"/>
                </a:lnTo>
                <a:lnTo>
                  <a:pt x="67965" y="51739"/>
                </a:lnTo>
                <a:lnTo>
                  <a:pt x="50901" y="40716"/>
                </a:lnTo>
                <a:lnTo>
                  <a:pt x="74320" y="24130"/>
                </a:lnTo>
                <a:lnTo>
                  <a:pt x="74320" y="5435"/>
                </a:lnTo>
                <a:close/>
              </a:path>
              <a:path w="524510" h="137160">
                <a:moveTo>
                  <a:pt x="376008" y="4737"/>
                </a:moveTo>
                <a:lnTo>
                  <a:pt x="356488" y="4737"/>
                </a:lnTo>
                <a:lnTo>
                  <a:pt x="356488" y="73914"/>
                </a:lnTo>
                <a:lnTo>
                  <a:pt x="376008" y="73914"/>
                </a:lnTo>
                <a:lnTo>
                  <a:pt x="376008" y="48387"/>
                </a:lnTo>
                <a:lnTo>
                  <a:pt x="390232" y="48387"/>
                </a:lnTo>
                <a:lnTo>
                  <a:pt x="390232" y="29425"/>
                </a:lnTo>
                <a:lnTo>
                  <a:pt x="376008" y="29425"/>
                </a:lnTo>
                <a:lnTo>
                  <a:pt x="376008" y="4737"/>
                </a:lnTo>
                <a:close/>
              </a:path>
              <a:path w="524510" h="137160">
                <a:moveTo>
                  <a:pt x="216242" y="4737"/>
                </a:moveTo>
                <a:lnTo>
                  <a:pt x="197700" y="4737"/>
                </a:lnTo>
                <a:lnTo>
                  <a:pt x="197700" y="76555"/>
                </a:lnTo>
                <a:lnTo>
                  <a:pt x="216242" y="76555"/>
                </a:lnTo>
                <a:lnTo>
                  <a:pt x="216242" y="48806"/>
                </a:lnTo>
                <a:lnTo>
                  <a:pt x="246227" y="48806"/>
                </a:lnTo>
                <a:lnTo>
                  <a:pt x="246227" y="31242"/>
                </a:lnTo>
                <a:lnTo>
                  <a:pt x="216242" y="31242"/>
                </a:lnTo>
                <a:lnTo>
                  <a:pt x="216242" y="4737"/>
                </a:lnTo>
                <a:close/>
              </a:path>
              <a:path w="524510" h="137160">
                <a:moveTo>
                  <a:pt x="246227" y="48806"/>
                </a:moveTo>
                <a:lnTo>
                  <a:pt x="228231" y="48806"/>
                </a:lnTo>
                <a:lnTo>
                  <a:pt x="228231" y="76555"/>
                </a:lnTo>
                <a:lnTo>
                  <a:pt x="246227" y="76555"/>
                </a:lnTo>
                <a:lnTo>
                  <a:pt x="246227" y="48806"/>
                </a:lnTo>
                <a:close/>
              </a:path>
              <a:path w="524510" h="137160">
                <a:moveTo>
                  <a:pt x="246227" y="4737"/>
                </a:moveTo>
                <a:lnTo>
                  <a:pt x="228231" y="4737"/>
                </a:lnTo>
                <a:lnTo>
                  <a:pt x="228231" y="31242"/>
                </a:lnTo>
                <a:lnTo>
                  <a:pt x="246227" y="31242"/>
                </a:lnTo>
                <a:lnTo>
                  <a:pt x="246227" y="4737"/>
                </a:lnTo>
                <a:close/>
              </a:path>
            </a:pathLst>
          </a:custGeom>
          <a:solidFill>
            <a:srgbClr val="767171"/>
          </a:solid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5214" y="4115308"/>
            <a:ext cx="174447" cy="1214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2854" y="4108056"/>
            <a:ext cx="522605" cy="132080"/>
          </a:xfrm>
          <a:custGeom>
            <a:avLst/>
            <a:gdLst/>
            <a:ahLst/>
            <a:cxnLst/>
            <a:rect l="l" t="t" r="r" b="b"/>
            <a:pathLst>
              <a:path w="522605" h="132079">
                <a:moveTo>
                  <a:pt x="522262" y="113652"/>
                </a:moveTo>
                <a:lnTo>
                  <a:pt x="402336" y="113652"/>
                </a:lnTo>
                <a:lnTo>
                  <a:pt x="402336" y="131914"/>
                </a:lnTo>
                <a:lnTo>
                  <a:pt x="522262" y="131914"/>
                </a:lnTo>
                <a:lnTo>
                  <a:pt x="522262" y="113652"/>
                </a:lnTo>
                <a:close/>
              </a:path>
              <a:path w="522605" h="132079">
                <a:moveTo>
                  <a:pt x="119926" y="113652"/>
                </a:moveTo>
                <a:lnTo>
                  <a:pt x="0" y="113652"/>
                </a:lnTo>
                <a:lnTo>
                  <a:pt x="0" y="131914"/>
                </a:lnTo>
                <a:lnTo>
                  <a:pt x="119926" y="131914"/>
                </a:lnTo>
                <a:lnTo>
                  <a:pt x="119926" y="113652"/>
                </a:lnTo>
                <a:close/>
              </a:path>
              <a:path w="522605" h="132079">
                <a:moveTo>
                  <a:pt x="114338" y="62191"/>
                </a:moveTo>
                <a:lnTo>
                  <a:pt x="5435" y="62191"/>
                </a:lnTo>
                <a:lnTo>
                  <a:pt x="5435" y="81013"/>
                </a:lnTo>
                <a:lnTo>
                  <a:pt x="114338" y="81013"/>
                </a:lnTo>
                <a:lnTo>
                  <a:pt x="114338" y="62191"/>
                </a:lnTo>
                <a:close/>
              </a:path>
              <a:path w="522605" h="132079">
                <a:moveTo>
                  <a:pt x="45313" y="19659"/>
                </a:moveTo>
                <a:lnTo>
                  <a:pt x="23977" y="19659"/>
                </a:lnTo>
                <a:lnTo>
                  <a:pt x="23977" y="62191"/>
                </a:lnTo>
                <a:lnTo>
                  <a:pt x="45313" y="62191"/>
                </a:lnTo>
                <a:lnTo>
                  <a:pt x="45313" y="19659"/>
                </a:lnTo>
                <a:close/>
              </a:path>
              <a:path w="522605" h="132079">
                <a:moveTo>
                  <a:pt x="97053" y="19659"/>
                </a:moveTo>
                <a:lnTo>
                  <a:pt x="75717" y="19659"/>
                </a:lnTo>
                <a:lnTo>
                  <a:pt x="75717" y="62191"/>
                </a:lnTo>
                <a:lnTo>
                  <a:pt x="97053" y="62191"/>
                </a:lnTo>
                <a:lnTo>
                  <a:pt x="97053" y="19659"/>
                </a:lnTo>
                <a:close/>
              </a:path>
              <a:path w="522605" h="132079">
                <a:moveTo>
                  <a:pt x="114338" y="698"/>
                </a:moveTo>
                <a:lnTo>
                  <a:pt x="5435" y="698"/>
                </a:lnTo>
                <a:lnTo>
                  <a:pt x="5435" y="19659"/>
                </a:lnTo>
                <a:lnTo>
                  <a:pt x="114338" y="19659"/>
                </a:lnTo>
                <a:lnTo>
                  <a:pt x="114338" y="698"/>
                </a:lnTo>
                <a:close/>
              </a:path>
              <a:path w="522605" h="132079">
                <a:moveTo>
                  <a:pt x="515835" y="698"/>
                </a:moveTo>
                <a:lnTo>
                  <a:pt x="409028" y="698"/>
                </a:lnTo>
                <a:lnTo>
                  <a:pt x="409028" y="88125"/>
                </a:lnTo>
                <a:lnTo>
                  <a:pt x="515835" y="88125"/>
                </a:lnTo>
                <a:lnTo>
                  <a:pt x="515835" y="69303"/>
                </a:lnTo>
                <a:lnTo>
                  <a:pt x="430631" y="69303"/>
                </a:lnTo>
                <a:lnTo>
                  <a:pt x="430631" y="54381"/>
                </a:lnTo>
                <a:lnTo>
                  <a:pt x="515835" y="54381"/>
                </a:lnTo>
                <a:lnTo>
                  <a:pt x="515835" y="35560"/>
                </a:lnTo>
                <a:lnTo>
                  <a:pt x="430631" y="35560"/>
                </a:lnTo>
                <a:lnTo>
                  <a:pt x="430631" y="19519"/>
                </a:lnTo>
                <a:lnTo>
                  <a:pt x="515835" y="19519"/>
                </a:lnTo>
                <a:lnTo>
                  <a:pt x="515835" y="698"/>
                </a:lnTo>
                <a:close/>
              </a:path>
              <a:path w="522605" h="132079">
                <a:moveTo>
                  <a:pt x="383260" y="0"/>
                </a:moveTo>
                <a:lnTo>
                  <a:pt x="364299" y="0"/>
                </a:lnTo>
                <a:lnTo>
                  <a:pt x="364299" y="82689"/>
                </a:lnTo>
                <a:lnTo>
                  <a:pt x="277558" y="82689"/>
                </a:lnTo>
                <a:lnTo>
                  <a:pt x="277558" y="99987"/>
                </a:lnTo>
                <a:lnTo>
                  <a:pt x="362623" y="99987"/>
                </a:lnTo>
                <a:lnTo>
                  <a:pt x="357187" y="131914"/>
                </a:lnTo>
                <a:lnTo>
                  <a:pt x="377964" y="131914"/>
                </a:lnTo>
                <a:lnTo>
                  <a:pt x="383260" y="99987"/>
                </a:lnTo>
                <a:lnTo>
                  <a:pt x="383260" y="0"/>
                </a:lnTo>
                <a:close/>
              </a:path>
              <a:path w="522605" h="132079">
                <a:moveTo>
                  <a:pt x="355650" y="0"/>
                </a:moveTo>
                <a:lnTo>
                  <a:pt x="336689" y="0"/>
                </a:lnTo>
                <a:lnTo>
                  <a:pt x="336689" y="25654"/>
                </a:lnTo>
                <a:lnTo>
                  <a:pt x="325386" y="25654"/>
                </a:lnTo>
                <a:lnTo>
                  <a:pt x="325386" y="42811"/>
                </a:lnTo>
                <a:lnTo>
                  <a:pt x="336689" y="42811"/>
                </a:lnTo>
                <a:lnTo>
                  <a:pt x="336689" y="72936"/>
                </a:lnTo>
                <a:lnTo>
                  <a:pt x="355650" y="72936"/>
                </a:lnTo>
                <a:lnTo>
                  <a:pt x="355650" y="0"/>
                </a:lnTo>
                <a:close/>
              </a:path>
              <a:path w="522605" h="132079">
                <a:moveTo>
                  <a:pt x="326364" y="698"/>
                </a:moveTo>
                <a:lnTo>
                  <a:pt x="270306" y="698"/>
                </a:lnTo>
                <a:lnTo>
                  <a:pt x="270306" y="19938"/>
                </a:lnTo>
                <a:lnTo>
                  <a:pt x="301129" y="19938"/>
                </a:lnTo>
                <a:lnTo>
                  <a:pt x="270306" y="48806"/>
                </a:lnTo>
                <a:lnTo>
                  <a:pt x="270306" y="72097"/>
                </a:lnTo>
                <a:lnTo>
                  <a:pt x="296659" y="47548"/>
                </a:lnTo>
                <a:lnTo>
                  <a:pt x="324970" y="47548"/>
                </a:lnTo>
                <a:lnTo>
                  <a:pt x="309219" y="35979"/>
                </a:lnTo>
                <a:lnTo>
                  <a:pt x="326364" y="19938"/>
                </a:lnTo>
                <a:lnTo>
                  <a:pt x="326364" y="698"/>
                </a:lnTo>
                <a:close/>
              </a:path>
              <a:path w="522605" h="132079">
                <a:moveTo>
                  <a:pt x="324970" y="47548"/>
                </a:moveTo>
                <a:lnTo>
                  <a:pt x="296659" y="47548"/>
                </a:lnTo>
                <a:lnTo>
                  <a:pt x="327063" y="71399"/>
                </a:lnTo>
                <a:lnTo>
                  <a:pt x="327063" y="49085"/>
                </a:lnTo>
                <a:lnTo>
                  <a:pt x="324970" y="47548"/>
                </a:lnTo>
                <a:close/>
              </a:path>
              <a:path w="522605" h="132079">
                <a:moveTo>
                  <a:pt x="254025" y="113233"/>
                </a:moveTo>
                <a:lnTo>
                  <a:pt x="134112" y="113233"/>
                </a:lnTo>
                <a:lnTo>
                  <a:pt x="134112" y="131914"/>
                </a:lnTo>
                <a:lnTo>
                  <a:pt x="254025" y="131914"/>
                </a:lnTo>
                <a:lnTo>
                  <a:pt x="254025" y="113233"/>
                </a:lnTo>
                <a:close/>
              </a:path>
              <a:path w="522605" h="132079">
                <a:moveTo>
                  <a:pt x="203695" y="88125"/>
                </a:moveTo>
                <a:lnTo>
                  <a:pt x="184442" y="88125"/>
                </a:lnTo>
                <a:lnTo>
                  <a:pt x="184442" y="113233"/>
                </a:lnTo>
                <a:lnTo>
                  <a:pt x="203695" y="113233"/>
                </a:lnTo>
                <a:lnTo>
                  <a:pt x="203695" y="88125"/>
                </a:lnTo>
                <a:close/>
              </a:path>
              <a:path w="522605" h="132079">
                <a:moveTo>
                  <a:pt x="245110" y="698"/>
                </a:moveTo>
                <a:lnTo>
                  <a:pt x="143027" y="698"/>
                </a:lnTo>
                <a:lnTo>
                  <a:pt x="143027" y="19380"/>
                </a:lnTo>
                <a:lnTo>
                  <a:pt x="226275" y="19380"/>
                </a:lnTo>
                <a:lnTo>
                  <a:pt x="226275" y="35839"/>
                </a:lnTo>
                <a:lnTo>
                  <a:pt x="143027" y="35839"/>
                </a:lnTo>
                <a:lnTo>
                  <a:pt x="143027" y="88125"/>
                </a:lnTo>
                <a:lnTo>
                  <a:pt x="246214" y="88125"/>
                </a:lnTo>
                <a:lnTo>
                  <a:pt x="246214" y="69443"/>
                </a:lnTo>
                <a:lnTo>
                  <a:pt x="161861" y="69443"/>
                </a:lnTo>
                <a:lnTo>
                  <a:pt x="161861" y="53403"/>
                </a:lnTo>
                <a:lnTo>
                  <a:pt x="245110" y="53403"/>
                </a:lnTo>
                <a:lnTo>
                  <a:pt x="245110" y="6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5214" y="4411459"/>
            <a:ext cx="184416" cy="1193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7762" y="4398200"/>
            <a:ext cx="524510" cy="137160"/>
          </a:xfrm>
          <a:custGeom>
            <a:avLst/>
            <a:gdLst/>
            <a:ahLst/>
            <a:cxnLst/>
            <a:rect l="l" t="t" r="r" b="b"/>
            <a:pathLst>
              <a:path w="524510" h="137160">
                <a:moveTo>
                  <a:pt x="491680" y="87858"/>
                </a:moveTo>
                <a:lnTo>
                  <a:pt x="427901" y="87858"/>
                </a:lnTo>
                <a:lnTo>
                  <a:pt x="424675" y="88480"/>
                </a:lnTo>
                <a:lnTo>
                  <a:pt x="406527" y="108813"/>
                </a:lnTo>
                <a:lnTo>
                  <a:pt x="406527" y="115696"/>
                </a:lnTo>
                <a:lnTo>
                  <a:pt x="427901" y="136664"/>
                </a:lnTo>
                <a:lnTo>
                  <a:pt x="491680" y="136664"/>
                </a:lnTo>
                <a:lnTo>
                  <a:pt x="512540" y="118249"/>
                </a:lnTo>
                <a:lnTo>
                  <a:pt x="429666" y="118249"/>
                </a:lnTo>
                <a:lnTo>
                  <a:pt x="428256" y="117678"/>
                </a:lnTo>
                <a:lnTo>
                  <a:pt x="425932" y="115354"/>
                </a:lnTo>
                <a:lnTo>
                  <a:pt x="425348" y="113931"/>
                </a:lnTo>
                <a:lnTo>
                  <a:pt x="425348" y="110578"/>
                </a:lnTo>
                <a:lnTo>
                  <a:pt x="425932" y="109143"/>
                </a:lnTo>
                <a:lnTo>
                  <a:pt x="428256" y="106730"/>
                </a:lnTo>
                <a:lnTo>
                  <a:pt x="429666" y="106121"/>
                </a:lnTo>
                <a:lnTo>
                  <a:pt x="512509" y="106121"/>
                </a:lnTo>
                <a:lnTo>
                  <a:pt x="512406" y="105613"/>
                </a:lnTo>
                <a:lnTo>
                  <a:pt x="494906" y="88480"/>
                </a:lnTo>
                <a:lnTo>
                  <a:pt x="491680" y="87858"/>
                </a:lnTo>
                <a:close/>
              </a:path>
              <a:path w="524510" h="137160">
                <a:moveTo>
                  <a:pt x="512509" y="106121"/>
                </a:moveTo>
                <a:lnTo>
                  <a:pt x="489813" y="106121"/>
                </a:lnTo>
                <a:lnTo>
                  <a:pt x="491210" y="106730"/>
                </a:lnTo>
                <a:lnTo>
                  <a:pt x="493623" y="109143"/>
                </a:lnTo>
                <a:lnTo>
                  <a:pt x="494233" y="110578"/>
                </a:lnTo>
                <a:lnTo>
                  <a:pt x="494233" y="113931"/>
                </a:lnTo>
                <a:lnTo>
                  <a:pt x="493623" y="115354"/>
                </a:lnTo>
                <a:lnTo>
                  <a:pt x="491210" y="117678"/>
                </a:lnTo>
                <a:lnTo>
                  <a:pt x="489813" y="118249"/>
                </a:lnTo>
                <a:lnTo>
                  <a:pt x="512540" y="118249"/>
                </a:lnTo>
                <a:lnTo>
                  <a:pt x="513054" y="115696"/>
                </a:lnTo>
                <a:lnTo>
                  <a:pt x="513054" y="108813"/>
                </a:lnTo>
                <a:lnTo>
                  <a:pt x="512509" y="106121"/>
                </a:lnTo>
                <a:close/>
              </a:path>
              <a:path w="524510" h="137160">
                <a:moveTo>
                  <a:pt x="357428" y="87020"/>
                </a:moveTo>
                <a:lnTo>
                  <a:pt x="293789" y="87020"/>
                </a:lnTo>
                <a:lnTo>
                  <a:pt x="290563" y="87668"/>
                </a:lnTo>
                <a:lnTo>
                  <a:pt x="272432" y="108305"/>
                </a:lnTo>
                <a:lnTo>
                  <a:pt x="272432" y="115366"/>
                </a:lnTo>
                <a:lnTo>
                  <a:pt x="293789" y="136664"/>
                </a:lnTo>
                <a:lnTo>
                  <a:pt x="357428" y="136664"/>
                </a:lnTo>
                <a:lnTo>
                  <a:pt x="377903" y="119087"/>
                </a:lnTo>
                <a:lnTo>
                  <a:pt x="295656" y="119087"/>
                </a:lnTo>
                <a:lnTo>
                  <a:pt x="294144" y="118351"/>
                </a:lnTo>
                <a:lnTo>
                  <a:pt x="291820" y="115366"/>
                </a:lnTo>
                <a:lnTo>
                  <a:pt x="291236" y="113703"/>
                </a:lnTo>
                <a:lnTo>
                  <a:pt x="291236" y="109981"/>
                </a:lnTo>
                <a:lnTo>
                  <a:pt x="291820" y="108305"/>
                </a:lnTo>
                <a:lnTo>
                  <a:pt x="294144" y="105333"/>
                </a:lnTo>
                <a:lnTo>
                  <a:pt x="295656" y="104584"/>
                </a:lnTo>
                <a:lnTo>
                  <a:pt x="377903" y="104584"/>
                </a:lnTo>
                <a:lnTo>
                  <a:pt x="375551" y="99123"/>
                </a:lnTo>
                <a:lnTo>
                  <a:pt x="373786" y="96494"/>
                </a:lnTo>
                <a:lnTo>
                  <a:pt x="369328" y="92036"/>
                </a:lnTo>
                <a:lnTo>
                  <a:pt x="366699" y="90271"/>
                </a:lnTo>
                <a:lnTo>
                  <a:pt x="360654" y="87668"/>
                </a:lnTo>
                <a:lnTo>
                  <a:pt x="357428" y="87020"/>
                </a:lnTo>
                <a:close/>
              </a:path>
              <a:path w="524510" h="137160">
                <a:moveTo>
                  <a:pt x="377903" y="104584"/>
                </a:moveTo>
                <a:lnTo>
                  <a:pt x="355561" y="104584"/>
                </a:lnTo>
                <a:lnTo>
                  <a:pt x="357073" y="105333"/>
                </a:lnTo>
                <a:lnTo>
                  <a:pt x="359397" y="108305"/>
                </a:lnTo>
                <a:lnTo>
                  <a:pt x="359981" y="109981"/>
                </a:lnTo>
                <a:lnTo>
                  <a:pt x="359981" y="113703"/>
                </a:lnTo>
                <a:lnTo>
                  <a:pt x="359397" y="115366"/>
                </a:lnTo>
                <a:lnTo>
                  <a:pt x="357073" y="118351"/>
                </a:lnTo>
                <a:lnTo>
                  <a:pt x="355561" y="119087"/>
                </a:lnTo>
                <a:lnTo>
                  <a:pt x="377903" y="119087"/>
                </a:lnTo>
                <a:lnTo>
                  <a:pt x="378155" y="118503"/>
                </a:lnTo>
                <a:lnTo>
                  <a:pt x="378785" y="115366"/>
                </a:lnTo>
                <a:lnTo>
                  <a:pt x="378785" y="108305"/>
                </a:lnTo>
                <a:lnTo>
                  <a:pt x="378155" y="105168"/>
                </a:lnTo>
                <a:lnTo>
                  <a:pt x="377903" y="104584"/>
                </a:lnTo>
                <a:close/>
              </a:path>
              <a:path w="524510" h="137160">
                <a:moveTo>
                  <a:pt x="224713" y="85763"/>
                </a:moveTo>
                <a:lnTo>
                  <a:pt x="160375" y="85763"/>
                </a:lnTo>
                <a:lnTo>
                  <a:pt x="157149" y="86436"/>
                </a:lnTo>
                <a:lnTo>
                  <a:pt x="139001" y="107772"/>
                </a:lnTo>
                <a:lnTo>
                  <a:pt x="139004" y="114795"/>
                </a:lnTo>
                <a:lnTo>
                  <a:pt x="160375" y="136804"/>
                </a:lnTo>
                <a:lnTo>
                  <a:pt x="224713" y="136804"/>
                </a:lnTo>
                <a:lnTo>
                  <a:pt x="245262" y="118389"/>
                </a:lnTo>
                <a:lnTo>
                  <a:pt x="162229" y="118389"/>
                </a:lnTo>
                <a:lnTo>
                  <a:pt x="160845" y="117678"/>
                </a:lnTo>
                <a:lnTo>
                  <a:pt x="158419" y="114795"/>
                </a:lnTo>
                <a:lnTo>
                  <a:pt x="157822" y="113144"/>
                </a:lnTo>
                <a:lnTo>
                  <a:pt x="157822" y="109423"/>
                </a:lnTo>
                <a:lnTo>
                  <a:pt x="158419" y="107772"/>
                </a:lnTo>
                <a:lnTo>
                  <a:pt x="160845" y="104889"/>
                </a:lnTo>
                <a:lnTo>
                  <a:pt x="162229" y="104165"/>
                </a:lnTo>
                <a:lnTo>
                  <a:pt x="245275" y="104165"/>
                </a:lnTo>
                <a:lnTo>
                  <a:pt x="242836" y="98336"/>
                </a:lnTo>
                <a:lnTo>
                  <a:pt x="241071" y="95618"/>
                </a:lnTo>
                <a:lnTo>
                  <a:pt x="236601" y="90970"/>
                </a:lnTo>
                <a:lnTo>
                  <a:pt x="233984" y="89128"/>
                </a:lnTo>
                <a:lnTo>
                  <a:pt x="227939" y="86436"/>
                </a:lnTo>
                <a:lnTo>
                  <a:pt x="224713" y="85763"/>
                </a:lnTo>
                <a:close/>
              </a:path>
              <a:path w="524510" h="137160">
                <a:moveTo>
                  <a:pt x="245275" y="104165"/>
                </a:moveTo>
                <a:lnTo>
                  <a:pt x="222935" y="104165"/>
                </a:lnTo>
                <a:lnTo>
                  <a:pt x="224358" y="104889"/>
                </a:lnTo>
                <a:lnTo>
                  <a:pt x="226682" y="107772"/>
                </a:lnTo>
                <a:lnTo>
                  <a:pt x="227266" y="109423"/>
                </a:lnTo>
                <a:lnTo>
                  <a:pt x="227266" y="113144"/>
                </a:lnTo>
                <a:lnTo>
                  <a:pt x="226682" y="114795"/>
                </a:lnTo>
                <a:lnTo>
                  <a:pt x="224358" y="117678"/>
                </a:lnTo>
                <a:lnTo>
                  <a:pt x="222935" y="118389"/>
                </a:lnTo>
                <a:lnTo>
                  <a:pt x="245262" y="118389"/>
                </a:lnTo>
                <a:lnTo>
                  <a:pt x="245440" y="117970"/>
                </a:lnTo>
                <a:lnTo>
                  <a:pt x="246072" y="114795"/>
                </a:lnTo>
                <a:lnTo>
                  <a:pt x="246075" y="107772"/>
                </a:lnTo>
                <a:lnTo>
                  <a:pt x="245440" y="104559"/>
                </a:lnTo>
                <a:lnTo>
                  <a:pt x="245275" y="104165"/>
                </a:lnTo>
                <a:close/>
              </a:path>
              <a:path w="524510" h="137160">
                <a:moveTo>
                  <a:pt x="169951" y="26911"/>
                </a:moveTo>
                <a:lnTo>
                  <a:pt x="146519" y="26911"/>
                </a:lnTo>
                <a:lnTo>
                  <a:pt x="141871" y="28778"/>
                </a:lnTo>
                <a:lnTo>
                  <a:pt x="138137" y="31546"/>
                </a:lnTo>
                <a:lnTo>
                  <a:pt x="132461" y="38887"/>
                </a:lnTo>
                <a:lnTo>
                  <a:pt x="131196" y="42532"/>
                </a:lnTo>
                <a:lnTo>
                  <a:pt x="131072" y="57454"/>
                </a:lnTo>
                <a:lnTo>
                  <a:pt x="131724" y="60172"/>
                </a:lnTo>
                <a:lnTo>
                  <a:pt x="157124" y="76555"/>
                </a:lnTo>
                <a:lnTo>
                  <a:pt x="162369" y="76555"/>
                </a:lnTo>
                <a:lnTo>
                  <a:pt x="184937" y="61353"/>
                </a:lnTo>
                <a:lnTo>
                  <a:pt x="155676" y="61353"/>
                </a:lnTo>
                <a:lnTo>
                  <a:pt x="153174" y="60528"/>
                </a:lnTo>
                <a:lnTo>
                  <a:pt x="149085" y="57175"/>
                </a:lnTo>
                <a:lnTo>
                  <a:pt x="148056" y="54940"/>
                </a:lnTo>
                <a:lnTo>
                  <a:pt x="148056" y="47409"/>
                </a:lnTo>
                <a:lnTo>
                  <a:pt x="149085" y="45110"/>
                </a:lnTo>
                <a:lnTo>
                  <a:pt x="153174" y="41490"/>
                </a:lnTo>
                <a:lnTo>
                  <a:pt x="155676" y="40576"/>
                </a:lnTo>
                <a:lnTo>
                  <a:pt x="185522" y="40576"/>
                </a:lnTo>
                <a:lnTo>
                  <a:pt x="184734" y="38519"/>
                </a:lnTo>
                <a:lnTo>
                  <a:pt x="178600" y="31356"/>
                </a:lnTo>
                <a:lnTo>
                  <a:pt x="174688" y="28676"/>
                </a:lnTo>
                <a:lnTo>
                  <a:pt x="169951" y="26911"/>
                </a:lnTo>
                <a:close/>
              </a:path>
              <a:path w="524510" h="137160">
                <a:moveTo>
                  <a:pt x="185522" y="40576"/>
                </a:moveTo>
                <a:lnTo>
                  <a:pt x="161632" y="40576"/>
                </a:lnTo>
                <a:lnTo>
                  <a:pt x="164185" y="41490"/>
                </a:lnTo>
                <a:lnTo>
                  <a:pt x="168465" y="45110"/>
                </a:lnTo>
                <a:lnTo>
                  <a:pt x="169532" y="47409"/>
                </a:lnTo>
                <a:lnTo>
                  <a:pt x="169532" y="54940"/>
                </a:lnTo>
                <a:lnTo>
                  <a:pt x="168465" y="57175"/>
                </a:lnTo>
                <a:lnTo>
                  <a:pt x="164185" y="60528"/>
                </a:lnTo>
                <a:lnTo>
                  <a:pt x="161632" y="61353"/>
                </a:lnTo>
                <a:lnTo>
                  <a:pt x="184937" y="61353"/>
                </a:lnTo>
                <a:lnTo>
                  <a:pt x="185521" y="60312"/>
                </a:lnTo>
                <a:lnTo>
                  <a:pt x="186270" y="57454"/>
                </a:lnTo>
                <a:lnTo>
                  <a:pt x="186270" y="42532"/>
                </a:lnTo>
                <a:lnTo>
                  <a:pt x="185522" y="40576"/>
                </a:lnTo>
                <a:close/>
              </a:path>
              <a:path w="524510" h="137160">
                <a:moveTo>
                  <a:pt x="189191" y="10744"/>
                </a:moveTo>
                <a:lnTo>
                  <a:pt x="128257" y="10744"/>
                </a:lnTo>
                <a:lnTo>
                  <a:pt x="128257" y="26911"/>
                </a:lnTo>
                <a:lnTo>
                  <a:pt x="189191" y="26911"/>
                </a:lnTo>
                <a:lnTo>
                  <a:pt x="189191" y="10744"/>
                </a:lnTo>
                <a:close/>
              </a:path>
              <a:path w="524510" h="137160">
                <a:moveTo>
                  <a:pt x="167436" y="0"/>
                </a:moveTo>
                <a:lnTo>
                  <a:pt x="150152" y="0"/>
                </a:lnTo>
                <a:lnTo>
                  <a:pt x="150152" y="10744"/>
                </a:lnTo>
                <a:lnTo>
                  <a:pt x="167436" y="10744"/>
                </a:lnTo>
                <a:lnTo>
                  <a:pt x="167436" y="0"/>
                </a:lnTo>
                <a:close/>
              </a:path>
              <a:path w="524510" h="137160">
                <a:moveTo>
                  <a:pt x="287743" y="5435"/>
                </a:moveTo>
                <a:lnTo>
                  <a:pt x="268223" y="5435"/>
                </a:lnTo>
                <a:lnTo>
                  <a:pt x="268223" y="74612"/>
                </a:lnTo>
                <a:lnTo>
                  <a:pt x="333908" y="74612"/>
                </a:lnTo>
                <a:lnTo>
                  <a:pt x="333908" y="57175"/>
                </a:lnTo>
                <a:lnTo>
                  <a:pt x="287743" y="57175"/>
                </a:lnTo>
                <a:lnTo>
                  <a:pt x="287743" y="40297"/>
                </a:lnTo>
                <a:lnTo>
                  <a:pt x="333908" y="40297"/>
                </a:lnTo>
                <a:lnTo>
                  <a:pt x="333908" y="23291"/>
                </a:lnTo>
                <a:lnTo>
                  <a:pt x="287743" y="23291"/>
                </a:lnTo>
                <a:lnTo>
                  <a:pt x="287743" y="5435"/>
                </a:lnTo>
                <a:close/>
              </a:path>
              <a:path w="524510" h="137160">
                <a:moveTo>
                  <a:pt x="333908" y="40297"/>
                </a:moveTo>
                <a:lnTo>
                  <a:pt x="314375" y="40297"/>
                </a:lnTo>
                <a:lnTo>
                  <a:pt x="314375" y="57175"/>
                </a:lnTo>
                <a:lnTo>
                  <a:pt x="333908" y="57175"/>
                </a:lnTo>
                <a:lnTo>
                  <a:pt x="333908" y="40297"/>
                </a:lnTo>
                <a:close/>
              </a:path>
              <a:path w="524510" h="137160">
                <a:moveTo>
                  <a:pt x="333908" y="5435"/>
                </a:moveTo>
                <a:lnTo>
                  <a:pt x="314388" y="5435"/>
                </a:lnTo>
                <a:lnTo>
                  <a:pt x="314388" y="23291"/>
                </a:lnTo>
                <a:lnTo>
                  <a:pt x="333908" y="23291"/>
                </a:lnTo>
                <a:lnTo>
                  <a:pt x="333908" y="5435"/>
                </a:lnTo>
                <a:close/>
              </a:path>
              <a:path w="524510" h="137160">
                <a:moveTo>
                  <a:pt x="449325" y="26212"/>
                </a:moveTo>
                <a:lnTo>
                  <a:pt x="423811" y="26212"/>
                </a:lnTo>
                <a:lnTo>
                  <a:pt x="421398" y="27152"/>
                </a:lnTo>
                <a:lnTo>
                  <a:pt x="406527" y="60426"/>
                </a:lnTo>
                <a:lnTo>
                  <a:pt x="407314" y="63449"/>
                </a:lnTo>
                <a:lnTo>
                  <a:pt x="432269" y="80327"/>
                </a:lnTo>
                <a:lnTo>
                  <a:pt x="440448" y="80327"/>
                </a:lnTo>
                <a:lnTo>
                  <a:pt x="465616" y="64427"/>
                </a:lnTo>
                <a:lnTo>
                  <a:pt x="435152" y="64427"/>
                </a:lnTo>
                <a:lnTo>
                  <a:pt x="433476" y="64147"/>
                </a:lnTo>
                <a:lnTo>
                  <a:pt x="424091" y="55181"/>
                </a:lnTo>
                <a:lnTo>
                  <a:pt x="424091" y="47790"/>
                </a:lnTo>
                <a:lnTo>
                  <a:pt x="425348" y="45224"/>
                </a:lnTo>
                <a:lnTo>
                  <a:pt x="430364" y="40957"/>
                </a:lnTo>
                <a:lnTo>
                  <a:pt x="433387" y="39890"/>
                </a:lnTo>
                <a:lnTo>
                  <a:pt x="465970" y="39890"/>
                </a:lnTo>
                <a:lnTo>
                  <a:pt x="465391" y="38417"/>
                </a:lnTo>
                <a:lnTo>
                  <a:pt x="458787" y="30886"/>
                </a:lnTo>
                <a:lnTo>
                  <a:pt x="454533" y="28079"/>
                </a:lnTo>
                <a:lnTo>
                  <a:pt x="449325" y="26212"/>
                </a:lnTo>
                <a:close/>
              </a:path>
              <a:path w="524510" h="137160">
                <a:moveTo>
                  <a:pt x="465970" y="39890"/>
                </a:moveTo>
                <a:lnTo>
                  <a:pt x="440448" y="39890"/>
                </a:lnTo>
                <a:lnTo>
                  <a:pt x="443471" y="40957"/>
                </a:lnTo>
                <a:lnTo>
                  <a:pt x="448500" y="45224"/>
                </a:lnTo>
                <a:lnTo>
                  <a:pt x="449745" y="47790"/>
                </a:lnTo>
                <a:lnTo>
                  <a:pt x="449745" y="55181"/>
                </a:lnTo>
                <a:lnTo>
                  <a:pt x="438683" y="64427"/>
                </a:lnTo>
                <a:lnTo>
                  <a:pt x="465616" y="64427"/>
                </a:lnTo>
                <a:lnTo>
                  <a:pt x="466204" y="63449"/>
                </a:lnTo>
                <a:lnTo>
                  <a:pt x="467042" y="60426"/>
                </a:lnTo>
                <a:lnTo>
                  <a:pt x="467042" y="42621"/>
                </a:lnTo>
                <a:lnTo>
                  <a:pt x="465970" y="39890"/>
                </a:lnTo>
                <a:close/>
              </a:path>
              <a:path w="524510" h="137160">
                <a:moveTo>
                  <a:pt x="472478" y="9626"/>
                </a:moveTo>
                <a:lnTo>
                  <a:pt x="401637" y="9626"/>
                </a:lnTo>
                <a:lnTo>
                  <a:pt x="401637" y="26212"/>
                </a:lnTo>
                <a:lnTo>
                  <a:pt x="472478" y="26212"/>
                </a:lnTo>
                <a:lnTo>
                  <a:pt x="472478" y="9626"/>
                </a:lnTo>
                <a:close/>
              </a:path>
              <a:path w="524510" h="137160">
                <a:moveTo>
                  <a:pt x="446963" y="0"/>
                </a:moveTo>
                <a:lnTo>
                  <a:pt x="427443" y="0"/>
                </a:lnTo>
                <a:lnTo>
                  <a:pt x="427443" y="9626"/>
                </a:lnTo>
                <a:lnTo>
                  <a:pt x="446963" y="9626"/>
                </a:lnTo>
                <a:lnTo>
                  <a:pt x="446963" y="0"/>
                </a:lnTo>
                <a:close/>
              </a:path>
              <a:path w="524510" h="137160">
                <a:moveTo>
                  <a:pt x="24409" y="89522"/>
                </a:moveTo>
                <a:lnTo>
                  <a:pt x="5854" y="89522"/>
                </a:lnTo>
                <a:lnTo>
                  <a:pt x="5854" y="136664"/>
                </a:lnTo>
                <a:lnTo>
                  <a:pt x="111556" y="136664"/>
                </a:lnTo>
                <a:lnTo>
                  <a:pt x="111556" y="119506"/>
                </a:lnTo>
                <a:lnTo>
                  <a:pt x="24409" y="119506"/>
                </a:lnTo>
                <a:lnTo>
                  <a:pt x="24409" y="89522"/>
                </a:lnTo>
                <a:close/>
              </a:path>
              <a:path w="524510" h="137160">
                <a:moveTo>
                  <a:pt x="111556" y="4749"/>
                </a:moveTo>
                <a:lnTo>
                  <a:pt x="91897" y="4749"/>
                </a:lnTo>
                <a:lnTo>
                  <a:pt x="91897" y="119506"/>
                </a:lnTo>
                <a:lnTo>
                  <a:pt x="111556" y="119506"/>
                </a:lnTo>
                <a:lnTo>
                  <a:pt x="111556" y="4749"/>
                </a:lnTo>
                <a:close/>
              </a:path>
              <a:path w="524510" h="137160">
                <a:moveTo>
                  <a:pt x="67965" y="51739"/>
                </a:moveTo>
                <a:lnTo>
                  <a:pt x="35559" y="51739"/>
                </a:lnTo>
                <a:lnTo>
                  <a:pt x="75298" y="79070"/>
                </a:lnTo>
                <a:lnTo>
                  <a:pt x="75298" y="56476"/>
                </a:lnTo>
                <a:lnTo>
                  <a:pt x="67965" y="51739"/>
                </a:lnTo>
                <a:close/>
              </a:path>
              <a:path w="524510" h="137160">
                <a:moveTo>
                  <a:pt x="74333" y="5435"/>
                </a:moveTo>
                <a:lnTo>
                  <a:pt x="0" y="5435"/>
                </a:lnTo>
                <a:lnTo>
                  <a:pt x="0" y="24129"/>
                </a:lnTo>
                <a:lnTo>
                  <a:pt x="42113" y="24129"/>
                </a:lnTo>
                <a:lnTo>
                  <a:pt x="0" y="52857"/>
                </a:lnTo>
                <a:lnTo>
                  <a:pt x="0" y="76974"/>
                </a:lnTo>
                <a:lnTo>
                  <a:pt x="35559" y="51739"/>
                </a:lnTo>
                <a:lnTo>
                  <a:pt x="67965" y="51739"/>
                </a:lnTo>
                <a:lnTo>
                  <a:pt x="50901" y="40716"/>
                </a:lnTo>
                <a:lnTo>
                  <a:pt x="74333" y="24129"/>
                </a:lnTo>
                <a:lnTo>
                  <a:pt x="74333" y="5435"/>
                </a:lnTo>
                <a:close/>
              </a:path>
              <a:path w="524510" h="137160">
                <a:moveTo>
                  <a:pt x="510133" y="4749"/>
                </a:moveTo>
                <a:lnTo>
                  <a:pt x="489216" y="4749"/>
                </a:lnTo>
                <a:lnTo>
                  <a:pt x="489216" y="80187"/>
                </a:lnTo>
                <a:lnTo>
                  <a:pt x="510133" y="80187"/>
                </a:lnTo>
                <a:lnTo>
                  <a:pt x="510133" y="65125"/>
                </a:lnTo>
                <a:lnTo>
                  <a:pt x="524357" y="65125"/>
                </a:lnTo>
                <a:lnTo>
                  <a:pt x="524357" y="48247"/>
                </a:lnTo>
                <a:lnTo>
                  <a:pt x="510133" y="48247"/>
                </a:lnTo>
                <a:lnTo>
                  <a:pt x="510133" y="36537"/>
                </a:lnTo>
                <a:lnTo>
                  <a:pt x="524357" y="36537"/>
                </a:lnTo>
                <a:lnTo>
                  <a:pt x="524357" y="19659"/>
                </a:lnTo>
                <a:lnTo>
                  <a:pt x="510133" y="19659"/>
                </a:lnTo>
                <a:lnTo>
                  <a:pt x="510133" y="4749"/>
                </a:lnTo>
                <a:close/>
              </a:path>
              <a:path w="524510" h="137160">
                <a:moveTo>
                  <a:pt x="376021" y="4749"/>
                </a:moveTo>
                <a:lnTo>
                  <a:pt x="356501" y="4749"/>
                </a:lnTo>
                <a:lnTo>
                  <a:pt x="356501" y="76695"/>
                </a:lnTo>
                <a:lnTo>
                  <a:pt x="376021" y="76695"/>
                </a:lnTo>
                <a:lnTo>
                  <a:pt x="376021" y="46989"/>
                </a:lnTo>
                <a:lnTo>
                  <a:pt x="390245" y="46989"/>
                </a:lnTo>
                <a:lnTo>
                  <a:pt x="390245" y="28028"/>
                </a:lnTo>
                <a:lnTo>
                  <a:pt x="376021" y="28028"/>
                </a:lnTo>
                <a:lnTo>
                  <a:pt x="376021" y="4749"/>
                </a:lnTo>
                <a:close/>
              </a:path>
              <a:path w="524510" h="137160">
                <a:moveTo>
                  <a:pt x="216242" y="4749"/>
                </a:moveTo>
                <a:lnTo>
                  <a:pt x="197700" y="4749"/>
                </a:lnTo>
                <a:lnTo>
                  <a:pt x="197700" y="76555"/>
                </a:lnTo>
                <a:lnTo>
                  <a:pt x="216242" y="76555"/>
                </a:lnTo>
                <a:lnTo>
                  <a:pt x="216242" y="48806"/>
                </a:lnTo>
                <a:lnTo>
                  <a:pt x="246227" y="48806"/>
                </a:lnTo>
                <a:lnTo>
                  <a:pt x="246227" y="31241"/>
                </a:lnTo>
                <a:lnTo>
                  <a:pt x="216242" y="31241"/>
                </a:lnTo>
                <a:lnTo>
                  <a:pt x="216242" y="4749"/>
                </a:lnTo>
                <a:close/>
              </a:path>
              <a:path w="524510" h="137160">
                <a:moveTo>
                  <a:pt x="246227" y="48806"/>
                </a:moveTo>
                <a:lnTo>
                  <a:pt x="228244" y="48806"/>
                </a:lnTo>
                <a:lnTo>
                  <a:pt x="228244" y="76555"/>
                </a:lnTo>
                <a:lnTo>
                  <a:pt x="246227" y="76555"/>
                </a:lnTo>
                <a:lnTo>
                  <a:pt x="246227" y="48806"/>
                </a:lnTo>
                <a:close/>
              </a:path>
              <a:path w="524510" h="137160">
                <a:moveTo>
                  <a:pt x="246227" y="4749"/>
                </a:moveTo>
                <a:lnTo>
                  <a:pt x="228244" y="4749"/>
                </a:lnTo>
                <a:lnTo>
                  <a:pt x="228244" y="31241"/>
                </a:lnTo>
                <a:lnTo>
                  <a:pt x="246227" y="31241"/>
                </a:lnTo>
                <a:lnTo>
                  <a:pt x="246227" y="4749"/>
                </a:lnTo>
                <a:close/>
              </a:path>
            </a:pathLst>
          </a:custGeom>
          <a:solidFill>
            <a:srgbClr val="767171"/>
          </a:solid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254" y="555891"/>
            <a:ext cx="1674495" cy="0"/>
          </a:xfrm>
          <a:custGeom>
            <a:avLst/>
            <a:gdLst/>
            <a:ahLst/>
            <a:cxnLst/>
            <a:rect l="l" t="t" r="r" b="b"/>
            <a:pathLst>
              <a:path w="1674495">
                <a:moveTo>
                  <a:pt x="0" y="0"/>
                </a:moveTo>
                <a:lnTo>
                  <a:pt x="1674482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9670" y="868235"/>
            <a:ext cx="450850" cy="273050"/>
          </a:xfrm>
          <a:custGeom>
            <a:avLst/>
            <a:gdLst/>
            <a:ahLst/>
            <a:cxnLst/>
            <a:rect l="l" t="t" r="r" b="b"/>
            <a:pathLst>
              <a:path w="450850" h="273050">
                <a:moveTo>
                  <a:pt x="450610" y="228600"/>
                </a:moveTo>
                <a:lnTo>
                  <a:pt x="405500" y="228600"/>
                </a:lnTo>
                <a:lnTo>
                  <a:pt x="405500" y="272491"/>
                </a:lnTo>
                <a:lnTo>
                  <a:pt x="450610" y="272491"/>
                </a:lnTo>
                <a:lnTo>
                  <a:pt x="450610" y="228600"/>
                </a:lnTo>
                <a:close/>
              </a:path>
              <a:path w="450850" h="273050">
                <a:moveTo>
                  <a:pt x="109386" y="2743"/>
                </a:moveTo>
                <a:lnTo>
                  <a:pt x="70677" y="2743"/>
                </a:lnTo>
                <a:lnTo>
                  <a:pt x="63466" y="3095"/>
                </a:lnTo>
                <a:lnTo>
                  <a:pt x="25547" y="19069"/>
                </a:lnTo>
                <a:lnTo>
                  <a:pt x="3049" y="52758"/>
                </a:lnTo>
                <a:lnTo>
                  <a:pt x="0" y="72999"/>
                </a:lnTo>
                <a:lnTo>
                  <a:pt x="0" y="193395"/>
                </a:lnTo>
                <a:lnTo>
                  <a:pt x="11965" y="232333"/>
                </a:lnTo>
                <a:lnTo>
                  <a:pt x="43092" y="258013"/>
                </a:lnTo>
                <a:lnTo>
                  <a:pt x="70677" y="263651"/>
                </a:lnTo>
                <a:lnTo>
                  <a:pt x="109386" y="263651"/>
                </a:lnTo>
                <a:lnTo>
                  <a:pt x="149087" y="251383"/>
                </a:lnTo>
                <a:lnTo>
                  <a:pt x="174766" y="220217"/>
                </a:lnTo>
                <a:lnTo>
                  <a:pt x="175851" y="217322"/>
                </a:lnTo>
                <a:lnTo>
                  <a:pt x="71388" y="217322"/>
                </a:lnTo>
                <a:lnTo>
                  <a:pt x="67222" y="216458"/>
                </a:lnTo>
                <a:lnTo>
                  <a:pt x="43854" y="189179"/>
                </a:lnTo>
                <a:lnTo>
                  <a:pt x="43854" y="77215"/>
                </a:lnTo>
                <a:lnTo>
                  <a:pt x="71388" y="49072"/>
                </a:lnTo>
                <a:lnTo>
                  <a:pt x="175851" y="49072"/>
                </a:lnTo>
                <a:lnTo>
                  <a:pt x="174766" y="46177"/>
                </a:lnTo>
                <a:lnTo>
                  <a:pt x="149087" y="15011"/>
                </a:lnTo>
                <a:lnTo>
                  <a:pt x="116597" y="3095"/>
                </a:lnTo>
                <a:lnTo>
                  <a:pt x="109386" y="2743"/>
                </a:lnTo>
                <a:close/>
              </a:path>
              <a:path w="450850" h="273050">
                <a:moveTo>
                  <a:pt x="175851" y="49072"/>
                </a:moveTo>
                <a:lnTo>
                  <a:pt x="108675" y="49072"/>
                </a:lnTo>
                <a:lnTo>
                  <a:pt x="112841" y="49936"/>
                </a:lnTo>
                <a:lnTo>
                  <a:pt x="120562" y="53390"/>
                </a:lnTo>
                <a:lnTo>
                  <a:pt x="136209" y="77215"/>
                </a:lnTo>
                <a:lnTo>
                  <a:pt x="136209" y="189179"/>
                </a:lnTo>
                <a:lnTo>
                  <a:pt x="108675" y="217322"/>
                </a:lnTo>
                <a:lnTo>
                  <a:pt x="175851" y="217322"/>
                </a:lnTo>
                <a:lnTo>
                  <a:pt x="177233" y="213636"/>
                </a:lnTo>
                <a:lnTo>
                  <a:pt x="178995" y="206844"/>
                </a:lnTo>
                <a:lnTo>
                  <a:pt x="180052" y="199844"/>
                </a:lnTo>
                <a:lnTo>
                  <a:pt x="180368" y="193395"/>
                </a:lnTo>
                <a:lnTo>
                  <a:pt x="180368" y="72999"/>
                </a:lnTo>
                <a:lnTo>
                  <a:pt x="180052" y="66551"/>
                </a:lnTo>
                <a:lnTo>
                  <a:pt x="178995" y="59550"/>
                </a:lnTo>
                <a:lnTo>
                  <a:pt x="177233" y="52758"/>
                </a:lnTo>
                <a:lnTo>
                  <a:pt x="175851" y="49072"/>
                </a:lnTo>
                <a:close/>
              </a:path>
              <a:path w="450850" h="273050">
                <a:moveTo>
                  <a:pt x="242736" y="189585"/>
                </a:moveTo>
                <a:lnTo>
                  <a:pt x="201588" y="189585"/>
                </a:lnTo>
                <a:lnTo>
                  <a:pt x="201627" y="198018"/>
                </a:lnTo>
                <a:lnTo>
                  <a:pt x="212942" y="235153"/>
                </a:lnTo>
                <a:lnTo>
                  <a:pt x="242432" y="259841"/>
                </a:lnTo>
                <a:lnTo>
                  <a:pt x="268340" y="265175"/>
                </a:lnTo>
                <a:lnTo>
                  <a:pt x="274639" y="265175"/>
                </a:lnTo>
                <a:lnTo>
                  <a:pt x="292520" y="265429"/>
                </a:lnTo>
                <a:lnTo>
                  <a:pt x="333160" y="259587"/>
                </a:lnTo>
                <a:lnTo>
                  <a:pt x="364171" y="236677"/>
                </a:lnTo>
                <a:lnTo>
                  <a:pt x="373155" y="221183"/>
                </a:lnTo>
                <a:lnTo>
                  <a:pt x="285815" y="221183"/>
                </a:lnTo>
                <a:lnTo>
                  <a:pt x="281598" y="221081"/>
                </a:lnTo>
                <a:lnTo>
                  <a:pt x="246496" y="205739"/>
                </a:lnTo>
                <a:lnTo>
                  <a:pt x="244870" y="201472"/>
                </a:lnTo>
                <a:lnTo>
                  <a:pt x="243448" y="198018"/>
                </a:lnTo>
                <a:lnTo>
                  <a:pt x="242736" y="194055"/>
                </a:lnTo>
                <a:lnTo>
                  <a:pt x="242736" y="189585"/>
                </a:lnTo>
                <a:close/>
              </a:path>
              <a:path w="450850" h="273050">
                <a:moveTo>
                  <a:pt x="373380" y="43129"/>
                </a:moveTo>
                <a:lnTo>
                  <a:pt x="287390" y="43129"/>
                </a:lnTo>
                <a:lnTo>
                  <a:pt x="298972" y="43738"/>
                </a:lnTo>
                <a:lnTo>
                  <a:pt x="304306" y="44653"/>
                </a:lnTo>
                <a:lnTo>
                  <a:pt x="331078" y="70916"/>
                </a:lnTo>
                <a:lnTo>
                  <a:pt x="330874" y="79044"/>
                </a:lnTo>
                <a:lnTo>
                  <a:pt x="303087" y="103022"/>
                </a:lnTo>
                <a:lnTo>
                  <a:pt x="296788" y="104444"/>
                </a:lnTo>
                <a:lnTo>
                  <a:pt x="288660" y="105155"/>
                </a:lnTo>
                <a:lnTo>
                  <a:pt x="265292" y="105155"/>
                </a:lnTo>
                <a:lnTo>
                  <a:pt x="265292" y="144475"/>
                </a:lnTo>
                <a:lnTo>
                  <a:pt x="288660" y="144475"/>
                </a:lnTo>
                <a:lnTo>
                  <a:pt x="296788" y="145186"/>
                </a:lnTo>
                <a:lnTo>
                  <a:pt x="331128" y="170687"/>
                </a:lnTo>
                <a:lnTo>
                  <a:pt x="333364" y="186181"/>
                </a:lnTo>
                <a:lnTo>
                  <a:pt x="330112" y="201828"/>
                </a:lnTo>
                <a:lnTo>
                  <a:pt x="326455" y="207873"/>
                </a:lnTo>
                <a:lnTo>
                  <a:pt x="320765" y="212140"/>
                </a:lnTo>
                <a:lnTo>
                  <a:pt x="316295" y="215595"/>
                </a:lnTo>
                <a:lnTo>
                  <a:pt x="285815" y="221183"/>
                </a:lnTo>
                <a:lnTo>
                  <a:pt x="373155" y="221183"/>
                </a:lnTo>
                <a:lnTo>
                  <a:pt x="373800" y="219760"/>
                </a:lnTo>
                <a:lnTo>
                  <a:pt x="379173" y="202520"/>
                </a:lnTo>
                <a:lnTo>
                  <a:pt x="380963" y="185242"/>
                </a:lnTo>
                <a:lnTo>
                  <a:pt x="379173" y="167925"/>
                </a:lnTo>
                <a:lnTo>
                  <a:pt x="363399" y="132740"/>
                </a:lnTo>
                <a:lnTo>
                  <a:pt x="356122" y="124967"/>
                </a:lnTo>
                <a:lnTo>
                  <a:pt x="358560" y="122224"/>
                </a:lnTo>
                <a:lnTo>
                  <a:pt x="378525" y="88239"/>
                </a:lnTo>
                <a:lnTo>
                  <a:pt x="379579" y="79044"/>
                </a:lnTo>
                <a:lnTo>
                  <a:pt x="379477" y="68694"/>
                </a:lnTo>
                <a:lnTo>
                  <a:pt x="378039" y="58778"/>
                </a:lnTo>
                <a:lnTo>
                  <a:pt x="375324" y="48767"/>
                </a:lnTo>
                <a:lnTo>
                  <a:pt x="373380" y="43129"/>
                </a:lnTo>
                <a:close/>
              </a:path>
              <a:path w="450850" h="273050">
                <a:moveTo>
                  <a:pt x="294959" y="0"/>
                </a:moveTo>
                <a:lnTo>
                  <a:pt x="280532" y="0"/>
                </a:lnTo>
                <a:lnTo>
                  <a:pt x="273245" y="276"/>
                </a:lnTo>
                <a:lnTo>
                  <a:pt x="232183" y="13277"/>
                </a:lnTo>
                <a:lnTo>
                  <a:pt x="205446" y="44815"/>
                </a:lnTo>
                <a:lnTo>
                  <a:pt x="201588" y="75285"/>
                </a:lnTo>
                <a:lnTo>
                  <a:pt x="242736" y="75285"/>
                </a:lnTo>
                <a:lnTo>
                  <a:pt x="242736" y="69189"/>
                </a:lnTo>
                <a:lnTo>
                  <a:pt x="244260" y="64007"/>
                </a:lnTo>
                <a:lnTo>
                  <a:pt x="281497" y="43434"/>
                </a:lnTo>
                <a:lnTo>
                  <a:pt x="287390" y="43129"/>
                </a:lnTo>
                <a:lnTo>
                  <a:pt x="373380" y="43129"/>
                </a:lnTo>
                <a:lnTo>
                  <a:pt x="373292" y="42875"/>
                </a:lnTo>
                <a:lnTo>
                  <a:pt x="370397" y="37287"/>
                </a:lnTo>
                <a:lnTo>
                  <a:pt x="362832" y="26670"/>
                </a:lnTo>
                <a:lnTo>
                  <a:pt x="358560" y="22047"/>
                </a:lnTo>
                <a:lnTo>
                  <a:pt x="353684" y="17983"/>
                </a:lnTo>
                <a:lnTo>
                  <a:pt x="349213" y="14122"/>
                </a:lnTo>
                <a:lnTo>
                  <a:pt x="309234" y="762"/>
                </a:lnTo>
                <a:lnTo>
                  <a:pt x="302782" y="304"/>
                </a:lnTo>
                <a:lnTo>
                  <a:pt x="301258" y="304"/>
                </a:lnTo>
                <a:lnTo>
                  <a:pt x="300191" y="253"/>
                </a:lnTo>
                <a:lnTo>
                  <a:pt x="297143" y="50"/>
                </a:lnTo>
                <a:lnTo>
                  <a:pt x="2949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6395" y="1342059"/>
            <a:ext cx="807720" cy="204470"/>
          </a:xfrm>
          <a:custGeom>
            <a:avLst/>
            <a:gdLst/>
            <a:ahLst/>
            <a:cxnLst/>
            <a:rect l="l" t="t" r="r" b="b"/>
            <a:pathLst>
              <a:path w="807719" h="204469">
                <a:moveTo>
                  <a:pt x="807250" y="175755"/>
                </a:moveTo>
                <a:lnTo>
                  <a:pt x="621791" y="175755"/>
                </a:lnTo>
                <a:lnTo>
                  <a:pt x="621791" y="204000"/>
                </a:lnTo>
                <a:lnTo>
                  <a:pt x="807250" y="204000"/>
                </a:lnTo>
                <a:lnTo>
                  <a:pt x="807250" y="175755"/>
                </a:lnTo>
                <a:close/>
              </a:path>
              <a:path w="807719" h="204469">
                <a:moveTo>
                  <a:pt x="185458" y="175755"/>
                </a:moveTo>
                <a:lnTo>
                  <a:pt x="0" y="175755"/>
                </a:lnTo>
                <a:lnTo>
                  <a:pt x="0" y="204000"/>
                </a:lnTo>
                <a:lnTo>
                  <a:pt x="185458" y="204000"/>
                </a:lnTo>
                <a:lnTo>
                  <a:pt x="185458" y="175755"/>
                </a:lnTo>
                <a:close/>
              </a:path>
              <a:path w="807719" h="204469">
                <a:moveTo>
                  <a:pt x="176822" y="96177"/>
                </a:moveTo>
                <a:lnTo>
                  <a:pt x="8407" y="96177"/>
                </a:lnTo>
                <a:lnTo>
                  <a:pt x="8407" y="125285"/>
                </a:lnTo>
                <a:lnTo>
                  <a:pt x="176822" y="125285"/>
                </a:lnTo>
                <a:lnTo>
                  <a:pt x="176822" y="96177"/>
                </a:lnTo>
                <a:close/>
              </a:path>
              <a:path w="807719" h="204469">
                <a:moveTo>
                  <a:pt x="70078" y="30403"/>
                </a:moveTo>
                <a:lnTo>
                  <a:pt x="37083" y="30403"/>
                </a:lnTo>
                <a:lnTo>
                  <a:pt x="37083" y="96177"/>
                </a:lnTo>
                <a:lnTo>
                  <a:pt x="70078" y="96177"/>
                </a:lnTo>
                <a:lnTo>
                  <a:pt x="70078" y="30403"/>
                </a:lnTo>
                <a:close/>
              </a:path>
              <a:path w="807719" h="204469">
                <a:moveTo>
                  <a:pt x="150088" y="30403"/>
                </a:moveTo>
                <a:lnTo>
                  <a:pt x="117094" y="30403"/>
                </a:lnTo>
                <a:lnTo>
                  <a:pt x="117094" y="96177"/>
                </a:lnTo>
                <a:lnTo>
                  <a:pt x="150088" y="96177"/>
                </a:lnTo>
                <a:lnTo>
                  <a:pt x="150088" y="30403"/>
                </a:lnTo>
                <a:close/>
              </a:path>
              <a:path w="807719" h="204469">
                <a:moveTo>
                  <a:pt x="176822" y="1079"/>
                </a:moveTo>
                <a:lnTo>
                  <a:pt x="8407" y="1079"/>
                </a:lnTo>
                <a:lnTo>
                  <a:pt x="8407" y="30403"/>
                </a:lnTo>
                <a:lnTo>
                  <a:pt x="176822" y="30403"/>
                </a:lnTo>
                <a:lnTo>
                  <a:pt x="176822" y="1079"/>
                </a:lnTo>
                <a:close/>
              </a:path>
              <a:path w="807719" h="204469">
                <a:moveTo>
                  <a:pt x="797318" y="1079"/>
                </a:moveTo>
                <a:lnTo>
                  <a:pt x="632142" y="1079"/>
                </a:lnTo>
                <a:lnTo>
                  <a:pt x="632142" y="136283"/>
                </a:lnTo>
                <a:lnTo>
                  <a:pt x="797318" y="136283"/>
                </a:lnTo>
                <a:lnTo>
                  <a:pt x="797318" y="107175"/>
                </a:lnTo>
                <a:lnTo>
                  <a:pt x="665568" y="107175"/>
                </a:lnTo>
                <a:lnTo>
                  <a:pt x="665568" y="84099"/>
                </a:lnTo>
                <a:lnTo>
                  <a:pt x="797318" y="84099"/>
                </a:lnTo>
                <a:lnTo>
                  <a:pt x="797318" y="54991"/>
                </a:lnTo>
                <a:lnTo>
                  <a:pt x="665568" y="54991"/>
                </a:lnTo>
                <a:lnTo>
                  <a:pt x="665568" y="30187"/>
                </a:lnTo>
                <a:lnTo>
                  <a:pt x="797318" y="30187"/>
                </a:lnTo>
                <a:lnTo>
                  <a:pt x="797318" y="1079"/>
                </a:lnTo>
                <a:close/>
              </a:path>
              <a:path w="807719" h="204469">
                <a:moveTo>
                  <a:pt x="592429" y="0"/>
                </a:moveTo>
                <a:lnTo>
                  <a:pt x="563105" y="0"/>
                </a:lnTo>
                <a:lnTo>
                  <a:pt x="563105" y="127876"/>
                </a:lnTo>
                <a:lnTo>
                  <a:pt x="428967" y="127876"/>
                </a:lnTo>
                <a:lnTo>
                  <a:pt x="428967" y="154622"/>
                </a:lnTo>
                <a:lnTo>
                  <a:pt x="560514" y="154622"/>
                </a:lnTo>
                <a:lnTo>
                  <a:pt x="552107" y="204000"/>
                </a:lnTo>
                <a:lnTo>
                  <a:pt x="584238" y="204000"/>
                </a:lnTo>
                <a:lnTo>
                  <a:pt x="592429" y="154622"/>
                </a:lnTo>
                <a:lnTo>
                  <a:pt x="592429" y="0"/>
                </a:lnTo>
                <a:close/>
              </a:path>
              <a:path w="807719" h="204469">
                <a:moveTo>
                  <a:pt x="549732" y="0"/>
                </a:moveTo>
                <a:lnTo>
                  <a:pt x="520407" y="0"/>
                </a:lnTo>
                <a:lnTo>
                  <a:pt x="520407" y="39674"/>
                </a:lnTo>
                <a:lnTo>
                  <a:pt x="502932" y="39674"/>
                </a:lnTo>
                <a:lnTo>
                  <a:pt x="502932" y="66205"/>
                </a:lnTo>
                <a:lnTo>
                  <a:pt x="520407" y="66205"/>
                </a:lnTo>
                <a:lnTo>
                  <a:pt x="520407" y="112788"/>
                </a:lnTo>
                <a:lnTo>
                  <a:pt x="549732" y="112788"/>
                </a:lnTo>
                <a:lnTo>
                  <a:pt x="549732" y="0"/>
                </a:lnTo>
                <a:close/>
              </a:path>
              <a:path w="807719" h="204469">
                <a:moveTo>
                  <a:pt x="504444" y="1079"/>
                </a:moveTo>
                <a:lnTo>
                  <a:pt x="417753" y="1079"/>
                </a:lnTo>
                <a:lnTo>
                  <a:pt x="417753" y="30835"/>
                </a:lnTo>
                <a:lnTo>
                  <a:pt x="465416" y="30835"/>
                </a:lnTo>
                <a:lnTo>
                  <a:pt x="417753" y="75476"/>
                </a:lnTo>
                <a:lnTo>
                  <a:pt x="417753" y="111493"/>
                </a:lnTo>
                <a:lnTo>
                  <a:pt x="458520" y="73533"/>
                </a:lnTo>
                <a:lnTo>
                  <a:pt x="502290" y="73533"/>
                </a:lnTo>
                <a:lnTo>
                  <a:pt x="477926" y="55638"/>
                </a:lnTo>
                <a:lnTo>
                  <a:pt x="504444" y="30835"/>
                </a:lnTo>
                <a:lnTo>
                  <a:pt x="504444" y="1079"/>
                </a:lnTo>
                <a:close/>
              </a:path>
              <a:path w="807719" h="204469">
                <a:moveTo>
                  <a:pt x="502290" y="73533"/>
                </a:moveTo>
                <a:lnTo>
                  <a:pt x="458520" y="73533"/>
                </a:lnTo>
                <a:lnTo>
                  <a:pt x="505523" y="110413"/>
                </a:lnTo>
                <a:lnTo>
                  <a:pt x="505523" y="75907"/>
                </a:lnTo>
                <a:lnTo>
                  <a:pt x="502290" y="73533"/>
                </a:lnTo>
                <a:close/>
              </a:path>
              <a:path w="807719" h="204469">
                <a:moveTo>
                  <a:pt x="392709" y="175107"/>
                </a:moveTo>
                <a:lnTo>
                  <a:pt x="207264" y="175107"/>
                </a:lnTo>
                <a:lnTo>
                  <a:pt x="207264" y="204000"/>
                </a:lnTo>
                <a:lnTo>
                  <a:pt x="392709" y="204000"/>
                </a:lnTo>
                <a:lnTo>
                  <a:pt x="392709" y="175107"/>
                </a:lnTo>
                <a:close/>
              </a:path>
              <a:path w="807719" h="204469">
                <a:moveTo>
                  <a:pt x="314871" y="136283"/>
                </a:moveTo>
                <a:lnTo>
                  <a:pt x="285102" y="136283"/>
                </a:lnTo>
                <a:lnTo>
                  <a:pt x="285102" y="175107"/>
                </a:lnTo>
                <a:lnTo>
                  <a:pt x="314871" y="175107"/>
                </a:lnTo>
                <a:lnTo>
                  <a:pt x="314871" y="136283"/>
                </a:lnTo>
                <a:close/>
              </a:path>
              <a:path w="807719" h="204469">
                <a:moveTo>
                  <a:pt x="378917" y="1079"/>
                </a:moveTo>
                <a:lnTo>
                  <a:pt x="221056" y="1079"/>
                </a:lnTo>
                <a:lnTo>
                  <a:pt x="221056" y="29972"/>
                </a:lnTo>
                <a:lnTo>
                  <a:pt x="349796" y="29972"/>
                </a:lnTo>
                <a:lnTo>
                  <a:pt x="349796" y="55422"/>
                </a:lnTo>
                <a:lnTo>
                  <a:pt x="221056" y="55422"/>
                </a:lnTo>
                <a:lnTo>
                  <a:pt x="221056" y="136283"/>
                </a:lnTo>
                <a:lnTo>
                  <a:pt x="380644" y="136283"/>
                </a:lnTo>
                <a:lnTo>
                  <a:pt x="380644" y="107391"/>
                </a:lnTo>
                <a:lnTo>
                  <a:pt x="250177" y="107391"/>
                </a:lnTo>
                <a:lnTo>
                  <a:pt x="250177" y="82588"/>
                </a:lnTo>
                <a:lnTo>
                  <a:pt x="378917" y="82588"/>
                </a:lnTo>
                <a:lnTo>
                  <a:pt x="378917" y="10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54363" y="315379"/>
            <a:ext cx="827405" cy="244475"/>
          </a:xfrm>
          <a:custGeom>
            <a:avLst/>
            <a:gdLst/>
            <a:ahLst/>
            <a:cxnLst/>
            <a:rect l="l" t="t" r="r" b="b"/>
            <a:pathLst>
              <a:path w="827404" h="244475">
                <a:moveTo>
                  <a:pt x="556793" y="49149"/>
                </a:moveTo>
                <a:lnTo>
                  <a:pt x="511073" y="49149"/>
                </a:lnTo>
                <a:lnTo>
                  <a:pt x="505358" y="50520"/>
                </a:lnTo>
                <a:lnTo>
                  <a:pt x="471335" y="87172"/>
                </a:lnTo>
                <a:lnTo>
                  <a:pt x="470001" y="93802"/>
                </a:lnTo>
                <a:lnTo>
                  <a:pt x="470001" y="152323"/>
                </a:lnTo>
                <a:lnTo>
                  <a:pt x="493204" y="188709"/>
                </a:lnTo>
                <a:lnTo>
                  <a:pt x="510692" y="194995"/>
                </a:lnTo>
                <a:lnTo>
                  <a:pt x="591159" y="194995"/>
                </a:lnTo>
                <a:lnTo>
                  <a:pt x="591159" y="162991"/>
                </a:lnTo>
                <a:lnTo>
                  <a:pt x="518388" y="162991"/>
                </a:lnTo>
                <a:lnTo>
                  <a:pt x="513321" y="161582"/>
                </a:lnTo>
                <a:lnTo>
                  <a:pt x="505548" y="155943"/>
                </a:lnTo>
                <a:lnTo>
                  <a:pt x="503605" y="151104"/>
                </a:lnTo>
                <a:lnTo>
                  <a:pt x="503605" y="136474"/>
                </a:lnTo>
                <a:lnTo>
                  <a:pt x="596188" y="136474"/>
                </a:lnTo>
                <a:lnTo>
                  <a:pt x="596188" y="109499"/>
                </a:lnTo>
                <a:lnTo>
                  <a:pt x="504063" y="109499"/>
                </a:lnTo>
                <a:lnTo>
                  <a:pt x="504063" y="104546"/>
                </a:lnTo>
                <a:lnTo>
                  <a:pt x="521131" y="82296"/>
                </a:lnTo>
                <a:lnTo>
                  <a:pt x="593028" y="82296"/>
                </a:lnTo>
                <a:lnTo>
                  <a:pt x="590854" y="76161"/>
                </a:lnTo>
                <a:lnTo>
                  <a:pt x="587806" y="70713"/>
                </a:lnTo>
                <a:lnTo>
                  <a:pt x="579882" y="60960"/>
                </a:lnTo>
                <a:lnTo>
                  <a:pt x="575005" y="56959"/>
                </a:lnTo>
                <a:lnTo>
                  <a:pt x="563422" y="50711"/>
                </a:lnTo>
                <a:lnTo>
                  <a:pt x="556793" y="49149"/>
                </a:lnTo>
                <a:close/>
              </a:path>
              <a:path w="827404" h="244475">
                <a:moveTo>
                  <a:pt x="593028" y="82296"/>
                </a:moveTo>
                <a:lnTo>
                  <a:pt x="548411" y="82296"/>
                </a:lnTo>
                <a:lnTo>
                  <a:pt x="553516" y="84734"/>
                </a:lnTo>
                <a:lnTo>
                  <a:pt x="561136" y="94488"/>
                </a:lnTo>
                <a:lnTo>
                  <a:pt x="563041" y="100584"/>
                </a:lnTo>
                <a:lnTo>
                  <a:pt x="563041" y="109499"/>
                </a:lnTo>
                <a:lnTo>
                  <a:pt x="596188" y="109499"/>
                </a:lnTo>
                <a:lnTo>
                  <a:pt x="596146" y="93802"/>
                </a:lnTo>
                <a:lnTo>
                  <a:pt x="595122" y="88201"/>
                </a:lnTo>
                <a:lnTo>
                  <a:pt x="593028" y="82296"/>
                </a:lnTo>
                <a:close/>
              </a:path>
              <a:path w="827404" h="244475">
                <a:moveTo>
                  <a:pt x="447979" y="49149"/>
                </a:moveTo>
                <a:lnTo>
                  <a:pt x="415061" y="49149"/>
                </a:lnTo>
                <a:lnTo>
                  <a:pt x="415061" y="198501"/>
                </a:lnTo>
                <a:lnTo>
                  <a:pt x="413232" y="203606"/>
                </a:lnTo>
                <a:lnTo>
                  <a:pt x="405917" y="211531"/>
                </a:lnTo>
                <a:lnTo>
                  <a:pt x="400812" y="213512"/>
                </a:lnTo>
                <a:lnTo>
                  <a:pt x="388315" y="213512"/>
                </a:lnTo>
                <a:lnTo>
                  <a:pt x="388315" y="244144"/>
                </a:lnTo>
                <a:lnTo>
                  <a:pt x="403707" y="244144"/>
                </a:lnTo>
                <a:lnTo>
                  <a:pt x="411822" y="242887"/>
                </a:lnTo>
                <a:lnTo>
                  <a:pt x="442836" y="219608"/>
                </a:lnTo>
                <a:lnTo>
                  <a:pt x="447979" y="199186"/>
                </a:lnTo>
                <a:lnTo>
                  <a:pt x="447979" y="49149"/>
                </a:lnTo>
                <a:close/>
              </a:path>
              <a:path w="827404" h="244475">
                <a:moveTo>
                  <a:pt x="348310" y="49149"/>
                </a:moveTo>
                <a:lnTo>
                  <a:pt x="320040" y="49149"/>
                </a:lnTo>
                <a:lnTo>
                  <a:pt x="312610" y="50406"/>
                </a:lnTo>
                <a:lnTo>
                  <a:pt x="280873" y="73685"/>
                </a:lnTo>
                <a:lnTo>
                  <a:pt x="274777" y="94107"/>
                </a:lnTo>
                <a:lnTo>
                  <a:pt x="274777" y="149352"/>
                </a:lnTo>
                <a:lnTo>
                  <a:pt x="293712" y="184670"/>
                </a:lnTo>
                <a:lnTo>
                  <a:pt x="320040" y="194538"/>
                </a:lnTo>
                <a:lnTo>
                  <a:pt x="348310" y="194538"/>
                </a:lnTo>
                <a:lnTo>
                  <a:pt x="384009" y="175374"/>
                </a:lnTo>
                <a:lnTo>
                  <a:pt x="390587" y="161620"/>
                </a:lnTo>
                <a:lnTo>
                  <a:pt x="322326" y="161620"/>
                </a:lnTo>
                <a:lnTo>
                  <a:pt x="317334" y="159639"/>
                </a:lnTo>
                <a:lnTo>
                  <a:pt x="309257" y="151714"/>
                </a:lnTo>
                <a:lnTo>
                  <a:pt x="307238" y="146608"/>
                </a:lnTo>
                <a:lnTo>
                  <a:pt x="307238" y="96850"/>
                </a:lnTo>
                <a:lnTo>
                  <a:pt x="309257" y="91744"/>
                </a:lnTo>
                <a:lnTo>
                  <a:pt x="317334" y="83820"/>
                </a:lnTo>
                <a:lnTo>
                  <a:pt x="322326" y="81838"/>
                </a:lnTo>
                <a:lnTo>
                  <a:pt x="390587" y="81838"/>
                </a:lnTo>
                <a:lnTo>
                  <a:pt x="387553" y="73685"/>
                </a:lnTo>
                <a:lnTo>
                  <a:pt x="384009" y="68122"/>
                </a:lnTo>
                <a:lnTo>
                  <a:pt x="374713" y="58978"/>
                </a:lnTo>
                <a:lnTo>
                  <a:pt x="369074" y="55435"/>
                </a:lnTo>
                <a:lnTo>
                  <a:pt x="355815" y="50406"/>
                </a:lnTo>
                <a:lnTo>
                  <a:pt x="348310" y="49149"/>
                </a:lnTo>
                <a:close/>
              </a:path>
              <a:path w="827404" h="244475">
                <a:moveTo>
                  <a:pt x="390587" y="81838"/>
                </a:moveTo>
                <a:lnTo>
                  <a:pt x="346024" y="81838"/>
                </a:lnTo>
                <a:lnTo>
                  <a:pt x="351053" y="83820"/>
                </a:lnTo>
                <a:lnTo>
                  <a:pt x="358978" y="91744"/>
                </a:lnTo>
                <a:lnTo>
                  <a:pt x="360959" y="96850"/>
                </a:lnTo>
                <a:lnTo>
                  <a:pt x="360959" y="146608"/>
                </a:lnTo>
                <a:lnTo>
                  <a:pt x="358978" y="151714"/>
                </a:lnTo>
                <a:lnTo>
                  <a:pt x="351053" y="159639"/>
                </a:lnTo>
                <a:lnTo>
                  <a:pt x="346024" y="161620"/>
                </a:lnTo>
                <a:lnTo>
                  <a:pt x="390587" y="161620"/>
                </a:lnTo>
                <a:lnTo>
                  <a:pt x="392430" y="156667"/>
                </a:lnTo>
                <a:lnTo>
                  <a:pt x="393649" y="149352"/>
                </a:lnTo>
                <a:lnTo>
                  <a:pt x="393649" y="94107"/>
                </a:lnTo>
                <a:lnTo>
                  <a:pt x="392430" y="86791"/>
                </a:lnTo>
                <a:lnTo>
                  <a:pt x="390587" y="81838"/>
                </a:lnTo>
                <a:close/>
              </a:path>
              <a:path w="827404" h="244475">
                <a:moveTo>
                  <a:pt x="677646" y="49149"/>
                </a:moveTo>
                <a:lnTo>
                  <a:pt x="657758" y="49149"/>
                </a:lnTo>
                <a:lnTo>
                  <a:pt x="650328" y="50406"/>
                </a:lnTo>
                <a:lnTo>
                  <a:pt x="618553" y="73685"/>
                </a:lnTo>
                <a:lnTo>
                  <a:pt x="612267" y="94107"/>
                </a:lnTo>
                <a:lnTo>
                  <a:pt x="612267" y="149352"/>
                </a:lnTo>
                <a:lnTo>
                  <a:pt x="631431" y="184670"/>
                </a:lnTo>
                <a:lnTo>
                  <a:pt x="657758" y="194538"/>
                </a:lnTo>
                <a:lnTo>
                  <a:pt x="677646" y="194538"/>
                </a:lnTo>
                <a:lnTo>
                  <a:pt x="719658" y="175657"/>
                </a:lnTo>
                <a:lnTo>
                  <a:pt x="726674" y="161620"/>
                </a:lnTo>
                <a:lnTo>
                  <a:pt x="659892" y="161620"/>
                </a:lnTo>
                <a:lnTo>
                  <a:pt x="654862" y="159639"/>
                </a:lnTo>
                <a:lnTo>
                  <a:pt x="646938" y="151714"/>
                </a:lnTo>
                <a:lnTo>
                  <a:pt x="644956" y="146608"/>
                </a:lnTo>
                <a:lnTo>
                  <a:pt x="644956" y="96850"/>
                </a:lnTo>
                <a:lnTo>
                  <a:pt x="646938" y="91744"/>
                </a:lnTo>
                <a:lnTo>
                  <a:pt x="654862" y="83820"/>
                </a:lnTo>
                <a:lnTo>
                  <a:pt x="659892" y="81838"/>
                </a:lnTo>
                <a:lnTo>
                  <a:pt x="726935" y="81838"/>
                </a:lnTo>
                <a:lnTo>
                  <a:pt x="724852" y="75923"/>
                </a:lnTo>
                <a:lnTo>
                  <a:pt x="688590" y="49913"/>
                </a:lnTo>
                <a:lnTo>
                  <a:pt x="677646" y="49149"/>
                </a:lnTo>
                <a:close/>
              </a:path>
              <a:path w="827404" h="244475">
                <a:moveTo>
                  <a:pt x="729538" y="149275"/>
                </a:moveTo>
                <a:lnTo>
                  <a:pt x="695706" y="149275"/>
                </a:lnTo>
                <a:lnTo>
                  <a:pt x="694639" y="153238"/>
                </a:lnTo>
                <a:lnTo>
                  <a:pt x="692505" y="156286"/>
                </a:lnTo>
                <a:lnTo>
                  <a:pt x="686104" y="160553"/>
                </a:lnTo>
                <a:lnTo>
                  <a:pt x="682218" y="161620"/>
                </a:lnTo>
                <a:lnTo>
                  <a:pt x="726674" y="161620"/>
                </a:lnTo>
                <a:lnTo>
                  <a:pt x="727602" y="159141"/>
                </a:lnTo>
                <a:lnTo>
                  <a:pt x="729538" y="149275"/>
                </a:lnTo>
                <a:close/>
              </a:path>
              <a:path w="827404" h="244475">
                <a:moveTo>
                  <a:pt x="726935" y="81838"/>
                </a:moveTo>
                <a:lnTo>
                  <a:pt x="682523" y="81838"/>
                </a:lnTo>
                <a:lnTo>
                  <a:pt x="686523" y="83019"/>
                </a:lnTo>
                <a:lnTo>
                  <a:pt x="692772" y="87744"/>
                </a:lnTo>
                <a:lnTo>
                  <a:pt x="694867" y="90982"/>
                </a:lnTo>
                <a:lnTo>
                  <a:pt x="695934" y="95097"/>
                </a:lnTo>
                <a:lnTo>
                  <a:pt x="729767" y="95097"/>
                </a:lnTo>
                <a:lnTo>
                  <a:pt x="728024" y="84932"/>
                </a:lnTo>
                <a:lnTo>
                  <a:pt x="726935" y="81838"/>
                </a:lnTo>
                <a:close/>
              </a:path>
              <a:path w="827404" h="244475">
                <a:moveTo>
                  <a:pt x="192633" y="48006"/>
                </a:moveTo>
                <a:lnTo>
                  <a:pt x="157200" y="48006"/>
                </a:lnTo>
                <a:lnTo>
                  <a:pt x="157200" y="194538"/>
                </a:lnTo>
                <a:lnTo>
                  <a:pt x="192633" y="194538"/>
                </a:lnTo>
                <a:lnTo>
                  <a:pt x="192633" y="128473"/>
                </a:lnTo>
                <a:lnTo>
                  <a:pt x="194500" y="122948"/>
                </a:lnTo>
                <a:lnTo>
                  <a:pt x="225285" y="94373"/>
                </a:lnTo>
                <a:lnTo>
                  <a:pt x="246811" y="87325"/>
                </a:lnTo>
                <a:lnTo>
                  <a:pt x="257556" y="87325"/>
                </a:lnTo>
                <a:lnTo>
                  <a:pt x="257556" y="78867"/>
                </a:lnTo>
                <a:lnTo>
                  <a:pt x="192633" y="78867"/>
                </a:lnTo>
                <a:lnTo>
                  <a:pt x="192633" y="48006"/>
                </a:lnTo>
                <a:close/>
              </a:path>
              <a:path w="827404" h="244475">
                <a:moveTo>
                  <a:pt x="257556" y="51892"/>
                </a:moveTo>
                <a:lnTo>
                  <a:pt x="247573" y="51892"/>
                </a:lnTo>
                <a:lnTo>
                  <a:pt x="241477" y="52463"/>
                </a:lnTo>
                <a:lnTo>
                  <a:pt x="198958" y="70561"/>
                </a:lnTo>
                <a:lnTo>
                  <a:pt x="192633" y="78867"/>
                </a:lnTo>
                <a:lnTo>
                  <a:pt x="257556" y="78867"/>
                </a:lnTo>
                <a:lnTo>
                  <a:pt x="257556" y="51892"/>
                </a:lnTo>
                <a:close/>
              </a:path>
              <a:path w="827404" h="244475">
                <a:moveTo>
                  <a:pt x="90754" y="0"/>
                </a:moveTo>
                <a:lnTo>
                  <a:pt x="0" y="0"/>
                </a:lnTo>
                <a:lnTo>
                  <a:pt x="0" y="194538"/>
                </a:lnTo>
                <a:lnTo>
                  <a:pt x="34290" y="194538"/>
                </a:lnTo>
                <a:lnTo>
                  <a:pt x="34290" y="114071"/>
                </a:lnTo>
                <a:lnTo>
                  <a:pt x="90754" y="114071"/>
                </a:lnTo>
                <a:lnTo>
                  <a:pt x="125653" y="93840"/>
                </a:lnTo>
                <a:lnTo>
                  <a:pt x="132914" y="80010"/>
                </a:lnTo>
                <a:lnTo>
                  <a:pt x="34290" y="80010"/>
                </a:lnTo>
                <a:lnTo>
                  <a:pt x="34290" y="34061"/>
                </a:lnTo>
                <a:lnTo>
                  <a:pt x="132914" y="34061"/>
                </a:lnTo>
                <a:lnTo>
                  <a:pt x="129387" y="25831"/>
                </a:lnTo>
                <a:lnTo>
                  <a:pt x="125653" y="20231"/>
                </a:lnTo>
                <a:lnTo>
                  <a:pt x="116204" y="10629"/>
                </a:lnTo>
                <a:lnTo>
                  <a:pt x="110604" y="6858"/>
                </a:lnTo>
                <a:lnTo>
                  <a:pt x="97650" y="1371"/>
                </a:lnTo>
                <a:lnTo>
                  <a:pt x="90754" y="0"/>
                </a:lnTo>
                <a:close/>
              </a:path>
              <a:path w="827404" h="244475">
                <a:moveTo>
                  <a:pt x="132914" y="34061"/>
                </a:moveTo>
                <a:lnTo>
                  <a:pt x="85801" y="34061"/>
                </a:lnTo>
                <a:lnTo>
                  <a:pt x="91744" y="36195"/>
                </a:lnTo>
                <a:lnTo>
                  <a:pt x="99364" y="44729"/>
                </a:lnTo>
                <a:lnTo>
                  <a:pt x="101269" y="50292"/>
                </a:lnTo>
                <a:lnTo>
                  <a:pt x="101269" y="64312"/>
                </a:lnTo>
                <a:lnTo>
                  <a:pt x="99402" y="69913"/>
                </a:lnTo>
                <a:lnTo>
                  <a:pt x="91935" y="77990"/>
                </a:lnTo>
                <a:lnTo>
                  <a:pt x="85953" y="80010"/>
                </a:lnTo>
                <a:lnTo>
                  <a:pt x="132914" y="80010"/>
                </a:lnTo>
                <a:lnTo>
                  <a:pt x="134874" y="75438"/>
                </a:lnTo>
                <a:lnTo>
                  <a:pt x="136245" y="68580"/>
                </a:lnTo>
                <a:lnTo>
                  <a:pt x="136245" y="45491"/>
                </a:lnTo>
                <a:lnTo>
                  <a:pt x="134874" y="38633"/>
                </a:lnTo>
                <a:lnTo>
                  <a:pt x="132914" y="34061"/>
                </a:lnTo>
                <a:close/>
              </a:path>
              <a:path w="827404" h="244475">
                <a:moveTo>
                  <a:pt x="800023" y="81838"/>
                </a:moveTo>
                <a:lnTo>
                  <a:pt x="766419" y="81838"/>
                </a:lnTo>
                <a:lnTo>
                  <a:pt x="766419" y="194538"/>
                </a:lnTo>
                <a:lnTo>
                  <a:pt x="800023" y="194538"/>
                </a:lnTo>
                <a:lnTo>
                  <a:pt x="800023" y="81838"/>
                </a:lnTo>
                <a:close/>
              </a:path>
              <a:path w="827404" h="244475">
                <a:moveTo>
                  <a:pt x="826998" y="49149"/>
                </a:moveTo>
                <a:lnTo>
                  <a:pt x="739444" y="49149"/>
                </a:lnTo>
                <a:lnTo>
                  <a:pt x="739444" y="81838"/>
                </a:lnTo>
                <a:lnTo>
                  <a:pt x="826998" y="81838"/>
                </a:lnTo>
                <a:lnTo>
                  <a:pt x="826998" y="49149"/>
                </a:lnTo>
                <a:close/>
              </a:path>
              <a:path w="827404" h="244475">
                <a:moveTo>
                  <a:pt x="800023" y="0"/>
                </a:moveTo>
                <a:lnTo>
                  <a:pt x="766419" y="0"/>
                </a:lnTo>
                <a:lnTo>
                  <a:pt x="766419" y="49149"/>
                </a:lnTo>
                <a:lnTo>
                  <a:pt x="800023" y="49149"/>
                </a:lnTo>
                <a:lnTo>
                  <a:pt x="800023" y="0"/>
                </a:lnTo>
                <a:close/>
              </a:path>
              <a:path w="827404" h="244475">
                <a:moveTo>
                  <a:pt x="447522" y="0"/>
                </a:moveTo>
                <a:lnTo>
                  <a:pt x="415975" y="0"/>
                </a:lnTo>
                <a:lnTo>
                  <a:pt x="415975" y="33375"/>
                </a:lnTo>
                <a:lnTo>
                  <a:pt x="447522" y="33375"/>
                </a:lnTo>
                <a:lnTo>
                  <a:pt x="44752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58846" y="600494"/>
            <a:ext cx="1083310" cy="288925"/>
          </a:xfrm>
          <a:custGeom>
            <a:avLst/>
            <a:gdLst/>
            <a:ahLst/>
            <a:cxnLst/>
            <a:rect l="l" t="t" r="r" b="b"/>
            <a:pathLst>
              <a:path w="1083310" h="288925">
                <a:moveTo>
                  <a:pt x="1082802" y="248412"/>
                </a:moveTo>
                <a:lnTo>
                  <a:pt x="820674" y="248412"/>
                </a:lnTo>
                <a:lnTo>
                  <a:pt x="820674" y="288340"/>
                </a:lnTo>
                <a:lnTo>
                  <a:pt x="1082802" y="288340"/>
                </a:lnTo>
                <a:lnTo>
                  <a:pt x="1082802" y="248412"/>
                </a:lnTo>
                <a:close/>
              </a:path>
              <a:path w="1083310" h="288925">
                <a:moveTo>
                  <a:pt x="262127" y="248412"/>
                </a:moveTo>
                <a:lnTo>
                  <a:pt x="0" y="248412"/>
                </a:lnTo>
                <a:lnTo>
                  <a:pt x="0" y="288340"/>
                </a:lnTo>
                <a:lnTo>
                  <a:pt x="262127" y="288340"/>
                </a:lnTo>
                <a:lnTo>
                  <a:pt x="262127" y="248412"/>
                </a:lnTo>
                <a:close/>
              </a:path>
              <a:path w="1083310" h="288925">
                <a:moveTo>
                  <a:pt x="249936" y="135940"/>
                </a:moveTo>
                <a:lnTo>
                  <a:pt x="11887" y="135940"/>
                </a:lnTo>
                <a:lnTo>
                  <a:pt x="11887" y="177088"/>
                </a:lnTo>
                <a:lnTo>
                  <a:pt x="249936" y="177088"/>
                </a:lnTo>
                <a:lnTo>
                  <a:pt x="249936" y="135940"/>
                </a:lnTo>
                <a:close/>
              </a:path>
              <a:path w="1083310" h="288925">
                <a:moveTo>
                  <a:pt x="99060" y="42976"/>
                </a:moveTo>
                <a:lnTo>
                  <a:pt x="52425" y="42976"/>
                </a:lnTo>
                <a:lnTo>
                  <a:pt x="52425" y="135940"/>
                </a:lnTo>
                <a:lnTo>
                  <a:pt x="99060" y="135940"/>
                </a:lnTo>
                <a:lnTo>
                  <a:pt x="99060" y="42976"/>
                </a:lnTo>
                <a:close/>
              </a:path>
              <a:path w="1083310" h="288925">
                <a:moveTo>
                  <a:pt x="212140" y="42976"/>
                </a:moveTo>
                <a:lnTo>
                  <a:pt x="165506" y="42976"/>
                </a:lnTo>
                <a:lnTo>
                  <a:pt x="165506" y="135940"/>
                </a:lnTo>
                <a:lnTo>
                  <a:pt x="212140" y="135940"/>
                </a:lnTo>
                <a:lnTo>
                  <a:pt x="212140" y="42976"/>
                </a:lnTo>
                <a:close/>
              </a:path>
              <a:path w="1083310" h="288925">
                <a:moveTo>
                  <a:pt x="249936" y="1524"/>
                </a:moveTo>
                <a:lnTo>
                  <a:pt x="11887" y="1524"/>
                </a:lnTo>
                <a:lnTo>
                  <a:pt x="11887" y="42976"/>
                </a:lnTo>
                <a:lnTo>
                  <a:pt x="249936" y="42976"/>
                </a:lnTo>
                <a:lnTo>
                  <a:pt x="249936" y="1524"/>
                </a:lnTo>
                <a:close/>
              </a:path>
              <a:path w="1083310" h="288925">
                <a:moveTo>
                  <a:pt x="1068781" y="1524"/>
                </a:moveTo>
                <a:lnTo>
                  <a:pt x="835304" y="1524"/>
                </a:lnTo>
                <a:lnTo>
                  <a:pt x="835304" y="192633"/>
                </a:lnTo>
                <a:lnTo>
                  <a:pt x="1068781" y="192633"/>
                </a:lnTo>
                <a:lnTo>
                  <a:pt x="1068781" y="151485"/>
                </a:lnTo>
                <a:lnTo>
                  <a:pt x="882548" y="151485"/>
                </a:lnTo>
                <a:lnTo>
                  <a:pt x="882548" y="118871"/>
                </a:lnTo>
                <a:lnTo>
                  <a:pt x="1068781" y="118871"/>
                </a:lnTo>
                <a:lnTo>
                  <a:pt x="1068781" y="77724"/>
                </a:lnTo>
                <a:lnTo>
                  <a:pt x="882548" y="77724"/>
                </a:lnTo>
                <a:lnTo>
                  <a:pt x="882548" y="42671"/>
                </a:lnTo>
                <a:lnTo>
                  <a:pt x="1068781" y="42671"/>
                </a:lnTo>
                <a:lnTo>
                  <a:pt x="1068781" y="1524"/>
                </a:lnTo>
                <a:close/>
              </a:path>
              <a:path w="1083310" h="288925">
                <a:moveTo>
                  <a:pt x="798576" y="0"/>
                </a:moveTo>
                <a:lnTo>
                  <a:pt x="757123" y="0"/>
                </a:lnTo>
                <a:lnTo>
                  <a:pt x="757123" y="180746"/>
                </a:lnTo>
                <a:lnTo>
                  <a:pt x="567537" y="180746"/>
                </a:lnTo>
                <a:lnTo>
                  <a:pt x="567537" y="218541"/>
                </a:lnTo>
                <a:lnTo>
                  <a:pt x="753465" y="218541"/>
                </a:lnTo>
                <a:lnTo>
                  <a:pt x="741578" y="288340"/>
                </a:lnTo>
                <a:lnTo>
                  <a:pt x="786993" y="288340"/>
                </a:lnTo>
                <a:lnTo>
                  <a:pt x="798576" y="218541"/>
                </a:lnTo>
                <a:lnTo>
                  <a:pt x="798576" y="0"/>
                </a:lnTo>
                <a:close/>
              </a:path>
              <a:path w="1083310" h="288925">
                <a:moveTo>
                  <a:pt x="738225" y="0"/>
                </a:moveTo>
                <a:lnTo>
                  <a:pt x="696772" y="0"/>
                </a:lnTo>
                <a:lnTo>
                  <a:pt x="696772" y="56083"/>
                </a:lnTo>
                <a:lnTo>
                  <a:pt x="672084" y="56083"/>
                </a:lnTo>
                <a:lnTo>
                  <a:pt x="672084" y="93573"/>
                </a:lnTo>
                <a:lnTo>
                  <a:pt x="696772" y="93573"/>
                </a:lnTo>
                <a:lnTo>
                  <a:pt x="696772" y="159410"/>
                </a:lnTo>
                <a:lnTo>
                  <a:pt x="738225" y="159410"/>
                </a:lnTo>
                <a:lnTo>
                  <a:pt x="738225" y="0"/>
                </a:lnTo>
                <a:close/>
              </a:path>
              <a:path w="1083310" h="288925">
                <a:moveTo>
                  <a:pt x="674217" y="1524"/>
                </a:moveTo>
                <a:lnTo>
                  <a:pt x="551688" y="1524"/>
                </a:lnTo>
                <a:lnTo>
                  <a:pt x="551688" y="43586"/>
                </a:lnTo>
                <a:lnTo>
                  <a:pt x="619048" y="43586"/>
                </a:lnTo>
                <a:lnTo>
                  <a:pt x="551688" y="106679"/>
                </a:lnTo>
                <a:lnTo>
                  <a:pt x="551688" y="157581"/>
                </a:lnTo>
                <a:lnTo>
                  <a:pt x="609295" y="103936"/>
                </a:lnTo>
                <a:lnTo>
                  <a:pt x="671176" y="103936"/>
                </a:lnTo>
                <a:lnTo>
                  <a:pt x="636727" y="78638"/>
                </a:lnTo>
                <a:lnTo>
                  <a:pt x="674217" y="43586"/>
                </a:lnTo>
                <a:lnTo>
                  <a:pt x="674217" y="1524"/>
                </a:lnTo>
                <a:close/>
              </a:path>
              <a:path w="1083310" h="288925">
                <a:moveTo>
                  <a:pt x="671176" y="103936"/>
                </a:moveTo>
                <a:lnTo>
                  <a:pt x="609295" y="103936"/>
                </a:lnTo>
                <a:lnTo>
                  <a:pt x="675741" y="156057"/>
                </a:lnTo>
                <a:lnTo>
                  <a:pt x="675741" y="107289"/>
                </a:lnTo>
                <a:lnTo>
                  <a:pt x="671176" y="103936"/>
                </a:lnTo>
                <a:close/>
              </a:path>
              <a:path w="1083310" h="288925">
                <a:moveTo>
                  <a:pt x="535686" y="247497"/>
                </a:moveTo>
                <a:lnTo>
                  <a:pt x="273557" y="247497"/>
                </a:lnTo>
                <a:lnTo>
                  <a:pt x="273557" y="288340"/>
                </a:lnTo>
                <a:lnTo>
                  <a:pt x="535686" y="288340"/>
                </a:lnTo>
                <a:lnTo>
                  <a:pt x="535686" y="247497"/>
                </a:lnTo>
                <a:close/>
              </a:path>
              <a:path w="1083310" h="288925">
                <a:moveTo>
                  <a:pt x="425653" y="192633"/>
                </a:moveTo>
                <a:lnTo>
                  <a:pt x="383590" y="192633"/>
                </a:lnTo>
                <a:lnTo>
                  <a:pt x="383590" y="247497"/>
                </a:lnTo>
                <a:lnTo>
                  <a:pt x="425653" y="247497"/>
                </a:lnTo>
                <a:lnTo>
                  <a:pt x="425653" y="192633"/>
                </a:lnTo>
                <a:close/>
              </a:path>
              <a:path w="1083310" h="288925">
                <a:moveTo>
                  <a:pt x="516178" y="1524"/>
                </a:moveTo>
                <a:lnTo>
                  <a:pt x="293065" y="1524"/>
                </a:lnTo>
                <a:lnTo>
                  <a:pt x="293065" y="42367"/>
                </a:lnTo>
                <a:lnTo>
                  <a:pt x="475030" y="42367"/>
                </a:lnTo>
                <a:lnTo>
                  <a:pt x="475030" y="78333"/>
                </a:lnTo>
                <a:lnTo>
                  <a:pt x="293065" y="78333"/>
                </a:lnTo>
                <a:lnTo>
                  <a:pt x="293065" y="192633"/>
                </a:lnTo>
                <a:lnTo>
                  <a:pt x="518617" y="192633"/>
                </a:lnTo>
                <a:lnTo>
                  <a:pt x="518617" y="151790"/>
                </a:lnTo>
                <a:lnTo>
                  <a:pt x="334213" y="151790"/>
                </a:lnTo>
                <a:lnTo>
                  <a:pt x="334213" y="116738"/>
                </a:lnTo>
                <a:lnTo>
                  <a:pt x="516178" y="116738"/>
                </a:lnTo>
                <a:lnTo>
                  <a:pt x="516178" y="1524"/>
                </a:lnTo>
                <a:close/>
              </a:path>
            </a:pathLst>
          </a:custGeom>
          <a:solidFill>
            <a:srgbClr val="282421"/>
          </a:solid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7359" y="1927504"/>
            <a:ext cx="1674495" cy="0"/>
          </a:xfrm>
          <a:custGeom>
            <a:avLst/>
            <a:gdLst/>
            <a:ahLst/>
            <a:cxnLst/>
            <a:rect l="l" t="t" r="r" b="b"/>
            <a:pathLst>
              <a:path w="1674495">
                <a:moveTo>
                  <a:pt x="0" y="0"/>
                </a:moveTo>
                <a:lnTo>
                  <a:pt x="1674482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30906" y="1224885"/>
            <a:ext cx="7637780" cy="4571123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11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프로젝트</a:t>
            </a:r>
            <a:r>
              <a:rPr sz="2800" spc="26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 </a:t>
            </a:r>
            <a:r>
              <a:rPr sz="2800" spc="12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시작!</a:t>
            </a:r>
            <a:endParaRPr sz="2800" dirty="0">
              <a:latin typeface="배달의민족 도현" pitchFamily="50" charset="-127"/>
              <a:ea typeface="배달의민족 도현" pitchFamily="50" charset="-127"/>
              <a:cs typeface="Noto Sans CJK JP Regular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18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8월 </a:t>
            </a:r>
            <a:r>
              <a:rPr sz="2400" spc="17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20일 </a:t>
            </a:r>
            <a:r>
              <a:rPr sz="2400" spc="9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스터디 이후 각자 하고 싶은 프로젝트</a:t>
            </a:r>
            <a:r>
              <a:rPr sz="2400" spc="18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 </a:t>
            </a:r>
            <a:r>
              <a:rPr sz="2400" spc="9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진행</a:t>
            </a:r>
            <a:endParaRPr sz="2400" dirty="0">
              <a:latin typeface="배달의민족 도현" pitchFamily="50" charset="-127"/>
              <a:ea typeface="배달의민족 도현" pitchFamily="50" charset="-127"/>
              <a:cs typeface="Noto Sans CJK JP Regular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800" dirty="0">
              <a:latin typeface="배달의민족 도현" pitchFamily="50" charset="-127"/>
              <a:ea typeface="배달의민족 도현" pitchFamily="50" charset="-127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10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프로젝트</a:t>
            </a:r>
            <a:endParaRPr sz="2800" dirty="0">
              <a:latin typeface="배달의민족 도현" pitchFamily="50" charset="-127"/>
              <a:ea typeface="배달의민족 도현" pitchFamily="50" charset="-127"/>
              <a:cs typeface="Noto Sans CJK JP Regular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8500" algn="l"/>
              </a:tabLst>
            </a:pPr>
            <a:r>
              <a:rPr lang="ko-KR" altLang="en-US" sz="2400" dirty="0" smtClean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김보원 </a:t>
            </a:r>
            <a:r>
              <a:rPr lang="en-US" altLang="ko-KR" sz="2400" dirty="0" smtClean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– </a:t>
            </a:r>
            <a:r>
              <a:rPr lang="ko-KR" altLang="en-US" sz="2400" dirty="0" smtClean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학교 공강 활용 프로젝트</a:t>
            </a:r>
            <a:endParaRPr lang="en-US" altLang="ko-KR" sz="2400" dirty="0" smtClean="0">
              <a:latin typeface="배달의민족 도현" pitchFamily="50" charset="-127"/>
              <a:ea typeface="배달의민족 도현" pitchFamily="50" charset="-127"/>
              <a:cs typeface="Noto Sans CJK JP Regular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8500" algn="l"/>
              </a:tabLst>
            </a:pPr>
            <a:r>
              <a:rPr lang="ko-KR" altLang="en-US" sz="2400" dirty="0" smtClean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오성진 </a:t>
            </a:r>
            <a:r>
              <a:rPr lang="en-US" altLang="ko-KR" sz="2400" dirty="0" smtClean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– </a:t>
            </a:r>
            <a:r>
              <a:rPr lang="ko-KR" altLang="en-US" sz="2400" dirty="0" smtClean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소켓을 이용하여 웹 채팅 구현</a:t>
            </a:r>
            <a:endParaRPr lang="en-US" altLang="ko-KR" sz="2400" dirty="0" smtClean="0">
              <a:latin typeface="배달의민족 도현" pitchFamily="50" charset="-127"/>
              <a:ea typeface="배달의민족 도현" pitchFamily="50" charset="-127"/>
              <a:cs typeface="Noto Sans CJK JP Regular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8500" algn="l"/>
              </a:tabLst>
            </a:pPr>
            <a:r>
              <a:rPr lang="ko-KR" altLang="en-US" sz="2400" dirty="0" smtClean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이소영 </a:t>
            </a:r>
            <a:r>
              <a:rPr lang="en-US" altLang="ko-KR" sz="2400" dirty="0" smtClean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– Bus</a:t>
            </a:r>
            <a:r>
              <a:rPr lang="ko-KR" altLang="en-US" sz="2400" dirty="0" smtClean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정보 </a:t>
            </a:r>
            <a:r>
              <a:rPr lang="ko-KR" altLang="en-US" sz="2400" dirty="0" err="1" smtClean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크롤링</a:t>
            </a:r>
            <a:r>
              <a:rPr lang="ko-KR" altLang="en-US" sz="2400" dirty="0" smtClean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 및 정보 제공 프로젝트</a:t>
            </a:r>
            <a:endParaRPr lang="en-US" altLang="ko-KR" sz="2400" dirty="0" smtClean="0">
              <a:latin typeface="배달의민족 도현" pitchFamily="50" charset="-127"/>
              <a:ea typeface="배달의민족 도현" pitchFamily="50" charset="-127"/>
              <a:cs typeface="Noto Sans CJK JP Regular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8500" algn="l"/>
              </a:tabLst>
            </a:pPr>
            <a:r>
              <a:rPr lang="ko-KR" altLang="en-US" sz="2400" dirty="0" smtClean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이승연 </a:t>
            </a:r>
            <a:r>
              <a:rPr lang="en-US" altLang="ko-KR" sz="2400" dirty="0" smtClean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– API </a:t>
            </a:r>
            <a:r>
              <a:rPr lang="ko-KR" altLang="en-US" sz="2400" dirty="0" smtClean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서버 구현</a:t>
            </a:r>
            <a:endParaRPr lang="en-US" altLang="ko-KR" sz="2400" dirty="0" smtClean="0">
              <a:latin typeface="배달의민족 도현" pitchFamily="50" charset="-127"/>
              <a:ea typeface="배달의민족 도현" pitchFamily="50" charset="-127"/>
              <a:cs typeface="Noto Sans CJK JP Regular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8500" algn="l"/>
              </a:tabLst>
            </a:pPr>
            <a:r>
              <a:rPr lang="ko-KR" altLang="en-US" sz="2400" dirty="0" smtClean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이한결 </a:t>
            </a:r>
            <a:r>
              <a:rPr lang="en-US" altLang="ko-KR" sz="2400" dirty="0" smtClean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– </a:t>
            </a:r>
            <a:r>
              <a:rPr lang="ko-KR" altLang="en-US" sz="2400" dirty="0" smtClean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기존 </a:t>
            </a:r>
            <a:r>
              <a:rPr lang="ko-KR" altLang="en-US" sz="2400" dirty="0" err="1" smtClean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앱</a:t>
            </a:r>
            <a:r>
              <a:rPr lang="ko-KR" altLang="en-US" sz="2400" dirty="0" smtClean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 서버 분리 및 </a:t>
            </a:r>
            <a:r>
              <a:rPr lang="ko-KR" altLang="en-US" sz="2400" dirty="0" err="1" smtClean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리펙토링</a:t>
            </a:r>
            <a:endParaRPr lang="en-US" altLang="ko-KR" sz="2400" dirty="0" smtClean="0">
              <a:latin typeface="배달의민족 도현" pitchFamily="50" charset="-127"/>
              <a:ea typeface="배달의민족 도현" pitchFamily="50" charset="-127"/>
              <a:cs typeface="Noto Sans CJK JP Regular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8500" algn="l"/>
              </a:tabLst>
            </a:pPr>
            <a:r>
              <a:rPr lang="ko-KR" altLang="en-US" sz="2400" dirty="0" smtClean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전유희 </a:t>
            </a:r>
            <a:r>
              <a:rPr lang="en-US" altLang="ko-KR" sz="2400" dirty="0" smtClean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– </a:t>
            </a:r>
            <a:r>
              <a:rPr lang="ko-KR" altLang="en-US" sz="2400" dirty="0" smtClean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쿠키와 세션 프로젝트</a:t>
            </a:r>
            <a:endParaRPr sz="2400" dirty="0">
              <a:latin typeface="배달의민족 도현" pitchFamily="50" charset="-127"/>
              <a:ea typeface="배달의민족 도현" pitchFamily="50" charset="-127"/>
              <a:cs typeface="Noto Sans CJK JP Regular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11886539" y="6491394"/>
            <a:ext cx="15811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0"/>
              </a:lnSpc>
            </a:pPr>
            <a:fld id="{81D60167-4931-47E6-BA6A-407CBD079E47}" type="slidenum">
              <a:rPr spc="170" dirty="0">
                <a:latin typeface="배달의민족 도현" pitchFamily="50" charset="-127"/>
                <a:ea typeface="배달의민족 도현" pitchFamily="50" charset="-127"/>
              </a:rPr>
              <a:t>6</a:t>
            </a:fld>
            <a:endParaRPr spc="17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214" y="3527539"/>
            <a:ext cx="134912" cy="119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3898" y="3519030"/>
            <a:ext cx="383540" cy="132080"/>
          </a:xfrm>
          <a:custGeom>
            <a:avLst/>
            <a:gdLst/>
            <a:ahLst/>
            <a:cxnLst/>
            <a:rect l="l" t="t" r="r" b="b"/>
            <a:pathLst>
              <a:path w="383540" h="132079">
                <a:moveTo>
                  <a:pt x="119926" y="113652"/>
                </a:moveTo>
                <a:lnTo>
                  <a:pt x="0" y="113652"/>
                </a:lnTo>
                <a:lnTo>
                  <a:pt x="0" y="131914"/>
                </a:lnTo>
                <a:lnTo>
                  <a:pt x="119926" y="131914"/>
                </a:lnTo>
                <a:lnTo>
                  <a:pt x="119926" y="113652"/>
                </a:lnTo>
                <a:close/>
              </a:path>
              <a:path w="383540" h="132079">
                <a:moveTo>
                  <a:pt x="344220" y="698"/>
                </a:moveTo>
                <a:lnTo>
                  <a:pt x="273100" y="698"/>
                </a:lnTo>
                <a:lnTo>
                  <a:pt x="273100" y="131216"/>
                </a:lnTo>
                <a:lnTo>
                  <a:pt x="344220" y="131216"/>
                </a:lnTo>
                <a:lnTo>
                  <a:pt x="344220" y="112255"/>
                </a:lnTo>
                <a:lnTo>
                  <a:pt x="294716" y="112255"/>
                </a:lnTo>
                <a:lnTo>
                  <a:pt x="294716" y="20078"/>
                </a:lnTo>
                <a:lnTo>
                  <a:pt x="344220" y="20078"/>
                </a:lnTo>
                <a:lnTo>
                  <a:pt x="344220" y="698"/>
                </a:lnTo>
                <a:close/>
              </a:path>
              <a:path w="383540" h="132079">
                <a:moveTo>
                  <a:pt x="199923" y="698"/>
                </a:moveTo>
                <a:lnTo>
                  <a:pt x="137591" y="698"/>
                </a:lnTo>
                <a:lnTo>
                  <a:pt x="137591" y="131216"/>
                </a:lnTo>
                <a:lnTo>
                  <a:pt x="202438" y="131216"/>
                </a:lnTo>
                <a:lnTo>
                  <a:pt x="202438" y="112674"/>
                </a:lnTo>
                <a:lnTo>
                  <a:pt x="158369" y="112674"/>
                </a:lnTo>
                <a:lnTo>
                  <a:pt x="158369" y="73634"/>
                </a:lnTo>
                <a:lnTo>
                  <a:pt x="197002" y="73634"/>
                </a:lnTo>
                <a:lnTo>
                  <a:pt x="197002" y="55079"/>
                </a:lnTo>
                <a:lnTo>
                  <a:pt x="158369" y="55079"/>
                </a:lnTo>
                <a:lnTo>
                  <a:pt x="158369" y="19519"/>
                </a:lnTo>
                <a:lnTo>
                  <a:pt x="199923" y="19519"/>
                </a:lnTo>
                <a:lnTo>
                  <a:pt x="199923" y="698"/>
                </a:lnTo>
                <a:close/>
              </a:path>
              <a:path w="383540" h="132079">
                <a:moveTo>
                  <a:pt x="73202" y="419"/>
                </a:moveTo>
                <a:lnTo>
                  <a:pt x="46710" y="419"/>
                </a:lnTo>
                <a:lnTo>
                  <a:pt x="4737" y="87579"/>
                </a:lnTo>
                <a:lnTo>
                  <a:pt x="29133" y="87579"/>
                </a:lnTo>
                <a:lnTo>
                  <a:pt x="59956" y="26212"/>
                </a:lnTo>
                <a:lnTo>
                  <a:pt x="85624" y="26212"/>
                </a:lnTo>
                <a:lnTo>
                  <a:pt x="73202" y="419"/>
                </a:lnTo>
                <a:close/>
              </a:path>
              <a:path w="383540" h="132079">
                <a:moveTo>
                  <a:pt x="85624" y="26212"/>
                </a:moveTo>
                <a:lnTo>
                  <a:pt x="59956" y="26212"/>
                </a:lnTo>
                <a:lnTo>
                  <a:pt x="90779" y="87579"/>
                </a:lnTo>
                <a:lnTo>
                  <a:pt x="115176" y="87579"/>
                </a:lnTo>
                <a:lnTo>
                  <a:pt x="85624" y="26212"/>
                </a:lnTo>
                <a:close/>
              </a:path>
              <a:path w="383540" h="132079">
                <a:moveTo>
                  <a:pt x="383260" y="0"/>
                </a:moveTo>
                <a:lnTo>
                  <a:pt x="363601" y="0"/>
                </a:lnTo>
                <a:lnTo>
                  <a:pt x="363601" y="131914"/>
                </a:lnTo>
                <a:lnTo>
                  <a:pt x="383260" y="131914"/>
                </a:lnTo>
                <a:lnTo>
                  <a:pt x="383260" y="0"/>
                </a:lnTo>
                <a:close/>
              </a:path>
              <a:path w="383540" h="132079">
                <a:moveTo>
                  <a:pt x="249148" y="0"/>
                </a:moveTo>
                <a:lnTo>
                  <a:pt x="229349" y="0"/>
                </a:lnTo>
                <a:lnTo>
                  <a:pt x="229349" y="54101"/>
                </a:lnTo>
                <a:lnTo>
                  <a:pt x="207594" y="54101"/>
                </a:lnTo>
                <a:lnTo>
                  <a:pt x="207594" y="73774"/>
                </a:lnTo>
                <a:lnTo>
                  <a:pt x="229349" y="73774"/>
                </a:lnTo>
                <a:lnTo>
                  <a:pt x="229349" y="131914"/>
                </a:lnTo>
                <a:lnTo>
                  <a:pt x="249148" y="131914"/>
                </a:lnTo>
                <a:lnTo>
                  <a:pt x="249148" y="0"/>
                </a:lnTo>
                <a:close/>
              </a:path>
            </a:pathLst>
          </a:custGeom>
          <a:solidFill>
            <a:srgbClr val="767171"/>
          </a:solid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2384" y="3519030"/>
            <a:ext cx="245668" cy="1319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5214" y="3820414"/>
            <a:ext cx="170891" cy="120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4812" y="3808425"/>
            <a:ext cx="524510" cy="137160"/>
          </a:xfrm>
          <a:custGeom>
            <a:avLst/>
            <a:gdLst/>
            <a:ahLst/>
            <a:cxnLst/>
            <a:rect l="l" t="t" r="r" b="b"/>
            <a:pathLst>
              <a:path w="524510" h="137160">
                <a:moveTo>
                  <a:pt x="490423" y="95935"/>
                </a:moveTo>
                <a:lnTo>
                  <a:pt x="427062" y="95935"/>
                </a:lnTo>
                <a:lnTo>
                  <a:pt x="423837" y="96354"/>
                </a:lnTo>
                <a:lnTo>
                  <a:pt x="405779" y="112395"/>
                </a:lnTo>
                <a:lnTo>
                  <a:pt x="405779" y="120205"/>
                </a:lnTo>
                <a:lnTo>
                  <a:pt x="427062" y="136664"/>
                </a:lnTo>
                <a:lnTo>
                  <a:pt x="490423" y="136664"/>
                </a:lnTo>
                <a:lnTo>
                  <a:pt x="511695" y="120205"/>
                </a:lnTo>
                <a:lnTo>
                  <a:pt x="427672" y="120205"/>
                </a:lnTo>
                <a:lnTo>
                  <a:pt x="426504" y="119811"/>
                </a:lnTo>
                <a:lnTo>
                  <a:pt x="425577" y="118224"/>
                </a:lnTo>
                <a:lnTo>
                  <a:pt x="425348" y="117322"/>
                </a:lnTo>
                <a:lnTo>
                  <a:pt x="425348" y="115277"/>
                </a:lnTo>
                <a:lnTo>
                  <a:pt x="425577" y="114376"/>
                </a:lnTo>
                <a:lnTo>
                  <a:pt x="426504" y="112788"/>
                </a:lnTo>
                <a:lnTo>
                  <a:pt x="427672" y="112395"/>
                </a:lnTo>
                <a:lnTo>
                  <a:pt x="511695" y="112395"/>
                </a:lnTo>
                <a:lnTo>
                  <a:pt x="511149" y="109867"/>
                </a:lnTo>
                <a:lnTo>
                  <a:pt x="493648" y="96354"/>
                </a:lnTo>
                <a:lnTo>
                  <a:pt x="490423" y="95935"/>
                </a:lnTo>
                <a:close/>
              </a:path>
              <a:path w="524510" h="137160">
                <a:moveTo>
                  <a:pt x="511695" y="112395"/>
                </a:moveTo>
                <a:lnTo>
                  <a:pt x="489813" y="112395"/>
                </a:lnTo>
                <a:lnTo>
                  <a:pt x="490981" y="112788"/>
                </a:lnTo>
                <a:lnTo>
                  <a:pt x="491909" y="114376"/>
                </a:lnTo>
                <a:lnTo>
                  <a:pt x="492137" y="115277"/>
                </a:lnTo>
                <a:lnTo>
                  <a:pt x="492137" y="117322"/>
                </a:lnTo>
                <a:lnTo>
                  <a:pt x="491909" y="118224"/>
                </a:lnTo>
                <a:lnTo>
                  <a:pt x="490981" y="119811"/>
                </a:lnTo>
                <a:lnTo>
                  <a:pt x="489813" y="120205"/>
                </a:lnTo>
                <a:lnTo>
                  <a:pt x="511695" y="120205"/>
                </a:lnTo>
                <a:lnTo>
                  <a:pt x="511695" y="112395"/>
                </a:lnTo>
                <a:close/>
              </a:path>
              <a:path w="524510" h="137160">
                <a:moveTo>
                  <a:pt x="357416" y="87020"/>
                </a:moveTo>
                <a:lnTo>
                  <a:pt x="293789" y="87020"/>
                </a:lnTo>
                <a:lnTo>
                  <a:pt x="290563" y="87668"/>
                </a:lnTo>
                <a:lnTo>
                  <a:pt x="272420" y="108305"/>
                </a:lnTo>
                <a:lnTo>
                  <a:pt x="272420" y="115366"/>
                </a:lnTo>
                <a:lnTo>
                  <a:pt x="293789" y="136664"/>
                </a:lnTo>
                <a:lnTo>
                  <a:pt x="357416" y="136664"/>
                </a:lnTo>
                <a:lnTo>
                  <a:pt x="377903" y="119087"/>
                </a:lnTo>
                <a:lnTo>
                  <a:pt x="295643" y="119087"/>
                </a:lnTo>
                <a:lnTo>
                  <a:pt x="294131" y="118338"/>
                </a:lnTo>
                <a:lnTo>
                  <a:pt x="291807" y="115366"/>
                </a:lnTo>
                <a:lnTo>
                  <a:pt x="291236" y="113690"/>
                </a:lnTo>
                <a:lnTo>
                  <a:pt x="291236" y="109982"/>
                </a:lnTo>
                <a:lnTo>
                  <a:pt x="291807" y="108305"/>
                </a:lnTo>
                <a:lnTo>
                  <a:pt x="294131" y="105333"/>
                </a:lnTo>
                <a:lnTo>
                  <a:pt x="295643" y="104584"/>
                </a:lnTo>
                <a:lnTo>
                  <a:pt x="377903" y="104584"/>
                </a:lnTo>
                <a:lnTo>
                  <a:pt x="375551" y="99123"/>
                </a:lnTo>
                <a:lnTo>
                  <a:pt x="373786" y="96494"/>
                </a:lnTo>
                <a:lnTo>
                  <a:pt x="369316" y="92036"/>
                </a:lnTo>
                <a:lnTo>
                  <a:pt x="366699" y="90271"/>
                </a:lnTo>
                <a:lnTo>
                  <a:pt x="360654" y="87668"/>
                </a:lnTo>
                <a:lnTo>
                  <a:pt x="357416" y="87020"/>
                </a:lnTo>
                <a:close/>
              </a:path>
              <a:path w="524510" h="137160">
                <a:moveTo>
                  <a:pt x="377903" y="104584"/>
                </a:moveTo>
                <a:lnTo>
                  <a:pt x="355561" y="104584"/>
                </a:lnTo>
                <a:lnTo>
                  <a:pt x="357073" y="105333"/>
                </a:lnTo>
                <a:lnTo>
                  <a:pt x="359397" y="108305"/>
                </a:lnTo>
                <a:lnTo>
                  <a:pt x="359981" y="109982"/>
                </a:lnTo>
                <a:lnTo>
                  <a:pt x="359981" y="113690"/>
                </a:lnTo>
                <a:lnTo>
                  <a:pt x="359397" y="115366"/>
                </a:lnTo>
                <a:lnTo>
                  <a:pt x="357073" y="118338"/>
                </a:lnTo>
                <a:lnTo>
                  <a:pt x="355561" y="119087"/>
                </a:lnTo>
                <a:lnTo>
                  <a:pt x="377903" y="119087"/>
                </a:lnTo>
                <a:lnTo>
                  <a:pt x="378155" y="118503"/>
                </a:lnTo>
                <a:lnTo>
                  <a:pt x="378785" y="115366"/>
                </a:lnTo>
                <a:lnTo>
                  <a:pt x="378785" y="108305"/>
                </a:lnTo>
                <a:lnTo>
                  <a:pt x="378155" y="105168"/>
                </a:lnTo>
                <a:lnTo>
                  <a:pt x="377903" y="104584"/>
                </a:lnTo>
                <a:close/>
              </a:path>
              <a:path w="524510" h="137160">
                <a:moveTo>
                  <a:pt x="224701" y="85763"/>
                </a:moveTo>
                <a:lnTo>
                  <a:pt x="160375" y="85763"/>
                </a:lnTo>
                <a:lnTo>
                  <a:pt x="157137" y="86436"/>
                </a:lnTo>
                <a:lnTo>
                  <a:pt x="139001" y="107772"/>
                </a:lnTo>
                <a:lnTo>
                  <a:pt x="139001" y="114782"/>
                </a:lnTo>
                <a:lnTo>
                  <a:pt x="160375" y="136791"/>
                </a:lnTo>
                <a:lnTo>
                  <a:pt x="224701" y="136791"/>
                </a:lnTo>
                <a:lnTo>
                  <a:pt x="245262" y="118389"/>
                </a:lnTo>
                <a:lnTo>
                  <a:pt x="162229" y="118389"/>
                </a:lnTo>
                <a:lnTo>
                  <a:pt x="160832" y="117665"/>
                </a:lnTo>
                <a:lnTo>
                  <a:pt x="158419" y="114782"/>
                </a:lnTo>
                <a:lnTo>
                  <a:pt x="157810" y="113144"/>
                </a:lnTo>
                <a:lnTo>
                  <a:pt x="157810" y="109423"/>
                </a:lnTo>
                <a:lnTo>
                  <a:pt x="158419" y="107772"/>
                </a:lnTo>
                <a:lnTo>
                  <a:pt x="160832" y="104889"/>
                </a:lnTo>
                <a:lnTo>
                  <a:pt x="162229" y="104165"/>
                </a:lnTo>
                <a:lnTo>
                  <a:pt x="245275" y="104165"/>
                </a:lnTo>
                <a:lnTo>
                  <a:pt x="242836" y="98336"/>
                </a:lnTo>
                <a:lnTo>
                  <a:pt x="241071" y="95618"/>
                </a:lnTo>
                <a:lnTo>
                  <a:pt x="236600" y="90970"/>
                </a:lnTo>
                <a:lnTo>
                  <a:pt x="233972" y="89128"/>
                </a:lnTo>
                <a:lnTo>
                  <a:pt x="227939" y="86436"/>
                </a:lnTo>
                <a:lnTo>
                  <a:pt x="224701" y="85763"/>
                </a:lnTo>
                <a:close/>
              </a:path>
              <a:path w="524510" h="137160">
                <a:moveTo>
                  <a:pt x="245275" y="104165"/>
                </a:moveTo>
                <a:lnTo>
                  <a:pt x="222935" y="104165"/>
                </a:lnTo>
                <a:lnTo>
                  <a:pt x="224358" y="104889"/>
                </a:lnTo>
                <a:lnTo>
                  <a:pt x="226682" y="107772"/>
                </a:lnTo>
                <a:lnTo>
                  <a:pt x="227266" y="109423"/>
                </a:lnTo>
                <a:lnTo>
                  <a:pt x="227266" y="113144"/>
                </a:lnTo>
                <a:lnTo>
                  <a:pt x="226682" y="114782"/>
                </a:lnTo>
                <a:lnTo>
                  <a:pt x="224358" y="117665"/>
                </a:lnTo>
                <a:lnTo>
                  <a:pt x="222935" y="118389"/>
                </a:lnTo>
                <a:lnTo>
                  <a:pt x="245262" y="118389"/>
                </a:lnTo>
                <a:lnTo>
                  <a:pt x="245440" y="117970"/>
                </a:lnTo>
                <a:lnTo>
                  <a:pt x="246075" y="114782"/>
                </a:lnTo>
                <a:lnTo>
                  <a:pt x="246075" y="107772"/>
                </a:lnTo>
                <a:lnTo>
                  <a:pt x="245440" y="104559"/>
                </a:lnTo>
                <a:lnTo>
                  <a:pt x="245275" y="104165"/>
                </a:lnTo>
                <a:close/>
              </a:path>
              <a:path w="524510" h="137160">
                <a:moveTo>
                  <a:pt x="169951" y="26911"/>
                </a:moveTo>
                <a:lnTo>
                  <a:pt x="146519" y="26911"/>
                </a:lnTo>
                <a:lnTo>
                  <a:pt x="141871" y="28778"/>
                </a:lnTo>
                <a:lnTo>
                  <a:pt x="138125" y="31534"/>
                </a:lnTo>
                <a:lnTo>
                  <a:pt x="132461" y="38887"/>
                </a:lnTo>
                <a:lnTo>
                  <a:pt x="131185" y="42532"/>
                </a:lnTo>
                <a:lnTo>
                  <a:pt x="131059" y="57454"/>
                </a:lnTo>
                <a:lnTo>
                  <a:pt x="131711" y="60172"/>
                </a:lnTo>
                <a:lnTo>
                  <a:pt x="157124" y="76555"/>
                </a:lnTo>
                <a:lnTo>
                  <a:pt x="162369" y="76555"/>
                </a:lnTo>
                <a:lnTo>
                  <a:pt x="184937" y="61353"/>
                </a:lnTo>
                <a:lnTo>
                  <a:pt x="155676" y="61353"/>
                </a:lnTo>
                <a:lnTo>
                  <a:pt x="153161" y="60515"/>
                </a:lnTo>
                <a:lnTo>
                  <a:pt x="149072" y="57175"/>
                </a:lnTo>
                <a:lnTo>
                  <a:pt x="148056" y="54940"/>
                </a:lnTo>
                <a:lnTo>
                  <a:pt x="148056" y="47409"/>
                </a:lnTo>
                <a:lnTo>
                  <a:pt x="149072" y="45110"/>
                </a:lnTo>
                <a:lnTo>
                  <a:pt x="153161" y="41490"/>
                </a:lnTo>
                <a:lnTo>
                  <a:pt x="155676" y="40576"/>
                </a:lnTo>
                <a:lnTo>
                  <a:pt x="185517" y="40576"/>
                </a:lnTo>
                <a:lnTo>
                  <a:pt x="184734" y="38506"/>
                </a:lnTo>
                <a:lnTo>
                  <a:pt x="178600" y="31356"/>
                </a:lnTo>
                <a:lnTo>
                  <a:pt x="174688" y="28676"/>
                </a:lnTo>
                <a:lnTo>
                  <a:pt x="169951" y="26911"/>
                </a:lnTo>
                <a:close/>
              </a:path>
              <a:path w="524510" h="137160">
                <a:moveTo>
                  <a:pt x="185517" y="40576"/>
                </a:moveTo>
                <a:lnTo>
                  <a:pt x="161632" y="40576"/>
                </a:lnTo>
                <a:lnTo>
                  <a:pt x="164185" y="41490"/>
                </a:lnTo>
                <a:lnTo>
                  <a:pt x="168465" y="45110"/>
                </a:lnTo>
                <a:lnTo>
                  <a:pt x="169532" y="47409"/>
                </a:lnTo>
                <a:lnTo>
                  <a:pt x="169532" y="54940"/>
                </a:lnTo>
                <a:lnTo>
                  <a:pt x="168465" y="57175"/>
                </a:lnTo>
                <a:lnTo>
                  <a:pt x="164185" y="60515"/>
                </a:lnTo>
                <a:lnTo>
                  <a:pt x="161632" y="61353"/>
                </a:lnTo>
                <a:lnTo>
                  <a:pt x="184937" y="61353"/>
                </a:lnTo>
                <a:lnTo>
                  <a:pt x="185521" y="60312"/>
                </a:lnTo>
                <a:lnTo>
                  <a:pt x="186258" y="57454"/>
                </a:lnTo>
                <a:lnTo>
                  <a:pt x="186258" y="42532"/>
                </a:lnTo>
                <a:lnTo>
                  <a:pt x="185517" y="40576"/>
                </a:lnTo>
                <a:close/>
              </a:path>
              <a:path w="524510" h="137160">
                <a:moveTo>
                  <a:pt x="189191" y="10744"/>
                </a:moveTo>
                <a:lnTo>
                  <a:pt x="128257" y="10744"/>
                </a:lnTo>
                <a:lnTo>
                  <a:pt x="128257" y="26911"/>
                </a:lnTo>
                <a:lnTo>
                  <a:pt x="189191" y="26911"/>
                </a:lnTo>
                <a:lnTo>
                  <a:pt x="189191" y="10744"/>
                </a:lnTo>
                <a:close/>
              </a:path>
              <a:path w="524510" h="137160">
                <a:moveTo>
                  <a:pt x="167436" y="0"/>
                </a:moveTo>
                <a:lnTo>
                  <a:pt x="150152" y="0"/>
                </a:lnTo>
                <a:lnTo>
                  <a:pt x="150152" y="10744"/>
                </a:lnTo>
                <a:lnTo>
                  <a:pt x="167436" y="10744"/>
                </a:lnTo>
                <a:lnTo>
                  <a:pt x="167436" y="0"/>
                </a:lnTo>
                <a:close/>
              </a:path>
              <a:path w="524510" h="137160">
                <a:moveTo>
                  <a:pt x="510120" y="4737"/>
                </a:moveTo>
                <a:lnTo>
                  <a:pt x="491718" y="4737"/>
                </a:lnTo>
                <a:lnTo>
                  <a:pt x="491718" y="72237"/>
                </a:lnTo>
                <a:lnTo>
                  <a:pt x="402336" y="72237"/>
                </a:lnTo>
                <a:lnTo>
                  <a:pt x="402336" y="88404"/>
                </a:lnTo>
                <a:lnTo>
                  <a:pt x="510120" y="88404"/>
                </a:lnTo>
                <a:lnTo>
                  <a:pt x="510120" y="55079"/>
                </a:lnTo>
                <a:lnTo>
                  <a:pt x="524344" y="55079"/>
                </a:lnTo>
                <a:lnTo>
                  <a:pt x="524344" y="36258"/>
                </a:lnTo>
                <a:lnTo>
                  <a:pt x="510120" y="36258"/>
                </a:lnTo>
                <a:lnTo>
                  <a:pt x="510120" y="4737"/>
                </a:lnTo>
                <a:close/>
              </a:path>
              <a:path w="524510" h="137160">
                <a:moveTo>
                  <a:pt x="462572" y="24828"/>
                </a:moveTo>
                <a:lnTo>
                  <a:pt x="411403" y="24828"/>
                </a:lnTo>
                <a:lnTo>
                  <a:pt x="409079" y="28359"/>
                </a:lnTo>
                <a:lnTo>
                  <a:pt x="407927" y="31978"/>
                </a:lnTo>
                <a:lnTo>
                  <a:pt x="407929" y="45275"/>
                </a:lnTo>
                <a:lnTo>
                  <a:pt x="427291" y="64566"/>
                </a:lnTo>
                <a:lnTo>
                  <a:pt x="427291" y="72237"/>
                </a:lnTo>
                <a:lnTo>
                  <a:pt x="446544" y="72237"/>
                </a:lnTo>
                <a:lnTo>
                  <a:pt x="446544" y="64706"/>
                </a:lnTo>
                <a:lnTo>
                  <a:pt x="449325" y="63868"/>
                </a:lnTo>
                <a:lnTo>
                  <a:pt x="464784" y="49784"/>
                </a:lnTo>
                <a:lnTo>
                  <a:pt x="433705" y="49784"/>
                </a:lnTo>
                <a:lnTo>
                  <a:pt x="430822" y="48882"/>
                </a:lnTo>
                <a:lnTo>
                  <a:pt x="426029" y="45275"/>
                </a:lnTo>
                <a:lnTo>
                  <a:pt x="424789" y="42862"/>
                </a:lnTo>
                <a:lnTo>
                  <a:pt x="424789" y="35648"/>
                </a:lnTo>
                <a:lnTo>
                  <a:pt x="425996" y="33261"/>
                </a:lnTo>
                <a:lnTo>
                  <a:pt x="430822" y="29629"/>
                </a:lnTo>
                <a:lnTo>
                  <a:pt x="433705" y="28727"/>
                </a:lnTo>
                <a:lnTo>
                  <a:pt x="464742" y="28727"/>
                </a:lnTo>
                <a:lnTo>
                  <a:pt x="464578" y="28257"/>
                </a:lnTo>
                <a:lnTo>
                  <a:pt x="463689" y="26492"/>
                </a:lnTo>
                <a:lnTo>
                  <a:pt x="462572" y="24828"/>
                </a:lnTo>
                <a:close/>
              </a:path>
              <a:path w="524510" h="137160">
                <a:moveTo>
                  <a:pt x="464742" y="28727"/>
                </a:moveTo>
                <a:lnTo>
                  <a:pt x="440397" y="28727"/>
                </a:lnTo>
                <a:lnTo>
                  <a:pt x="443280" y="29629"/>
                </a:lnTo>
                <a:lnTo>
                  <a:pt x="448119" y="33261"/>
                </a:lnTo>
                <a:lnTo>
                  <a:pt x="449325" y="35648"/>
                </a:lnTo>
                <a:lnTo>
                  <a:pt x="449325" y="42862"/>
                </a:lnTo>
                <a:lnTo>
                  <a:pt x="448151" y="45186"/>
                </a:lnTo>
                <a:lnTo>
                  <a:pt x="443280" y="48882"/>
                </a:lnTo>
                <a:lnTo>
                  <a:pt x="440397" y="49784"/>
                </a:lnTo>
                <a:lnTo>
                  <a:pt x="464784" y="49784"/>
                </a:lnTo>
                <a:lnTo>
                  <a:pt x="465683" y="47739"/>
                </a:lnTo>
                <a:lnTo>
                  <a:pt x="466204" y="45275"/>
                </a:lnTo>
                <a:lnTo>
                  <a:pt x="466096" y="33261"/>
                </a:lnTo>
                <a:lnTo>
                  <a:pt x="465874" y="31978"/>
                </a:lnTo>
                <a:lnTo>
                  <a:pt x="464742" y="28727"/>
                </a:lnTo>
                <a:close/>
              </a:path>
              <a:path w="524510" h="137160">
                <a:moveTo>
                  <a:pt x="472478" y="9906"/>
                </a:moveTo>
                <a:lnTo>
                  <a:pt x="401637" y="9906"/>
                </a:lnTo>
                <a:lnTo>
                  <a:pt x="401637" y="24828"/>
                </a:lnTo>
                <a:lnTo>
                  <a:pt x="472478" y="24828"/>
                </a:lnTo>
                <a:lnTo>
                  <a:pt x="472478" y="9906"/>
                </a:lnTo>
                <a:close/>
              </a:path>
              <a:path w="524510" h="137160">
                <a:moveTo>
                  <a:pt x="446824" y="0"/>
                </a:moveTo>
                <a:lnTo>
                  <a:pt x="427291" y="0"/>
                </a:lnTo>
                <a:lnTo>
                  <a:pt x="427291" y="9906"/>
                </a:lnTo>
                <a:lnTo>
                  <a:pt x="446824" y="9906"/>
                </a:lnTo>
                <a:lnTo>
                  <a:pt x="446824" y="0"/>
                </a:lnTo>
                <a:close/>
              </a:path>
              <a:path w="524510" h="137160">
                <a:moveTo>
                  <a:pt x="317868" y="5435"/>
                </a:moveTo>
                <a:lnTo>
                  <a:pt x="289979" y="5435"/>
                </a:lnTo>
                <a:lnTo>
                  <a:pt x="264033" y="69443"/>
                </a:lnTo>
                <a:lnTo>
                  <a:pt x="285927" y="69443"/>
                </a:lnTo>
                <a:lnTo>
                  <a:pt x="303923" y="25933"/>
                </a:lnTo>
                <a:lnTo>
                  <a:pt x="325502" y="25933"/>
                </a:lnTo>
                <a:lnTo>
                  <a:pt x="317868" y="5435"/>
                </a:lnTo>
                <a:close/>
              </a:path>
              <a:path w="524510" h="137160">
                <a:moveTo>
                  <a:pt x="325502" y="25933"/>
                </a:moveTo>
                <a:lnTo>
                  <a:pt x="303923" y="25933"/>
                </a:lnTo>
                <a:lnTo>
                  <a:pt x="319811" y="69443"/>
                </a:lnTo>
                <a:lnTo>
                  <a:pt x="341706" y="69443"/>
                </a:lnTo>
                <a:lnTo>
                  <a:pt x="325502" y="25933"/>
                </a:lnTo>
                <a:close/>
              </a:path>
              <a:path w="524510" h="137160">
                <a:moveTo>
                  <a:pt x="24396" y="89522"/>
                </a:moveTo>
                <a:lnTo>
                  <a:pt x="5854" y="89522"/>
                </a:lnTo>
                <a:lnTo>
                  <a:pt x="5854" y="136664"/>
                </a:lnTo>
                <a:lnTo>
                  <a:pt x="111556" y="136664"/>
                </a:lnTo>
                <a:lnTo>
                  <a:pt x="111556" y="119507"/>
                </a:lnTo>
                <a:lnTo>
                  <a:pt x="24396" y="119507"/>
                </a:lnTo>
                <a:lnTo>
                  <a:pt x="24396" y="89522"/>
                </a:lnTo>
                <a:close/>
              </a:path>
              <a:path w="524510" h="137160">
                <a:moveTo>
                  <a:pt x="111556" y="4737"/>
                </a:moveTo>
                <a:lnTo>
                  <a:pt x="91897" y="4737"/>
                </a:lnTo>
                <a:lnTo>
                  <a:pt x="91897" y="119507"/>
                </a:lnTo>
                <a:lnTo>
                  <a:pt x="111556" y="119507"/>
                </a:lnTo>
                <a:lnTo>
                  <a:pt x="111556" y="4737"/>
                </a:lnTo>
                <a:close/>
              </a:path>
              <a:path w="524510" h="137160">
                <a:moveTo>
                  <a:pt x="67965" y="51739"/>
                </a:moveTo>
                <a:lnTo>
                  <a:pt x="35559" y="51739"/>
                </a:lnTo>
                <a:lnTo>
                  <a:pt x="75298" y="79070"/>
                </a:lnTo>
                <a:lnTo>
                  <a:pt x="75298" y="56476"/>
                </a:lnTo>
                <a:lnTo>
                  <a:pt x="67965" y="51739"/>
                </a:lnTo>
                <a:close/>
              </a:path>
              <a:path w="524510" h="137160">
                <a:moveTo>
                  <a:pt x="74320" y="5435"/>
                </a:moveTo>
                <a:lnTo>
                  <a:pt x="0" y="5435"/>
                </a:lnTo>
                <a:lnTo>
                  <a:pt x="0" y="24130"/>
                </a:lnTo>
                <a:lnTo>
                  <a:pt x="42113" y="24130"/>
                </a:lnTo>
                <a:lnTo>
                  <a:pt x="0" y="52857"/>
                </a:lnTo>
                <a:lnTo>
                  <a:pt x="0" y="76974"/>
                </a:lnTo>
                <a:lnTo>
                  <a:pt x="35559" y="51739"/>
                </a:lnTo>
                <a:lnTo>
                  <a:pt x="67965" y="51739"/>
                </a:lnTo>
                <a:lnTo>
                  <a:pt x="50901" y="40716"/>
                </a:lnTo>
                <a:lnTo>
                  <a:pt x="74320" y="24130"/>
                </a:lnTo>
                <a:lnTo>
                  <a:pt x="74320" y="5435"/>
                </a:lnTo>
                <a:close/>
              </a:path>
              <a:path w="524510" h="137160">
                <a:moveTo>
                  <a:pt x="376008" y="4737"/>
                </a:moveTo>
                <a:lnTo>
                  <a:pt x="356488" y="4737"/>
                </a:lnTo>
                <a:lnTo>
                  <a:pt x="356488" y="73914"/>
                </a:lnTo>
                <a:lnTo>
                  <a:pt x="376008" y="73914"/>
                </a:lnTo>
                <a:lnTo>
                  <a:pt x="376008" y="48387"/>
                </a:lnTo>
                <a:lnTo>
                  <a:pt x="390232" y="48387"/>
                </a:lnTo>
                <a:lnTo>
                  <a:pt x="390232" y="29425"/>
                </a:lnTo>
                <a:lnTo>
                  <a:pt x="376008" y="29425"/>
                </a:lnTo>
                <a:lnTo>
                  <a:pt x="376008" y="4737"/>
                </a:lnTo>
                <a:close/>
              </a:path>
              <a:path w="524510" h="137160">
                <a:moveTo>
                  <a:pt x="216242" y="4737"/>
                </a:moveTo>
                <a:lnTo>
                  <a:pt x="197700" y="4737"/>
                </a:lnTo>
                <a:lnTo>
                  <a:pt x="197700" y="76555"/>
                </a:lnTo>
                <a:lnTo>
                  <a:pt x="216242" y="76555"/>
                </a:lnTo>
                <a:lnTo>
                  <a:pt x="216242" y="48806"/>
                </a:lnTo>
                <a:lnTo>
                  <a:pt x="246227" y="48806"/>
                </a:lnTo>
                <a:lnTo>
                  <a:pt x="246227" y="31242"/>
                </a:lnTo>
                <a:lnTo>
                  <a:pt x="216242" y="31242"/>
                </a:lnTo>
                <a:lnTo>
                  <a:pt x="216242" y="4737"/>
                </a:lnTo>
                <a:close/>
              </a:path>
              <a:path w="524510" h="137160">
                <a:moveTo>
                  <a:pt x="246227" y="48806"/>
                </a:moveTo>
                <a:lnTo>
                  <a:pt x="228231" y="48806"/>
                </a:lnTo>
                <a:lnTo>
                  <a:pt x="228231" y="76555"/>
                </a:lnTo>
                <a:lnTo>
                  <a:pt x="246227" y="76555"/>
                </a:lnTo>
                <a:lnTo>
                  <a:pt x="246227" y="48806"/>
                </a:lnTo>
                <a:close/>
              </a:path>
              <a:path w="524510" h="137160">
                <a:moveTo>
                  <a:pt x="246227" y="4737"/>
                </a:moveTo>
                <a:lnTo>
                  <a:pt x="228231" y="4737"/>
                </a:lnTo>
                <a:lnTo>
                  <a:pt x="228231" y="31242"/>
                </a:lnTo>
                <a:lnTo>
                  <a:pt x="246227" y="31242"/>
                </a:lnTo>
                <a:lnTo>
                  <a:pt x="246227" y="4737"/>
                </a:lnTo>
                <a:close/>
              </a:path>
            </a:pathLst>
          </a:custGeom>
          <a:solidFill>
            <a:srgbClr val="767171"/>
          </a:solid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5214" y="4115308"/>
            <a:ext cx="174447" cy="1214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2854" y="4108056"/>
            <a:ext cx="522605" cy="132080"/>
          </a:xfrm>
          <a:custGeom>
            <a:avLst/>
            <a:gdLst/>
            <a:ahLst/>
            <a:cxnLst/>
            <a:rect l="l" t="t" r="r" b="b"/>
            <a:pathLst>
              <a:path w="522605" h="132079">
                <a:moveTo>
                  <a:pt x="522262" y="113652"/>
                </a:moveTo>
                <a:lnTo>
                  <a:pt x="402336" y="113652"/>
                </a:lnTo>
                <a:lnTo>
                  <a:pt x="402336" y="131914"/>
                </a:lnTo>
                <a:lnTo>
                  <a:pt x="522262" y="131914"/>
                </a:lnTo>
                <a:lnTo>
                  <a:pt x="522262" y="113652"/>
                </a:lnTo>
                <a:close/>
              </a:path>
              <a:path w="522605" h="132079">
                <a:moveTo>
                  <a:pt x="119926" y="113652"/>
                </a:moveTo>
                <a:lnTo>
                  <a:pt x="0" y="113652"/>
                </a:lnTo>
                <a:lnTo>
                  <a:pt x="0" y="131914"/>
                </a:lnTo>
                <a:lnTo>
                  <a:pt x="119926" y="131914"/>
                </a:lnTo>
                <a:lnTo>
                  <a:pt x="119926" y="113652"/>
                </a:lnTo>
                <a:close/>
              </a:path>
              <a:path w="522605" h="132079">
                <a:moveTo>
                  <a:pt x="114338" y="62191"/>
                </a:moveTo>
                <a:lnTo>
                  <a:pt x="5435" y="62191"/>
                </a:lnTo>
                <a:lnTo>
                  <a:pt x="5435" y="81013"/>
                </a:lnTo>
                <a:lnTo>
                  <a:pt x="114338" y="81013"/>
                </a:lnTo>
                <a:lnTo>
                  <a:pt x="114338" y="62191"/>
                </a:lnTo>
                <a:close/>
              </a:path>
              <a:path w="522605" h="132079">
                <a:moveTo>
                  <a:pt x="45313" y="19659"/>
                </a:moveTo>
                <a:lnTo>
                  <a:pt x="23977" y="19659"/>
                </a:lnTo>
                <a:lnTo>
                  <a:pt x="23977" y="62191"/>
                </a:lnTo>
                <a:lnTo>
                  <a:pt x="45313" y="62191"/>
                </a:lnTo>
                <a:lnTo>
                  <a:pt x="45313" y="19659"/>
                </a:lnTo>
                <a:close/>
              </a:path>
              <a:path w="522605" h="132079">
                <a:moveTo>
                  <a:pt x="97053" y="19659"/>
                </a:moveTo>
                <a:lnTo>
                  <a:pt x="75717" y="19659"/>
                </a:lnTo>
                <a:lnTo>
                  <a:pt x="75717" y="62191"/>
                </a:lnTo>
                <a:lnTo>
                  <a:pt x="97053" y="62191"/>
                </a:lnTo>
                <a:lnTo>
                  <a:pt x="97053" y="19659"/>
                </a:lnTo>
                <a:close/>
              </a:path>
              <a:path w="522605" h="132079">
                <a:moveTo>
                  <a:pt x="114338" y="698"/>
                </a:moveTo>
                <a:lnTo>
                  <a:pt x="5435" y="698"/>
                </a:lnTo>
                <a:lnTo>
                  <a:pt x="5435" y="19659"/>
                </a:lnTo>
                <a:lnTo>
                  <a:pt x="114338" y="19659"/>
                </a:lnTo>
                <a:lnTo>
                  <a:pt x="114338" y="698"/>
                </a:lnTo>
                <a:close/>
              </a:path>
              <a:path w="522605" h="132079">
                <a:moveTo>
                  <a:pt x="515835" y="698"/>
                </a:moveTo>
                <a:lnTo>
                  <a:pt x="409028" y="698"/>
                </a:lnTo>
                <a:lnTo>
                  <a:pt x="409028" y="88125"/>
                </a:lnTo>
                <a:lnTo>
                  <a:pt x="515835" y="88125"/>
                </a:lnTo>
                <a:lnTo>
                  <a:pt x="515835" y="69303"/>
                </a:lnTo>
                <a:lnTo>
                  <a:pt x="430631" y="69303"/>
                </a:lnTo>
                <a:lnTo>
                  <a:pt x="430631" y="54381"/>
                </a:lnTo>
                <a:lnTo>
                  <a:pt x="515835" y="54381"/>
                </a:lnTo>
                <a:lnTo>
                  <a:pt x="515835" y="35560"/>
                </a:lnTo>
                <a:lnTo>
                  <a:pt x="430631" y="35560"/>
                </a:lnTo>
                <a:lnTo>
                  <a:pt x="430631" y="19519"/>
                </a:lnTo>
                <a:lnTo>
                  <a:pt x="515835" y="19519"/>
                </a:lnTo>
                <a:lnTo>
                  <a:pt x="515835" y="698"/>
                </a:lnTo>
                <a:close/>
              </a:path>
              <a:path w="522605" h="132079">
                <a:moveTo>
                  <a:pt x="383260" y="0"/>
                </a:moveTo>
                <a:lnTo>
                  <a:pt x="364299" y="0"/>
                </a:lnTo>
                <a:lnTo>
                  <a:pt x="364299" y="82689"/>
                </a:lnTo>
                <a:lnTo>
                  <a:pt x="277558" y="82689"/>
                </a:lnTo>
                <a:lnTo>
                  <a:pt x="277558" y="99987"/>
                </a:lnTo>
                <a:lnTo>
                  <a:pt x="362623" y="99987"/>
                </a:lnTo>
                <a:lnTo>
                  <a:pt x="357187" y="131914"/>
                </a:lnTo>
                <a:lnTo>
                  <a:pt x="377964" y="131914"/>
                </a:lnTo>
                <a:lnTo>
                  <a:pt x="383260" y="99987"/>
                </a:lnTo>
                <a:lnTo>
                  <a:pt x="383260" y="0"/>
                </a:lnTo>
                <a:close/>
              </a:path>
              <a:path w="522605" h="132079">
                <a:moveTo>
                  <a:pt x="355650" y="0"/>
                </a:moveTo>
                <a:lnTo>
                  <a:pt x="336689" y="0"/>
                </a:lnTo>
                <a:lnTo>
                  <a:pt x="336689" y="25654"/>
                </a:lnTo>
                <a:lnTo>
                  <a:pt x="325386" y="25654"/>
                </a:lnTo>
                <a:lnTo>
                  <a:pt x="325386" y="42811"/>
                </a:lnTo>
                <a:lnTo>
                  <a:pt x="336689" y="42811"/>
                </a:lnTo>
                <a:lnTo>
                  <a:pt x="336689" y="72936"/>
                </a:lnTo>
                <a:lnTo>
                  <a:pt x="355650" y="72936"/>
                </a:lnTo>
                <a:lnTo>
                  <a:pt x="355650" y="0"/>
                </a:lnTo>
                <a:close/>
              </a:path>
              <a:path w="522605" h="132079">
                <a:moveTo>
                  <a:pt x="326364" y="698"/>
                </a:moveTo>
                <a:lnTo>
                  <a:pt x="270306" y="698"/>
                </a:lnTo>
                <a:lnTo>
                  <a:pt x="270306" y="19938"/>
                </a:lnTo>
                <a:lnTo>
                  <a:pt x="301129" y="19938"/>
                </a:lnTo>
                <a:lnTo>
                  <a:pt x="270306" y="48806"/>
                </a:lnTo>
                <a:lnTo>
                  <a:pt x="270306" y="72097"/>
                </a:lnTo>
                <a:lnTo>
                  <a:pt x="296659" y="47548"/>
                </a:lnTo>
                <a:lnTo>
                  <a:pt x="324970" y="47548"/>
                </a:lnTo>
                <a:lnTo>
                  <a:pt x="309219" y="35979"/>
                </a:lnTo>
                <a:lnTo>
                  <a:pt x="326364" y="19938"/>
                </a:lnTo>
                <a:lnTo>
                  <a:pt x="326364" y="698"/>
                </a:lnTo>
                <a:close/>
              </a:path>
              <a:path w="522605" h="132079">
                <a:moveTo>
                  <a:pt x="324970" y="47548"/>
                </a:moveTo>
                <a:lnTo>
                  <a:pt x="296659" y="47548"/>
                </a:lnTo>
                <a:lnTo>
                  <a:pt x="327063" y="71399"/>
                </a:lnTo>
                <a:lnTo>
                  <a:pt x="327063" y="49085"/>
                </a:lnTo>
                <a:lnTo>
                  <a:pt x="324970" y="47548"/>
                </a:lnTo>
                <a:close/>
              </a:path>
              <a:path w="522605" h="132079">
                <a:moveTo>
                  <a:pt x="254025" y="113233"/>
                </a:moveTo>
                <a:lnTo>
                  <a:pt x="134112" y="113233"/>
                </a:lnTo>
                <a:lnTo>
                  <a:pt x="134112" y="131914"/>
                </a:lnTo>
                <a:lnTo>
                  <a:pt x="254025" y="131914"/>
                </a:lnTo>
                <a:lnTo>
                  <a:pt x="254025" y="113233"/>
                </a:lnTo>
                <a:close/>
              </a:path>
              <a:path w="522605" h="132079">
                <a:moveTo>
                  <a:pt x="203695" y="88125"/>
                </a:moveTo>
                <a:lnTo>
                  <a:pt x="184442" y="88125"/>
                </a:lnTo>
                <a:lnTo>
                  <a:pt x="184442" y="113233"/>
                </a:lnTo>
                <a:lnTo>
                  <a:pt x="203695" y="113233"/>
                </a:lnTo>
                <a:lnTo>
                  <a:pt x="203695" y="88125"/>
                </a:lnTo>
                <a:close/>
              </a:path>
              <a:path w="522605" h="132079">
                <a:moveTo>
                  <a:pt x="245110" y="698"/>
                </a:moveTo>
                <a:lnTo>
                  <a:pt x="143027" y="698"/>
                </a:lnTo>
                <a:lnTo>
                  <a:pt x="143027" y="19380"/>
                </a:lnTo>
                <a:lnTo>
                  <a:pt x="226275" y="19380"/>
                </a:lnTo>
                <a:lnTo>
                  <a:pt x="226275" y="35839"/>
                </a:lnTo>
                <a:lnTo>
                  <a:pt x="143027" y="35839"/>
                </a:lnTo>
                <a:lnTo>
                  <a:pt x="143027" y="88125"/>
                </a:lnTo>
                <a:lnTo>
                  <a:pt x="246214" y="88125"/>
                </a:lnTo>
                <a:lnTo>
                  <a:pt x="246214" y="69443"/>
                </a:lnTo>
                <a:lnTo>
                  <a:pt x="161861" y="69443"/>
                </a:lnTo>
                <a:lnTo>
                  <a:pt x="161861" y="53403"/>
                </a:lnTo>
                <a:lnTo>
                  <a:pt x="245110" y="53403"/>
                </a:lnTo>
                <a:lnTo>
                  <a:pt x="245110" y="698"/>
                </a:lnTo>
                <a:close/>
              </a:path>
            </a:pathLst>
          </a:custGeom>
          <a:solidFill>
            <a:srgbClr val="767171"/>
          </a:solid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5214" y="4411459"/>
            <a:ext cx="184416" cy="1193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7762" y="4398200"/>
            <a:ext cx="524510" cy="137160"/>
          </a:xfrm>
          <a:custGeom>
            <a:avLst/>
            <a:gdLst/>
            <a:ahLst/>
            <a:cxnLst/>
            <a:rect l="l" t="t" r="r" b="b"/>
            <a:pathLst>
              <a:path w="524510" h="137160">
                <a:moveTo>
                  <a:pt x="491680" y="87858"/>
                </a:moveTo>
                <a:lnTo>
                  <a:pt x="427901" y="87858"/>
                </a:lnTo>
                <a:lnTo>
                  <a:pt x="424675" y="88480"/>
                </a:lnTo>
                <a:lnTo>
                  <a:pt x="406527" y="108813"/>
                </a:lnTo>
                <a:lnTo>
                  <a:pt x="406527" y="115696"/>
                </a:lnTo>
                <a:lnTo>
                  <a:pt x="427901" y="136664"/>
                </a:lnTo>
                <a:lnTo>
                  <a:pt x="491680" y="136664"/>
                </a:lnTo>
                <a:lnTo>
                  <a:pt x="512540" y="118249"/>
                </a:lnTo>
                <a:lnTo>
                  <a:pt x="429666" y="118249"/>
                </a:lnTo>
                <a:lnTo>
                  <a:pt x="428256" y="117678"/>
                </a:lnTo>
                <a:lnTo>
                  <a:pt x="425932" y="115354"/>
                </a:lnTo>
                <a:lnTo>
                  <a:pt x="425348" y="113931"/>
                </a:lnTo>
                <a:lnTo>
                  <a:pt x="425348" y="110578"/>
                </a:lnTo>
                <a:lnTo>
                  <a:pt x="425932" y="109143"/>
                </a:lnTo>
                <a:lnTo>
                  <a:pt x="428256" y="106730"/>
                </a:lnTo>
                <a:lnTo>
                  <a:pt x="429666" y="106121"/>
                </a:lnTo>
                <a:lnTo>
                  <a:pt x="512509" y="106121"/>
                </a:lnTo>
                <a:lnTo>
                  <a:pt x="512406" y="105613"/>
                </a:lnTo>
                <a:lnTo>
                  <a:pt x="494906" y="88480"/>
                </a:lnTo>
                <a:lnTo>
                  <a:pt x="491680" y="87858"/>
                </a:lnTo>
                <a:close/>
              </a:path>
              <a:path w="524510" h="137160">
                <a:moveTo>
                  <a:pt x="512509" y="106121"/>
                </a:moveTo>
                <a:lnTo>
                  <a:pt x="489813" y="106121"/>
                </a:lnTo>
                <a:lnTo>
                  <a:pt x="491210" y="106730"/>
                </a:lnTo>
                <a:lnTo>
                  <a:pt x="493623" y="109143"/>
                </a:lnTo>
                <a:lnTo>
                  <a:pt x="494233" y="110578"/>
                </a:lnTo>
                <a:lnTo>
                  <a:pt x="494233" y="113931"/>
                </a:lnTo>
                <a:lnTo>
                  <a:pt x="493623" y="115354"/>
                </a:lnTo>
                <a:lnTo>
                  <a:pt x="491210" y="117678"/>
                </a:lnTo>
                <a:lnTo>
                  <a:pt x="489813" y="118249"/>
                </a:lnTo>
                <a:lnTo>
                  <a:pt x="512540" y="118249"/>
                </a:lnTo>
                <a:lnTo>
                  <a:pt x="513054" y="115696"/>
                </a:lnTo>
                <a:lnTo>
                  <a:pt x="513054" y="108813"/>
                </a:lnTo>
                <a:lnTo>
                  <a:pt x="512509" y="106121"/>
                </a:lnTo>
                <a:close/>
              </a:path>
              <a:path w="524510" h="137160">
                <a:moveTo>
                  <a:pt x="357428" y="87020"/>
                </a:moveTo>
                <a:lnTo>
                  <a:pt x="293789" y="87020"/>
                </a:lnTo>
                <a:lnTo>
                  <a:pt x="290563" y="87668"/>
                </a:lnTo>
                <a:lnTo>
                  <a:pt x="272432" y="108305"/>
                </a:lnTo>
                <a:lnTo>
                  <a:pt x="272432" y="115366"/>
                </a:lnTo>
                <a:lnTo>
                  <a:pt x="293789" y="136664"/>
                </a:lnTo>
                <a:lnTo>
                  <a:pt x="357428" y="136664"/>
                </a:lnTo>
                <a:lnTo>
                  <a:pt x="377903" y="119087"/>
                </a:lnTo>
                <a:lnTo>
                  <a:pt x="295656" y="119087"/>
                </a:lnTo>
                <a:lnTo>
                  <a:pt x="294144" y="118351"/>
                </a:lnTo>
                <a:lnTo>
                  <a:pt x="291820" y="115366"/>
                </a:lnTo>
                <a:lnTo>
                  <a:pt x="291236" y="113703"/>
                </a:lnTo>
                <a:lnTo>
                  <a:pt x="291236" y="109981"/>
                </a:lnTo>
                <a:lnTo>
                  <a:pt x="291820" y="108305"/>
                </a:lnTo>
                <a:lnTo>
                  <a:pt x="294144" y="105333"/>
                </a:lnTo>
                <a:lnTo>
                  <a:pt x="295656" y="104584"/>
                </a:lnTo>
                <a:lnTo>
                  <a:pt x="377903" y="104584"/>
                </a:lnTo>
                <a:lnTo>
                  <a:pt x="375551" y="99123"/>
                </a:lnTo>
                <a:lnTo>
                  <a:pt x="373786" y="96494"/>
                </a:lnTo>
                <a:lnTo>
                  <a:pt x="369328" y="92036"/>
                </a:lnTo>
                <a:lnTo>
                  <a:pt x="366699" y="90271"/>
                </a:lnTo>
                <a:lnTo>
                  <a:pt x="360654" y="87668"/>
                </a:lnTo>
                <a:lnTo>
                  <a:pt x="357428" y="87020"/>
                </a:lnTo>
                <a:close/>
              </a:path>
              <a:path w="524510" h="137160">
                <a:moveTo>
                  <a:pt x="377903" y="104584"/>
                </a:moveTo>
                <a:lnTo>
                  <a:pt x="355561" y="104584"/>
                </a:lnTo>
                <a:lnTo>
                  <a:pt x="357073" y="105333"/>
                </a:lnTo>
                <a:lnTo>
                  <a:pt x="359397" y="108305"/>
                </a:lnTo>
                <a:lnTo>
                  <a:pt x="359981" y="109981"/>
                </a:lnTo>
                <a:lnTo>
                  <a:pt x="359981" y="113703"/>
                </a:lnTo>
                <a:lnTo>
                  <a:pt x="359397" y="115366"/>
                </a:lnTo>
                <a:lnTo>
                  <a:pt x="357073" y="118351"/>
                </a:lnTo>
                <a:lnTo>
                  <a:pt x="355561" y="119087"/>
                </a:lnTo>
                <a:lnTo>
                  <a:pt x="377903" y="119087"/>
                </a:lnTo>
                <a:lnTo>
                  <a:pt x="378155" y="118503"/>
                </a:lnTo>
                <a:lnTo>
                  <a:pt x="378785" y="115366"/>
                </a:lnTo>
                <a:lnTo>
                  <a:pt x="378785" y="108305"/>
                </a:lnTo>
                <a:lnTo>
                  <a:pt x="378155" y="105168"/>
                </a:lnTo>
                <a:lnTo>
                  <a:pt x="377903" y="104584"/>
                </a:lnTo>
                <a:close/>
              </a:path>
              <a:path w="524510" h="137160">
                <a:moveTo>
                  <a:pt x="224713" y="85763"/>
                </a:moveTo>
                <a:lnTo>
                  <a:pt x="160375" y="85763"/>
                </a:lnTo>
                <a:lnTo>
                  <a:pt x="157149" y="86436"/>
                </a:lnTo>
                <a:lnTo>
                  <a:pt x="139001" y="107772"/>
                </a:lnTo>
                <a:lnTo>
                  <a:pt x="139004" y="114795"/>
                </a:lnTo>
                <a:lnTo>
                  <a:pt x="160375" y="136804"/>
                </a:lnTo>
                <a:lnTo>
                  <a:pt x="224713" y="136804"/>
                </a:lnTo>
                <a:lnTo>
                  <a:pt x="245262" y="118389"/>
                </a:lnTo>
                <a:lnTo>
                  <a:pt x="162229" y="118389"/>
                </a:lnTo>
                <a:lnTo>
                  <a:pt x="160845" y="117678"/>
                </a:lnTo>
                <a:lnTo>
                  <a:pt x="158419" y="114795"/>
                </a:lnTo>
                <a:lnTo>
                  <a:pt x="157822" y="113144"/>
                </a:lnTo>
                <a:lnTo>
                  <a:pt x="157822" y="109423"/>
                </a:lnTo>
                <a:lnTo>
                  <a:pt x="158419" y="107772"/>
                </a:lnTo>
                <a:lnTo>
                  <a:pt x="160845" y="104889"/>
                </a:lnTo>
                <a:lnTo>
                  <a:pt x="162229" y="104165"/>
                </a:lnTo>
                <a:lnTo>
                  <a:pt x="245275" y="104165"/>
                </a:lnTo>
                <a:lnTo>
                  <a:pt x="242836" y="98336"/>
                </a:lnTo>
                <a:lnTo>
                  <a:pt x="241071" y="95618"/>
                </a:lnTo>
                <a:lnTo>
                  <a:pt x="236601" y="90970"/>
                </a:lnTo>
                <a:lnTo>
                  <a:pt x="233984" y="89128"/>
                </a:lnTo>
                <a:lnTo>
                  <a:pt x="227939" y="86436"/>
                </a:lnTo>
                <a:lnTo>
                  <a:pt x="224713" y="85763"/>
                </a:lnTo>
                <a:close/>
              </a:path>
              <a:path w="524510" h="137160">
                <a:moveTo>
                  <a:pt x="245275" y="104165"/>
                </a:moveTo>
                <a:lnTo>
                  <a:pt x="222935" y="104165"/>
                </a:lnTo>
                <a:lnTo>
                  <a:pt x="224358" y="104889"/>
                </a:lnTo>
                <a:lnTo>
                  <a:pt x="226682" y="107772"/>
                </a:lnTo>
                <a:lnTo>
                  <a:pt x="227266" y="109423"/>
                </a:lnTo>
                <a:lnTo>
                  <a:pt x="227266" y="113144"/>
                </a:lnTo>
                <a:lnTo>
                  <a:pt x="226682" y="114795"/>
                </a:lnTo>
                <a:lnTo>
                  <a:pt x="224358" y="117678"/>
                </a:lnTo>
                <a:lnTo>
                  <a:pt x="222935" y="118389"/>
                </a:lnTo>
                <a:lnTo>
                  <a:pt x="245262" y="118389"/>
                </a:lnTo>
                <a:lnTo>
                  <a:pt x="245440" y="117970"/>
                </a:lnTo>
                <a:lnTo>
                  <a:pt x="246072" y="114795"/>
                </a:lnTo>
                <a:lnTo>
                  <a:pt x="246075" y="107772"/>
                </a:lnTo>
                <a:lnTo>
                  <a:pt x="245440" y="104559"/>
                </a:lnTo>
                <a:lnTo>
                  <a:pt x="245275" y="104165"/>
                </a:lnTo>
                <a:close/>
              </a:path>
              <a:path w="524510" h="137160">
                <a:moveTo>
                  <a:pt x="169951" y="26911"/>
                </a:moveTo>
                <a:lnTo>
                  <a:pt x="146519" y="26911"/>
                </a:lnTo>
                <a:lnTo>
                  <a:pt x="141871" y="28778"/>
                </a:lnTo>
                <a:lnTo>
                  <a:pt x="138137" y="31546"/>
                </a:lnTo>
                <a:lnTo>
                  <a:pt x="132461" y="38887"/>
                </a:lnTo>
                <a:lnTo>
                  <a:pt x="131196" y="42532"/>
                </a:lnTo>
                <a:lnTo>
                  <a:pt x="131072" y="57454"/>
                </a:lnTo>
                <a:lnTo>
                  <a:pt x="131724" y="60172"/>
                </a:lnTo>
                <a:lnTo>
                  <a:pt x="157124" y="76555"/>
                </a:lnTo>
                <a:lnTo>
                  <a:pt x="162369" y="76555"/>
                </a:lnTo>
                <a:lnTo>
                  <a:pt x="184937" y="61353"/>
                </a:lnTo>
                <a:lnTo>
                  <a:pt x="155676" y="61353"/>
                </a:lnTo>
                <a:lnTo>
                  <a:pt x="153174" y="60528"/>
                </a:lnTo>
                <a:lnTo>
                  <a:pt x="149085" y="57175"/>
                </a:lnTo>
                <a:lnTo>
                  <a:pt x="148056" y="54940"/>
                </a:lnTo>
                <a:lnTo>
                  <a:pt x="148056" y="47409"/>
                </a:lnTo>
                <a:lnTo>
                  <a:pt x="149085" y="45110"/>
                </a:lnTo>
                <a:lnTo>
                  <a:pt x="153174" y="41490"/>
                </a:lnTo>
                <a:lnTo>
                  <a:pt x="155676" y="40576"/>
                </a:lnTo>
                <a:lnTo>
                  <a:pt x="185522" y="40576"/>
                </a:lnTo>
                <a:lnTo>
                  <a:pt x="184734" y="38519"/>
                </a:lnTo>
                <a:lnTo>
                  <a:pt x="178600" y="31356"/>
                </a:lnTo>
                <a:lnTo>
                  <a:pt x="174688" y="28676"/>
                </a:lnTo>
                <a:lnTo>
                  <a:pt x="169951" y="26911"/>
                </a:lnTo>
                <a:close/>
              </a:path>
              <a:path w="524510" h="137160">
                <a:moveTo>
                  <a:pt x="185522" y="40576"/>
                </a:moveTo>
                <a:lnTo>
                  <a:pt x="161632" y="40576"/>
                </a:lnTo>
                <a:lnTo>
                  <a:pt x="164185" y="41490"/>
                </a:lnTo>
                <a:lnTo>
                  <a:pt x="168465" y="45110"/>
                </a:lnTo>
                <a:lnTo>
                  <a:pt x="169532" y="47409"/>
                </a:lnTo>
                <a:lnTo>
                  <a:pt x="169532" y="54940"/>
                </a:lnTo>
                <a:lnTo>
                  <a:pt x="168465" y="57175"/>
                </a:lnTo>
                <a:lnTo>
                  <a:pt x="164185" y="60528"/>
                </a:lnTo>
                <a:lnTo>
                  <a:pt x="161632" y="61353"/>
                </a:lnTo>
                <a:lnTo>
                  <a:pt x="184937" y="61353"/>
                </a:lnTo>
                <a:lnTo>
                  <a:pt x="185521" y="60312"/>
                </a:lnTo>
                <a:lnTo>
                  <a:pt x="186270" y="57454"/>
                </a:lnTo>
                <a:lnTo>
                  <a:pt x="186270" y="42532"/>
                </a:lnTo>
                <a:lnTo>
                  <a:pt x="185522" y="40576"/>
                </a:lnTo>
                <a:close/>
              </a:path>
              <a:path w="524510" h="137160">
                <a:moveTo>
                  <a:pt x="189191" y="10744"/>
                </a:moveTo>
                <a:lnTo>
                  <a:pt x="128257" y="10744"/>
                </a:lnTo>
                <a:lnTo>
                  <a:pt x="128257" y="26911"/>
                </a:lnTo>
                <a:lnTo>
                  <a:pt x="189191" y="26911"/>
                </a:lnTo>
                <a:lnTo>
                  <a:pt x="189191" y="10744"/>
                </a:lnTo>
                <a:close/>
              </a:path>
              <a:path w="524510" h="137160">
                <a:moveTo>
                  <a:pt x="167436" y="0"/>
                </a:moveTo>
                <a:lnTo>
                  <a:pt x="150152" y="0"/>
                </a:lnTo>
                <a:lnTo>
                  <a:pt x="150152" y="10744"/>
                </a:lnTo>
                <a:lnTo>
                  <a:pt x="167436" y="10744"/>
                </a:lnTo>
                <a:lnTo>
                  <a:pt x="167436" y="0"/>
                </a:lnTo>
                <a:close/>
              </a:path>
              <a:path w="524510" h="137160">
                <a:moveTo>
                  <a:pt x="287743" y="5435"/>
                </a:moveTo>
                <a:lnTo>
                  <a:pt x="268223" y="5435"/>
                </a:lnTo>
                <a:lnTo>
                  <a:pt x="268223" y="74612"/>
                </a:lnTo>
                <a:lnTo>
                  <a:pt x="333908" y="74612"/>
                </a:lnTo>
                <a:lnTo>
                  <a:pt x="333908" y="57175"/>
                </a:lnTo>
                <a:lnTo>
                  <a:pt x="287743" y="57175"/>
                </a:lnTo>
                <a:lnTo>
                  <a:pt x="287743" y="40297"/>
                </a:lnTo>
                <a:lnTo>
                  <a:pt x="333908" y="40297"/>
                </a:lnTo>
                <a:lnTo>
                  <a:pt x="333908" y="23291"/>
                </a:lnTo>
                <a:lnTo>
                  <a:pt x="287743" y="23291"/>
                </a:lnTo>
                <a:lnTo>
                  <a:pt x="287743" y="5435"/>
                </a:lnTo>
                <a:close/>
              </a:path>
              <a:path w="524510" h="137160">
                <a:moveTo>
                  <a:pt x="333908" y="40297"/>
                </a:moveTo>
                <a:lnTo>
                  <a:pt x="314375" y="40297"/>
                </a:lnTo>
                <a:lnTo>
                  <a:pt x="314375" y="57175"/>
                </a:lnTo>
                <a:lnTo>
                  <a:pt x="333908" y="57175"/>
                </a:lnTo>
                <a:lnTo>
                  <a:pt x="333908" y="40297"/>
                </a:lnTo>
                <a:close/>
              </a:path>
              <a:path w="524510" h="137160">
                <a:moveTo>
                  <a:pt x="333908" y="5435"/>
                </a:moveTo>
                <a:lnTo>
                  <a:pt x="314388" y="5435"/>
                </a:lnTo>
                <a:lnTo>
                  <a:pt x="314388" y="23291"/>
                </a:lnTo>
                <a:lnTo>
                  <a:pt x="333908" y="23291"/>
                </a:lnTo>
                <a:lnTo>
                  <a:pt x="333908" y="5435"/>
                </a:lnTo>
                <a:close/>
              </a:path>
              <a:path w="524510" h="137160">
                <a:moveTo>
                  <a:pt x="449325" y="26212"/>
                </a:moveTo>
                <a:lnTo>
                  <a:pt x="423811" y="26212"/>
                </a:lnTo>
                <a:lnTo>
                  <a:pt x="421398" y="27152"/>
                </a:lnTo>
                <a:lnTo>
                  <a:pt x="406527" y="60426"/>
                </a:lnTo>
                <a:lnTo>
                  <a:pt x="407314" y="63449"/>
                </a:lnTo>
                <a:lnTo>
                  <a:pt x="432269" y="80327"/>
                </a:lnTo>
                <a:lnTo>
                  <a:pt x="440448" y="80327"/>
                </a:lnTo>
                <a:lnTo>
                  <a:pt x="465616" y="64427"/>
                </a:lnTo>
                <a:lnTo>
                  <a:pt x="435152" y="64427"/>
                </a:lnTo>
                <a:lnTo>
                  <a:pt x="433476" y="64147"/>
                </a:lnTo>
                <a:lnTo>
                  <a:pt x="424091" y="55181"/>
                </a:lnTo>
                <a:lnTo>
                  <a:pt x="424091" y="47790"/>
                </a:lnTo>
                <a:lnTo>
                  <a:pt x="425348" y="45224"/>
                </a:lnTo>
                <a:lnTo>
                  <a:pt x="430364" y="40957"/>
                </a:lnTo>
                <a:lnTo>
                  <a:pt x="433387" y="39890"/>
                </a:lnTo>
                <a:lnTo>
                  <a:pt x="465970" y="39890"/>
                </a:lnTo>
                <a:lnTo>
                  <a:pt x="465391" y="38417"/>
                </a:lnTo>
                <a:lnTo>
                  <a:pt x="458787" y="30886"/>
                </a:lnTo>
                <a:lnTo>
                  <a:pt x="454533" y="28079"/>
                </a:lnTo>
                <a:lnTo>
                  <a:pt x="449325" y="26212"/>
                </a:lnTo>
                <a:close/>
              </a:path>
              <a:path w="524510" h="137160">
                <a:moveTo>
                  <a:pt x="465970" y="39890"/>
                </a:moveTo>
                <a:lnTo>
                  <a:pt x="440448" y="39890"/>
                </a:lnTo>
                <a:lnTo>
                  <a:pt x="443471" y="40957"/>
                </a:lnTo>
                <a:lnTo>
                  <a:pt x="448500" y="45224"/>
                </a:lnTo>
                <a:lnTo>
                  <a:pt x="449745" y="47790"/>
                </a:lnTo>
                <a:lnTo>
                  <a:pt x="449745" y="55181"/>
                </a:lnTo>
                <a:lnTo>
                  <a:pt x="438683" y="64427"/>
                </a:lnTo>
                <a:lnTo>
                  <a:pt x="465616" y="64427"/>
                </a:lnTo>
                <a:lnTo>
                  <a:pt x="466204" y="63449"/>
                </a:lnTo>
                <a:lnTo>
                  <a:pt x="467042" y="60426"/>
                </a:lnTo>
                <a:lnTo>
                  <a:pt x="467042" y="42621"/>
                </a:lnTo>
                <a:lnTo>
                  <a:pt x="465970" y="39890"/>
                </a:lnTo>
                <a:close/>
              </a:path>
              <a:path w="524510" h="137160">
                <a:moveTo>
                  <a:pt x="472478" y="9626"/>
                </a:moveTo>
                <a:lnTo>
                  <a:pt x="401637" y="9626"/>
                </a:lnTo>
                <a:lnTo>
                  <a:pt x="401637" y="26212"/>
                </a:lnTo>
                <a:lnTo>
                  <a:pt x="472478" y="26212"/>
                </a:lnTo>
                <a:lnTo>
                  <a:pt x="472478" y="9626"/>
                </a:lnTo>
                <a:close/>
              </a:path>
              <a:path w="524510" h="137160">
                <a:moveTo>
                  <a:pt x="446963" y="0"/>
                </a:moveTo>
                <a:lnTo>
                  <a:pt x="427443" y="0"/>
                </a:lnTo>
                <a:lnTo>
                  <a:pt x="427443" y="9626"/>
                </a:lnTo>
                <a:lnTo>
                  <a:pt x="446963" y="9626"/>
                </a:lnTo>
                <a:lnTo>
                  <a:pt x="446963" y="0"/>
                </a:lnTo>
                <a:close/>
              </a:path>
              <a:path w="524510" h="137160">
                <a:moveTo>
                  <a:pt x="24409" y="89522"/>
                </a:moveTo>
                <a:lnTo>
                  <a:pt x="5854" y="89522"/>
                </a:lnTo>
                <a:lnTo>
                  <a:pt x="5854" y="136664"/>
                </a:lnTo>
                <a:lnTo>
                  <a:pt x="111556" y="136664"/>
                </a:lnTo>
                <a:lnTo>
                  <a:pt x="111556" y="119506"/>
                </a:lnTo>
                <a:lnTo>
                  <a:pt x="24409" y="119506"/>
                </a:lnTo>
                <a:lnTo>
                  <a:pt x="24409" y="89522"/>
                </a:lnTo>
                <a:close/>
              </a:path>
              <a:path w="524510" h="137160">
                <a:moveTo>
                  <a:pt x="111556" y="4749"/>
                </a:moveTo>
                <a:lnTo>
                  <a:pt x="91897" y="4749"/>
                </a:lnTo>
                <a:lnTo>
                  <a:pt x="91897" y="119506"/>
                </a:lnTo>
                <a:lnTo>
                  <a:pt x="111556" y="119506"/>
                </a:lnTo>
                <a:lnTo>
                  <a:pt x="111556" y="4749"/>
                </a:lnTo>
                <a:close/>
              </a:path>
              <a:path w="524510" h="137160">
                <a:moveTo>
                  <a:pt x="67965" y="51739"/>
                </a:moveTo>
                <a:lnTo>
                  <a:pt x="35559" y="51739"/>
                </a:lnTo>
                <a:lnTo>
                  <a:pt x="75298" y="79070"/>
                </a:lnTo>
                <a:lnTo>
                  <a:pt x="75298" y="56476"/>
                </a:lnTo>
                <a:lnTo>
                  <a:pt x="67965" y="51739"/>
                </a:lnTo>
                <a:close/>
              </a:path>
              <a:path w="524510" h="137160">
                <a:moveTo>
                  <a:pt x="74333" y="5435"/>
                </a:moveTo>
                <a:lnTo>
                  <a:pt x="0" y="5435"/>
                </a:lnTo>
                <a:lnTo>
                  <a:pt x="0" y="24129"/>
                </a:lnTo>
                <a:lnTo>
                  <a:pt x="42113" y="24129"/>
                </a:lnTo>
                <a:lnTo>
                  <a:pt x="0" y="52857"/>
                </a:lnTo>
                <a:lnTo>
                  <a:pt x="0" y="76974"/>
                </a:lnTo>
                <a:lnTo>
                  <a:pt x="35559" y="51739"/>
                </a:lnTo>
                <a:lnTo>
                  <a:pt x="67965" y="51739"/>
                </a:lnTo>
                <a:lnTo>
                  <a:pt x="50901" y="40716"/>
                </a:lnTo>
                <a:lnTo>
                  <a:pt x="74333" y="24129"/>
                </a:lnTo>
                <a:lnTo>
                  <a:pt x="74333" y="5435"/>
                </a:lnTo>
                <a:close/>
              </a:path>
              <a:path w="524510" h="137160">
                <a:moveTo>
                  <a:pt x="510133" y="4749"/>
                </a:moveTo>
                <a:lnTo>
                  <a:pt x="489216" y="4749"/>
                </a:lnTo>
                <a:lnTo>
                  <a:pt x="489216" y="80187"/>
                </a:lnTo>
                <a:lnTo>
                  <a:pt x="510133" y="80187"/>
                </a:lnTo>
                <a:lnTo>
                  <a:pt x="510133" y="65125"/>
                </a:lnTo>
                <a:lnTo>
                  <a:pt x="524357" y="65125"/>
                </a:lnTo>
                <a:lnTo>
                  <a:pt x="524357" y="48247"/>
                </a:lnTo>
                <a:lnTo>
                  <a:pt x="510133" y="48247"/>
                </a:lnTo>
                <a:lnTo>
                  <a:pt x="510133" y="36537"/>
                </a:lnTo>
                <a:lnTo>
                  <a:pt x="524357" y="36537"/>
                </a:lnTo>
                <a:lnTo>
                  <a:pt x="524357" y="19659"/>
                </a:lnTo>
                <a:lnTo>
                  <a:pt x="510133" y="19659"/>
                </a:lnTo>
                <a:lnTo>
                  <a:pt x="510133" y="4749"/>
                </a:lnTo>
                <a:close/>
              </a:path>
              <a:path w="524510" h="137160">
                <a:moveTo>
                  <a:pt x="376021" y="4749"/>
                </a:moveTo>
                <a:lnTo>
                  <a:pt x="356501" y="4749"/>
                </a:lnTo>
                <a:lnTo>
                  <a:pt x="356501" y="76695"/>
                </a:lnTo>
                <a:lnTo>
                  <a:pt x="376021" y="76695"/>
                </a:lnTo>
                <a:lnTo>
                  <a:pt x="376021" y="46989"/>
                </a:lnTo>
                <a:lnTo>
                  <a:pt x="390245" y="46989"/>
                </a:lnTo>
                <a:lnTo>
                  <a:pt x="390245" y="28028"/>
                </a:lnTo>
                <a:lnTo>
                  <a:pt x="376021" y="28028"/>
                </a:lnTo>
                <a:lnTo>
                  <a:pt x="376021" y="4749"/>
                </a:lnTo>
                <a:close/>
              </a:path>
              <a:path w="524510" h="137160">
                <a:moveTo>
                  <a:pt x="216242" y="4749"/>
                </a:moveTo>
                <a:lnTo>
                  <a:pt x="197700" y="4749"/>
                </a:lnTo>
                <a:lnTo>
                  <a:pt x="197700" y="76555"/>
                </a:lnTo>
                <a:lnTo>
                  <a:pt x="216242" y="76555"/>
                </a:lnTo>
                <a:lnTo>
                  <a:pt x="216242" y="48806"/>
                </a:lnTo>
                <a:lnTo>
                  <a:pt x="246227" y="48806"/>
                </a:lnTo>
                <a:lnTo>
                  <a:pt x="246227" y="31241"/>
                </a:lnTo>
                <a:lnTo>
                  <a:pt x="216242" y="31241"/>
                </a:lnTo>
                <a:lnTo>
                  <a:pt x="216242" y="4749"/>
                </a:lnTo>
                <a:close/>
              </a:path>
              <a:path w="524510" h="137160">
                <a:moveTo>
                  <a:pt x="246227" y="48806"/>
                </a:moveTo>
                <a:lnTo>
                  <a:pt x="228244" y="48806"/>
                </a:lnTo>
                <a:lnTo>
                  <a:pt x="228244" y="76555"/>
                </a:lnTo>
                <a:lnTo>
                  <a:pt x="246227" y="76555"/>
                </a:lnTo>
                <a:lnTo>
                  <a:pt x="246227" y="48806"/>
                </a:lnTo>
                <a:close/>
              </a:path>
              <a:path w="524510" h="137160">
                <a:moveTo>
                  <a:pt x="246227" y="4749"/>
                </a:moveTo>
                <a:lnTo>
                  <a:pt x="228244" y="4749"/>
                </a:lnTo>
                <a:lnTo>
                  <a:pt x="228244" y="31241"/>
                </a:lnTo>
                <a:lnTo>
                  <a:pt x="246227" y="31241"/>
                </a:lnTo>
                <a:lnTo>
                  <a:pt x="246227" y="47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254" y="555891"/>
            <a:ext cx="1674495" cy="0"/>
          </a:xfrm>
          <a:custGeom>
            <a:avLst/>
            <a:gdLst/>
            <a:ahLst/>
            <a:cxnLst/>
            <a:rect l="l" t="t" r="r" b="b"/>
            <a:pathLst>
              <a:path w="1674495">
                <a:moveTo>
                  <a:pt x="0" y="0"/>
                </a:moveTo>
                <a:lnTo>
                  <a:pt x="1674482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9670" y="870978"/>
            <a:ext cx="472440" cy="269875"/>
          </a:xfrm>
          <a:custGeom>
            <a:avLst/>
            <a:gdLst/>
            <a:ahLst/>
            <a:cxnLst/>
            <a:rect l="l" t="t" r="r" b="b"/>
            <a:pathLst>
              <a:path w="472440" h="269875">
                <a:moveTo>
                  <a:pt x="471946" y="225856"/>
                </a:moveTo>
                <a:lnTo>
                  <a:pt x="426836" y="225856"/>
                </a:lnTo>
                <a:lnTo>
                  <a:pt x="426836" y="269748"/>
                </a:lnTo>
                <a:lnTo>
                  <a:pt x="471946" y="269748"/>
                </a:lnTo>
                <a:lnTo>
                  <a:pt x="471946" y="225856"/>
                </a:lnTo>
                <a:close/>
              </a:path>
              <a:path w="472440" h="269875">
                <a:moveTo>
                  <a:pt x="109386" y="0"/>
                </a:moveTo>
                <a:lnTo>
                  <a:pt x="70677" y="0"/>
                </a:lnTo>
                <a:lnTo>
                  <a:pt x="63466" y="352"/>
                </a:lnTo>
                <a:lnTo>
                  <a:pt x="25547" y="16325"/>
                </a:lnTo>
                <a:lnTo>
                  <a:pt x="3049" y="50015"/>
                </a:lnTo>
                <a:lnTo>
                  <a:pt x="0" y="70256"/>
                </a:lnTo>
                <a:lnTo>
                  <a:pt x="0" y="190652"/>
                </a:lnTo>
                <a:lnTo>
                  <a:pt x="11965" y="229590"/>
                </a:lnTo>
                <a:lnTo>
                  <a:pt x="43092" y="255269"/>
                </a:lnTo>
                <a:lnTo>
                  <a:pt x="70677" y="260908"/>
                </a:lnTo>
                <a:lnTo>
                  <a:pt x="109386" y="260908"/>
                </a:lnTo>
                <a:lnTo>
                  <a:pt x="149087" y="248640"/>
                </a:lnTo>
                <a:lnTo>
                  <a:pt x="174766" y="217474"/>
                </a:lnTo>
                <a:lnTo>
                  <a:pt x="175851" y="214579"/>
                </a:lnTo>
                <a:lnTo>
                  <a:pt x="71388" y="214579"/>
                </a:lnTo>
                <a:lnTo>
                  <a:pt x="67222" y="213715"/>
                </a:lnTo>
                <a:lnTo>
                  <a:pt x="43854" y="186436"/>
                </a:lnTo>
                <a:lnTo>
                  <a:pt x="43854" y="74472"/>
                </a:lnTo>
                <a:lnTo>
                  <a:pt x="71388" y="46329"/>
                </a:lnTo>
                <a:lnTo>
                  <a:pt x="175851" y="46329"/>
                </a:lnTo>
                <a:lnTo>
                  <a:pt x="174766" y="43433"/>
                </a:lnTo>
                <a:lnTo>
                  <a:pt x="149087" y="12268"/>
                </a:lnTo>
                <a:lnTo>
                  <a:pt x="116597" y="352"/>
                </a:lnTo>
                <a:lnTo>
                  <a:pt x="109386" y="0"/>
                </a:lnTo>
                <a:close/>
              </a:path>
              <a:path w="472440" h="269875">
                <a:moveTo>
                  <a:pt x="175851" y="46329"/>
                </a:moveTo>
                <a:lnTo>
                  <a:pt x="108675" y="46329"/>
                </a:lnTo>
                <a:lnTo>
                  <a:pt x="112841" y="47193"/>
                </a:lnTo>
                <a:lnTo>
                  <a:pt x="120562" y="50647"/>
                </a:lnTo>
                <a:lnTo>
                  <a:pt x="136209" y="74472"/>
                </a:lnTo>
                <a:lnTo>
                  <a:pt x="136209" y="186436"/>
                </a:lnTo>
                <a:lnTo>
                  <a:pt x="108675" y="214579"/>
                </a:lnTo>
                <a:lnTo>
                  <a:pt x="175851" y="214579"/>
                </a:lnTo>
                <a:lnTo>
                  <a:pt x="177233" y="210893"/>
                </a:lnTo>
                <a:lnTo>
                  <a:pt x="178995" y="204101"/>
                </a:lnTo>
                <a:lnTo>
                  <a:pt x="180052" y="197100"/>
                </a:lnTo>
                <a:lnTo>
                  <a:pt x="180368" y="190652"/>
                </a:lnTo>
                <a:lnTo>
                  <a:pt x="180368" y="70256"/>
                </a:lnTo>
                <a:lnTo>
                  <a:pt x="180052" y="63807"/>
                </a:lnTo>
                <a:lnTo>
                  <a:pt x="178995" y="56807"/>
                </a:lnTo>
                <a:lnTo>
                  <a:pt x="177233" y="50015"/>
                </a:lnTo>
                <a:lnTo>
                  <a:pt x="175851" y="46329"/>
                </a:lnTo>
                <a:close/>
              </a:path>
              <a:path w="472440" h="269875">
                <a:moveTo>
                  <a:pt x="363132" y="1524"/>
                </a:moveTo>
                <a:lnTo>
                  <a:pt x="285713" y="1524"/>
                </a:lnTo>
                <a:lnTo>
                  <a:pt x="201588" y="169468"/>
                </a:lnTo>
                <a:lnTo>
                  <a:pt x="201588" y="209702"/>
                </a:lnTo>
                <a:lnTo>
                  <a:pt x="318632" y="209702"/>
                </a:lnTo>
                <a:lnTo>
                  <a:pt x="318632" y="260908"/>
                </a:lnTo>
                <a:lnTo>
                  <a:pt x="363132" y="260908"/>
                </a:lnTo>
                <a:lnTo>
                  <a:pt x="363132" y="209092"/>
                </a:lnTo>
                <a:lnTo>
                  <a:pt x="402756" y="209092"/>
                </a:lnTo>
                <a:lnTo>
                  <a:pt x="402756" y="169468"/>
                </a:lnTo>
                <a:lnTo>
                  <a:pt x="250356" y="169468"/>
                </a:lnTo>
                <a:lnTo>
                  <a:pt x="318632" y="36880"/>
                </a:lnTo>
                <a:lnTo>
                  <a:pt x="363132" y="36880"/>
                </a:lnTo>
                <a:lnTo>
                  <a:pt x="363132" y="1524"/>
                </a:lnTo>
                <a:close/>
              </a:path>
              <a:path w="472440" h="269875">
                <a:moveTo>
                  <a:pt x="363132" y="36880"/>
                </a:moveTo>
                <a:lnTo>
                  <a:pt x="318632" y="36880"/>
                </a:lnTo>
                <a:lnTo>
                  <a:pt x="318632" y="169468"/>
                </a:lnTo>
                <a:lnTo>
                  <a:pt x="363132" y="169468"/>
                </a:lnTo>
                <a:lnTo>
                  <a:pt x="363132" y="368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1778" y="1334731"/>
            <a:ext cx="810895" cy="212090"/>
          </a:xfrm>
          <a:custGeom>
            <a:avLst/>
            <a:gdLst/>
            <a:ahLst/>
            <a:cxnLst/>
            <a:rect l="l" t="t" r="r" b="b"/>
            <a:pathLst>
              <a:path w="810894" h="212090">
                <a:moveTo>
                  <a:pt x="759955" y="135864"/>
                </a:moveTo>
                <a:lnTo>
                  <a:pt x="661327" y="135864"/>
                </a:lnTo>
                <a:lnTo>
                  <a:pt x="656336" y="136829"/>
                </a:lnTo>
                <a:lnTo>
                  <a:pt x="628269" y="168275"/>
                </a:lnTo>
                <a:lnTo>
                  <a:pt x="628269" y="178917"/>
                </a:lnTo>
                <a:lnTo>
                  <a:pt x="656336" y="210362"/>
                </a:lnTo>
                <a:lnTo>
                  <a:pt x="661327" y="211340"/>
                </a:lnTo>
                <a:lnTo>
                  <a:pt x="759955" y="211340"/>
                </a:lnTo>
                <a:lnTo>
                  <a:pt x="792010" y="183870"/>
                </a:lnTo>
                <a:lnTo>
                  <a:pt x="792213" y="182867"/>
                </a:lnTo>
                <a:lnTo>
                  <a:pt x="664057" y="182867"/>
                </a:lnTo>
                <a:lnTo>
                  <a:pt x="661873" y="181965"/>
                </a:lnTo>
                <a:lnTo>
                  <a:pt x="658279" y="178384"/>
                </a:lnTo>
                <a:lnTo>
                  <a:pt x="657377" y="176187"/>
                </a:lnTo>
                <a:lnTo>
                  <a:pt x="657377" y="171005"/>
                </a:lnTo>
                <a:lnTo>
                  <a:pt x="658279" y="168783"/>
                </a:lnTo>
                <a:lnTo>
                  <a:pt x="661873" y="165049"/>
                </a:lnTo>
                <a:lnTo>
                  <a:pt x="664057" y="164109"/>
                </a:lnTo>
                <a:lnTo>
                  <a:pt x="792169" y="164109"/>
                </a:lnTo>
                <a:lnTo>
                  <a:pt x="792010" y="163322"/>
                </a:lnTo>
                <a:lnTo>
                  <a:pt x="764946" y="136829"/>
                </a:lnTo>
                <a:lnTo>
                  <a:pt x="759955" y="135864"/>
                </a:lnTo>
                <a:close/>
              </a:path>
              <a:path w="810894" h="212090">
                <a:moveTo>
                  <a:pt x="792169" y="164109"/>
                </a:moveTo>
                <a:lnTo>
                  <a:pt x="757072" y="164109"/>
                </a:lnTo>
                <a:lnTo>
                  <a:pt x="759231" y="165049"/>
                </a:lnTo>
                <a:lnTo>
                  <a:pt x="762965" y="168783"/>
                </a:lnTo>
                <a:lnTo>
                  <a:pt x="763905" y="171005"/>
                </a:lnTo>
                <a:lnTo>
                  <a:pt x="763905" y="176187"/>
                </a:lnTo>
                <a:lnTo>
                  <a:pt x="762965" y="178384"/>
                </a:lnTo>
                <a:lnTo>
                  <a:pt x="759231" y="181965"/>
                </a:lnTo>
                <a:lnTo>
                  <a:pt x="757072" y="182867"/>
                </a:lnTo>
                <a:lnTo>
                  <a:pt x="792213" y="182867"/>
                </a:lnTo>
                <a:lnTo>
                  <a:pt x="793013" y="178917"/>
                </a:lnTo>
                <a:lnTo>
                  <a:pt x="793013" y="168275"/>
                </a:lnTo>
                <a:lnTo>
                  <a:pt x="792169" y="164109"/>
                </a:lnTo>
                <a:close/>
              </a:path>
              <a:path w="810894" h="212090">
                <a:moveTo>
                  <a:pt x="552475" y="134569"/>
                </a:moveTo>
                <a:lnTo>
                  <a:pt x="454063" y="134569"/>
                </a:lnTo>
                <a:lnTo>
                  <a:pt x="449072" y="135572"/>
                </a:lnTo>
                <a:lnTo>
                  <a:pt x="422008" y="162636"/>
                </a:lnTo>
                <a:lnTo>
                  <a:pt x="421033" y="167487"/>
                </a:lnTo>
                <a:lnTo>
                  <a:pt x="421033" y="178409"/>
                </a:lnTo>
                <a:lnTo>
                  <a:pt x="449072" y="210324"/>
                </a:lnTo>
                <a:lnTo>
                  <a:pt x="454063" y="211340"/>
                </a:lnTo>
                <a:lnTo>
                  <a:pt x="552475" y="211340"/>
                </a:lnTo>
                <a:lnTo>
                  <a:pt x="584141" y="184162"/>
                </a:lnTo>
                <a:lnTo>
                  <a:pt x="456945" y="184162"/>
                </a:lnTo>
                <a:lnTo>
                  <a:pt x="454609" y="183019"/>
                </a:lnTo>
                <a:lnTo>
                  <a:pt x="451015" y="178409"/>
                </a:lnTo>
                <a:lnTo>
                  <a:pt x="450113" y="175831"/>
                </a:lnTo>
                <a:lnTo>
                  <a:pt x="450113" y="170078"/>
                </a:lnTo>
                <a:lnTo>
                  <a:pt x="451015" y="167487"/>
                </a:lnTo>
                <a:lnTo>
                  <a:pt x="454609" y="162890"/>
                </a:lnTo>
                <a:lnTo>
                  <a:pt x="456945" y="161734"/>
                </a:lnTo>
                <a:lnTo>
                  <a:pt x="584141" y="161734"/>
                </a:lnTo>
                <a:lnTo>
                  <a:pt x="580504" y="153289"/>
                </a:lnTo>
                <a:lnTo>
                  <a:pt x="577773" y="149225"/>
                </a:lnTo>
                <a:lnTo>
                  <a:pt x="570877" y="142328"/>
                </a:lnTo>
                <a:lnTo>
                  <a:pt x="566813" y="139598"/>
                </a:lnTo>
                <a:lnTo>
                  <a:pt x="557466" y="135572"/>
                </a:lnTo>
                <a:lnTo>
                  <a:pt x="552475" y="134569"/>
                </a:lnTo>
                <a:close/>
              </a:path>
              <a:path w="810894" h="212090">
                <a:moveTo>
                  <a:pt x="584141" y="161734"/>
                </a:moveTo>
                <a:lnTo>
                  <a:pt x="549592" y="161734"/>
                </a:lnTo>
                <a:lnTo>
                  <a:pt x="551929" y="162890"/>
                </a:lnTo>
                <a:lnTo>
                  <a:pt x="555523" y="167487"/>
                </a:lnTo>
                <a:lnTo>
                  <a:pt x="556425" y="170078"/>
                </a:lnTo>
                <a:lnTo>
                  <a:pt x="556425" y="175831"/>
                </a:lnTo>
                <a:lnTo>
                  <a:pt x="555523" y="178409"/>
                </a:lnTo>
                <a:lnTo>
                  <a:pt x="551929" y="183019"/>
                </a:lnTo>
                <a:lnTo>
                  <a:pt x="549592" y="184162"/>
                </a:lnTo>
                <a:lnTo>
                  <a:pt x="584141" y="184162"/>
                </a:lnTo>
                <a:lnTo>
                  <a:pt x="584530" y="183261"/>
                </a:lnTo>
                <a:lnTo>
                  <a:pt x="585505" y="178409"/>
                </a:lnTo>
                <a:lnTo>
                  <a:pt x="585505" y="167487"/>
                </a:lnTo>
                <a:lnTo>
                  <a:pt x="584530" y="162636"/>
                </a:lnTo>
                <a:lnTo>
                  <a:pt x="584141" y="161734"/>
                </a:lnTo>
                <a:close/>
              </a:path>
              <a:path w="810894" h="212090">
                <a:moveTo>
                  <a:pt x="347357" y="132626"/>
                </a:moveTo>
                <a:lnTo>
                  <a:pt x="247878" y="132626"/>
                </a:lnTo>
                <a:lnTo>
                  <a:pt x="242887" y="133667"/>
                </a:lnTo>
                <a:lnTo>
                  <a:pt x="215823" y="161696"/>
                </a:lnTo>
                <a:lnTo>
                  <a:pt x="214828" y="166662"/>
                </a:lnTo>
                <a:lnTo>
                  <a:pt x="214830" y="177520"/>
                </a:lnTo>
                <a:lnTo>
                  <a:pt x="242887" y="210477"/>
                </a:lnTo>
                <a:lnTo>
                  <a:pt x="247878" y="211556"/>
                </a:lnTo>
                <a:lnTo>
                  <a:pt x="347357" y="211556"/>
                </a:lnTo>
                <a:lnTo>
                  <a:pt x="379150" y="183083"/>
                </a:lnTo>
                <a:lnTo>
                  <a:pt x="250748" y="183083"/>
                </a:lnTo>
                <a:lnTo>
                  <a:pt x="248602" y="181965"/>
                </a:lnTo>
                <a:lnTo>
                  <a:pt x="244855" y="177520"/>
                </a:lnTo>
                <a:lnTo>
                  <a:pt x="243928" y="174967"/>
                </a:lnTo>
                <a:lnTo>
                  <a:pt x="243928" y="169214"/>
                </a:lnTo>
                <a:lnTo>
                  <a:pt x="244855" y="166662"/>
                </a:lnTo>
                <a:lnTo>
                  <a:pt x="248602" y="162204"/>
                </a:lnTo>
                <a:lnTo>
                  <a:pt x="250748" y="161086"/>
                </a:lnTo>
                <a:lnTo>
                  <a:pt x="379170" y="161086"/>
                </a:lnTo>
                <a:lnTo>
                  <a:pt x="375399" y="152069"/>
                </a:lnTo>
                <a:lnTo>
                  <a:pt x="372668" y="147866"/>
                </a:lnTo>
                <a:lnTo>
                  <a:pt x="365759" y="140677"/>
                </a:lnTo>
                <a:lnTo>
                  <a:pt x="361708" y="137833"/>
                </a:lnTo>
                <a:lnTo>
                  <a:pt x="352361" y="133667"/>
                </a:lnTo>
                <a:lnTo>
                  <a:pt x="347357" y="132626"/>
                </a:lnTo>
                <a:close/>
              </a:path>
              <a:path w="810894" h="212090">
                <a:moveTo>
                  <a:pt x="379170" y="161086"/>
                </a:moveTo>
                <a:lnTo>
                  <a:pt x="344627" y="161086"/>
                </a:lnTo>
                <a:lnTo>
                  <a:pt x="346824" y="162204"/>
                </a:lnTo>
                <a:lnTo>
                  <a:pt x="350418" y="166662"/>
                </a:lnTo>
                <a:lnTo>
                  <a:pt x="351320" y="169214"/>
                </a:lnTo>
                <a:lnTo>
                  <a:pt x="351320" y="174967"/>
                </a:lnTo>
                <a:lnTo>
                  <a:pt x="350418" y="177520"/>
                </a:lnTo>
                <a:lnTo>
                  <a:pt x="346824" y="181965"/>
                </a:lnTo>
                <a:lnTo>
                  <a:pt x="344627" y="183083"/>
                </a:lnTo>
                <a:lnTo>
                  <a:pt x="379150" y="183083"/>
                </a:lnTo>
                <a:lnTo>
                  <a:pt x="379425" y="182435"/>
                </a:lnTo>
                <a:lnTo>
                  <a:pt x="380405" y="177520"/>
                </a:lnTo>
                <a:lnTo>
                  <a:pt x="380408" y="166662"/>
                </a:lnTo>
                <a:lnTo>
                  <a:pt x="379425" y="161696"/>
                </a:lnTo>
                <a:lnTo>
                  <a:pt x="379170" y="161086"/>
                </a:lnTo>
                <a:close/>
              </a:path>
              <a:path w="810894" h="212090">
                <a:moveTo>
                  <a:pt x="262686" y="41617"/>
                </a:moveTo>
                <a:lnTo>
                  <a:pt x="226453" y="41617"/>
                </a:lnTo>
                <a:lnTo>
                  <a:pt x="219265" y="44500"/>
                </a:lnTo>
                <a:lnTo>
                  <a:pt x="213486" y="48780"/>
                </a:lnTo>
                <a:lnTo>
                  <a:pt x="204711" y="60134"/>
                </a:lnTo>
                <a:lnTo>
                  <a:pt x="202526" y="66421"/>
                </a:lnTo>
                <a:lnTo>
                  <a:pt x="202560" y="88849"/>
                </a:lnTo>
                <a:lnTo>
                  <a:pt x="231990" y="117271"/>
                </a:lnTo>
                <a:lnTo>
                  <a:pt x="242849" y="118389"/>
                </a:lnTo>
                <a:lnTo>
                  <a:pt x="250964" y="118389"/>
                </a:lnTo>
                <a:lnTo>
                  <a:pt x="285860" y="94881"/>
                </a:lnTo>
                <a:lnTo>
                  <a:pt x="240614" y="94881"/>
                </a:lnTo>
                <a:lnTo>
                  <a:pt x="236740" y="93599"/>
                </a:lnTo>
                <a:lnTo>
                  <a:pt x="230416" y="88417"/>
                </a:lnTo>
                <a:lnTo>
                  <a:pt x="228828" y="84963"/>
                </a:lnTo>
                <a:lnTo>
                  <a:pt x="228828" y="73317"/>
                </a:lnTo>
                <a:lnTo>
                  <a:pt x="230416" y="69761"/>
                </a:lnTo>
                <a:lnTo>
                  <a:pt x="236740" y="64160"/>
                </a:lnTo>
                <a:lnTo>
                  <a:pt x="240614" y="62750"/>
                </a:lnTo>
                <a:lnTo>
                  <a:pt x="286765" y="62750"/>
                </a:lnTo>
                <a:lnTo>
                  <a:pt x="285546" y="59563"/>
                </a:lnTo>
                <a:lnTo>
                  <a:pt x="276059" y="48488"/>
                </a:lnTo>
                <a:lnTo>
                  <a:pt x="270014" y="44348"/>
                </a:lnTo>
                <a:lnTo>
                  <a:pt x="262686" y="41617"/>
                </a:lnTo>
                <a:close/>
              </a:path>
              <a:path w="810894" h="212090">
                <a:moveTo>
                  <a:pt x="286765" y="62750"/>
                </a:moveTo>
                <a:lnTo>
                  <a:pt x="249821" y="62750"/>
                </a:lnTo>
                <a:lnTo>
                  <a:pt x="253771" y="64160"/>
                </a:lnTo>
                <a:lnTo>
                  <a:pt x="260388" y="69761"/>
                </a:lnTo>
                <a:lnTo>
                  <a:pt x="262039" y="73317"/>
                </a:lnTo>
                <a:lnTo>
                  <a:pt x="262039" y="84963"/>
                </a:lnTo>
                <a:lnTo>
                  <a:pt x="260388" y="88417"/>
                </a:lnTo>
                <a:lnTo>
                  <a:pt x="253771" y="93599"/>
                </a:lnTo>
                <a:lnTo>
                  <a:pt x="249821" y="94881"/>
                </a:lnTo>
                <a:lnTo>
                  <a:pt x="285860" y="94881"/>
                </a:lnTo>
                <a:lnTo>
                  <a:pt x="286766" y="93268"/>
                </a:lnTo>
                <a:lnTo>
                  <a:pt x="287921" y="88849"/>
                </a:lnTo>
                <a:lnTo>
                  <a:pt x="287921" y="65773"/>
                </a:lnTo>
                <a:lnTo>
                  <a:pt x="286765" y="62750"/>
                </a:lnTo>
                <a:close/>
              </a:path>
              <a:path w="810894" h="212090">
                <a:moveTo>
                  <a:pt x="292442" y="16611"/>
                </a:moveTo>
                <a:lnTo>
                  <a:pt x="198208" y="16611"/>
                </a:lnTo>
                <a:lnTo>
                  <a:pt x="198208" y="41617"/>
                </a:lnTo>
                <a:lnTo>
                  <a:pt x="292442" y="41617"/>
                </a:lnTo>
                <a:lnTo>
                  <a:pt x="292442" y="16611"/>
                </a:lnTo>
                <a:close/>
              </a:path>
              <a:path w="810894" h="212090">
                <a:moveTo>
                  <a:pt x="258800" y="0"/>
                </a:moveTo>
                <a:lnTo>
                  <a:pt x="232067" y="0"/>
                </a:lnTo>
                <a:lnTo>
                  <a:pt x="232067" y="16611"/>
                </a:lnTo>
                <a:lnTo>
                  <a:pt x="258800" y="16611"/>
                </a:lnTo>
                <a:lnTo>
                  <a:pt x="258800" y="0"/>
                </a:lnTo>
                <a:close/>
              </a:path>
              <a:path w="810894" h="212090">
                <a:moveTo>
                  <a:pt x="444715" y="8407"/>
                </a:moveTo>
                <a:lnTo>
                  <a:pt x="414528" y="8407"/>
                </a:lnTo>
                <a:lnTo>
                  <a:pt x="414528" y="115379"/>
                </a:lnTo>
                <a:lnTo>
                  <a:pt x="516102" y="115379"/>
                </a:lnTo>
                <a:lnTo>
                  <a:pt x="516102" y="88417"/>
                </a:lnTo>
                <a:lnTo>
                  <a:pt x="444715" y="88417"/>
                </a:lnTo>
                <a:lnTo>
                  <a:pt x="444715" y="62318"/>
                </a:lnTo>
                <a:lnTo>
                  <a:pt x="516102" y="62318"/>
                </a:lnTo>
                <a:lnTo>
                  <a:pt x="516102" y="36017"/>
                </a:lnTo>
                <a:lnTo>
                  <a:pt x="444715" y="36017"/>
                </a:lnTo>
                <a:lnTo>
                  <a:pt x="444715" y="8407"/>
                </a:lnTo>
                <a:close/>
              </a:path>
              <a:path w="810894" h="212090">
                <a:moveTo>
                  <a:pt x="516102" y="62318"/>
                </a:moveTo>
                <a:lnTo>
                  <a:pt x="485902" y="62318"/>
                </a:lnTo>
                <a:lnTo>
                  <a:pt x="485902" y="88417"/>
                </a:lnTo>
                <a:lnTo>
                  <a:pt x="516102" y="88417"/>
                </a:lnTo>
                <a:lnTo>
                  <a:pt x="516102" y="62318"/>
                </a:lnTo>
                <a:close/>
              </a:path>
              <a:path w="810894" h="212090">
                <a:moveTo>
                  <a:pt x="516102" y="8407"/>
                </a:moveTo>
                <a:lnTo>
                  <a:pt x="485914" y="8407"/>
                </a:lnTo>
                <a:lnTo>
                  <a:pt x="485914" y="36017"/>
                </a:lnTo>
                <a:lnTo>
                  <a:pt x="516102" y="36017"/>
                </a:lnTo>
                <a:lnTo>
                  <a:pt x="516102" y="8407"/>
                </a:lnTo>
                <a:close/>
              </a:path>
              <a:path w="810894" h="212090">
                <a:moveTo>
                  <a:pt x="694461" y="40538"/>
                </a:moveTo>
                <a:lnTo>
                  <a:pt x="655002" y="40538"/>
                </a:lnTo>
                <a:lnTo>
                  <a:pt x="651268" y="41986"/>
                </a:lnTo>
                <a:lnTo>
                  <a:pt x="628269" y="93446"/>
                </a:lnTo>
                <a:lnTo>
                  <a:pt x="629488" y="98120"/>
                </a:lnTo>
                <a:lnTo>
                  <a:pt x="662114" y="123278"/>
                </a:lnTo>
                <a:lnTo>
                  <a:pt x="668083" y="124218"/>
                </a:lnTo>
                <a:lnTo>
                  <a:pt x="680732" y="124218"/>
                </a:lnTo>
                <a:lnTo>
                  <a:pt x="715378" y="106743"/>
                </a:lnTo>
                <a:lnTo>
                  <a:pt x="719651" y="99631"/>
                </a:lnTo>
                <a:lnTo>
                  <a:pt x="672541" y="99631"/>
                </a:lnTo>
                <a:lnTo>
                  <a:pt x="669950" y="99199"/>
                </a:lnTo>
                <a:lnTo>
                  <a:pt x="655434" y="85331"/>
                </a:lnTo>
                <a:lnTo>
                  <a:pt x="655434" y="73901"/>
                </a:lnTo>
                <a:lnTo>
                  <a:pt x="657377" y="69938"/>
                </a:lnTo>
                <a:lnTo>
                  <a:pt x="665137" y="63334"/>
                </a:lnTo>
                <a:lnTo>
                  <a:pt x="669810" y="61683"/>
                </a:lnTo>
                <a:lnTo>
                  <a:pt x="720195" y="61683"/>
                </a:lnTo>
                <a:lnTo>
                  <a:pt x="719302" y="59410"/>
                </a:lnTo>
                <a:lnTo>
                  <a:pt x="709091" y="47764"/>
                </a:lnTo>
                <a:lnTo>
                  <a:pt x="702513" y="43421"/>
                </a:lnTo>
                <a:lnTo>
                  <a:pt x="694461" y="40538"/>
                </a:lnTo>
                <a:close/>
              </a:path>
              <a:path w="810894" h="212090">
                <a:moveTo>
                  <a:pt x="720195" y="61683"/>
                </a:moveTo>
                <a:lnTo>
                  <a:pt x="680732" y="61683"/>
                </a:lnTo>
                <a:lnTo>
                  <a:pt x="685406" y="63334"/>
                </a:lnTo>
                <a:lnTo>
                  <a:pt x="693178" y="69938"/>
                </a:lnTo>
                <a:lnTo>
                  <a:pt x="695109" y="73901"/>
                </a:lnTo>
                <a:lnTo>
                  <a:pt x="695109" y="85331"/>
                </a:lnTo>
                <a:lnTo>
                  <a:pt x="678002" y="99631"/>
                </a:lnTo>
                <a:lnTo>
                  <a:pt x="719651" y="99631"/>
                </a:lnTo>
                <a:lnTo>
                  <a:pt x="720559" y="98120"/>
                </a:lnTo>
                <a:lnTo>
                  <a:pt x="721855" y="93446"/>
                </a:lnTo>
                <a:lnTo>
                  <a:pt x="721855" y="65913"/>
                </a:lnTo>
                <a:lnTo>
                  <a:pt x="720195" y="61683"/>
                </a:lnTo>
                <a:close/>
              </a:path>
              <a:path w="810894" h="212090">
                <a:moveTo>
                  <a:pt x="730262" y="14884"/>
                </a:moveTo>
                <a:lnTo>
                  <a:pt x="620712" y="14884"/>
                </a:lnTo>
                <a:lnTo>
                  <a:pt x="620712" y="40538"/>
                </a:lnTo>
                <a:lnTo>
                  <a:pt x="730262" y="40538"/>
                </a:lnTo>
                <a:lnTo>
                  <a:pt x="730262" y="14884"/>
                </a:lnTo>
                <a:close/>
              </a:path>
              <a:path w="810894" h="212090">
                <a:moveTo>
                  <a:pt x="690803" y="0"/>
                </a:moveTo>
                <a:lnTo>
                  <a:pt x="660615" y="0"/>
                </a:lnTo>
                <a:lnTo>
                  <a:pt x="660615" y="14884"/>
                </a:lnTo>
                <a:lnTo>
                  <a:pt x="690803" y="14884"/>
                </a:lnTo>
                <a:lnTo>
                  <a:pt x="690803" y="0"/>
                </a:lnTo>
                <a:close/>
              </a:path>
              <a:path w="810894" h="212090">
                <a:moveTo>
                  <a:pt x="37744" y="138442"/>
                </a:moveTo>
                <a:lnTo>
                  <a:pt x="9055" y="138442"/>
                </a:lnTo>
                <a:lnTo>
                  <a:pt x="9055" y="211340"/>
                </a:lnTo>
                <a:lnTo>
                  <a:pt x="172516" y="211340"/>
                </a:lnTo>
                <a:lnTo>
                  <a:pt x="172516" y="184810"/>
                </a:lnTo>
                <a:lnTo>
                  <a:pt x="37744" y="184810"/>
                </a:lnTo>
                <a:lnTo>
                  <a:pt x="37744" y="138442"/>
                </a:lnTo>
                <a:close/>
              </a:path>
              <a:path w="810894" h="212090">
                <a:moveTo>
                  <a:pt x="172516" y="7340"/>
                </a:moveTo>
                <a:lnTo>
                  <a:pt x="142112" y="7340"/>
                </a:lnTo>
                <a:lnTo>
                  <a:pt x="142112" y="184810"/>
                </a:lnTo>
                <a:lnTo>
                  <a:pt x="172516" y="184810"/>
                </a:lnTo>
                <a:lnTo>
                  <a:pt x="172516" y="7340"/>
                </a:lnTo>
                <a:close/>
              </a:path>
              <a:path w="810894" h="212090">
                <a:moveTo>
                  <a:pt x="105101" y="80010"/>
                </a:moveTo>
                <a:lnTo>
                  <a:pt x="54990" y="80010"/>
                </a:lnTo>
                <a:lnTo>
                  <a:pt x="116446" y="122275"/>
                </a:lnTo>
                <a:lnTo>
                  <a:pt x="116446" y="87337"/>
                </a:lnTo>
                <a:lnTo>
                  <a:pt x="105101" y="80010"/>
                </a:lnTo>
                <a:close/>
              </a:path>
              <a:path w="810894" h="212090">
                <a:moveTo>
                  <a:pt x="114947" y="8407"/>
                </a:moveTo>
                <a:lnTo>
                  <a:pt x="0" y="8407"/>
                </a:lnTo>
                <a:lnTo>
                  <a:pt x="0" y="37312"/>
                </a:lnTo>
                <a:lnTo>
                  <a:pt x="65125" y="37312"/>
                </a:lnTo>
                <a:lnTo>
                  <a:pt x="0" y="81737"/>
                </a:lnTo>
                <a:lnTo>
                  <a:pt x="0" y="119037"/>
                </a:lnTo>
                <a:lnTo>
                  <a:pt x="54990" y="80010"/>
                </a:lnTo>
                <a:lnTo>
                  <a:pt x="105101" y="80010"/>
                </a:lnTo>
                <a:lnTo>
                  <a:pt x="78714" y="62966"/>
                </a:lnTo>
                <a:lnTo>
                  <a:pt x="114947" y="37312"/>
                </a:lnTo>
                <a:lnTo>
                  <a:pt x="114947" y="8407"/>
                </a:lnTo>
                <a:close/>
              </a:path>
              <a:path w="810894" h="212090">
                <a:moveTo>
                  <a:pt x="788492" y="7340"/>
                </a:moveTo>
                <a:lnTo>
                  <a:pt x="756145" y="7340"/>
                </a:lnTo>
                <a:lnTo>
                  <a:pt x="756145" y="124002"/>
                </a:lnTo>
                <a:lnTo>
                  <a:pt x="788492" y="124002"/>
                </a:lnTo>
                <a:lnTo>
                  <a:pt x="788492" y="100711"/>
                </a:lnTo>
                <a:lnTo>
                  <a:pt x="810488" y="100711"/>
                </a:lnTo>
                <a:lnTo>
                  <a:pt x="810488" y="74612"/>
                </a:lnTo>
                <a:lnTo>
                  <a:pt x="788492" y="74612"/>
                </a:lnTo>
                <a:lnTo>
                  <a:pt x="788492" y="56502"/>
                </a:lnTo>
                <a:lnTo>
                  <a:pt x="810488" y="56502"/>
                </a:lnTo>
                <a:lnTo>
                  <a:pt x="810488" y="30403"/>
                </a:lnTo>
                <a:lnTo>
                  <a:pt x="788492" y="30403"/>
                </a:lnTo>
                <a:lnTo>
                  <a:pt x="788492" y="7340"/>
                </a:lnTo>
                <a:close/>
              </a:path>
              <a:path w="810894" h="212090">
                <a:moveTo>
                  <a:pt x="581228" y="7340"/>
                </a:moveTo>
                <a:lnTo>
                  <a:pt x="551027" y="7340"/>
                </a:lnTo>
                <a:lnTo>
                  <a:pt x="551027" y="118605"/>
                </a:lnTo>
                <a:lnTo>
                  <a:pt x="581228" y="118605"/>
                </a:lnTo>
                <a:lnTo>
                  <a:pt x="581228" y="72669"/>
                </a:lnTo>
                <a:lnTo>
                  <a:pt x="603224" y="72669"/>
                </a:lnTo>
                <a:lnTo>
                  <a:pt x="603224" y="43345"/>
                </a:lnTo>
                <a:lnTo>
                  <a:pt x="581228" y="43345"/>
                </a:lnTo>
                <a:lnTo>
                  <a:pt x="581228" y="7340"/>
                </a:lnTo>
                <a:close/>
              </a:path>
              <a:path w="810894" h="212090">
                <a:moveTo>
                  <a:pt x="334276" y="7340"/>
                </a:moveTo>
                <a:lnTo>
                  <a:pt x="305600" y="7340"/>
                </a:lnTo>
                <a:lnTo>
                  <a:pt x="305600" y="118389"/>
                </a:lnTo>
                <a:lnTo>
                  <a:pt x="334276" y="118389"/>
                </a:lnTo>
                <a:lnTo>
                  <a:pt x="334276" y="75476"/>
                </a:lnTo>
                <a:lnTo>
                  <a:pt x="380644" y="75476"/>
                </a:lnTo>
                <a:lnTo>
                  <a:pt x="380644" y="48310"/>
                </a:lnTo>
                <a:lnTo>
                  <a:pt x="334276" y="48310"/>
                </a:lnTo>
                <a:lnTo>
                  <a:pt x="334276" y="7340"/>
                </a:lnTo>
                <a:close/>
              </a:path>
              <a:path w="810894" h="212090">
                <a:moveTo>
                  <a:pt x="380644" y="75476"/>
                </a:moveTo>
                <a:lnTo>
                  <a:pt x="352831" y="75476"/>
                </a:lnTo>
                <a:lnTo>
                  <a:pt x="352831" y="118389"/>
                </a:lnTo>
                <a:lnTo>
                  <a:pt x="380644" y="118389"/>
                </a:lnTo>
                <a:lnTo>
                  <a:pt x="380644" y="75476"/>
                </a:lnTo>
                <a:close/>
              </a:path>
              <a:path w="810894" h="212090">
                <a:moveTo>
                  <a:pt x="380644" y="7340"/>
                </a:moveTo>
                <a:lnTo>
                  <a:pt x="352831" y="7340"/>
                </a:lnTo>
                <a:lnTo>
                  <a:pt x="352831" y="48310"/>
                </a:lnTo>
                <a:lnTo>
                  <a:pt x="380644" y="48310"/>
                </a:lnTo>
                <a:lnTo>
                  <a:pt x="380644" y="73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58935" y="315379"/>
            <a:ext cx="1031240" cy="195580"/>
          </a:xfrm>
          <a:custGeom>
            <a:avLst/>
            <a:gdLst/>
            <a:ahLst/>
            <a:cxnLst/>
            <a:rect l="l" t="t" r="r" b="b"/>
            <a:pathLst>
              <a:path w="1031239" h="195579">
                <a:moveTo>
                  <a:pt x="424967" y="49149"/>
                </a:moveTo>
                <a:lnTo>
                  <a:pt x="379247" y="49149"/>
                </a:lnTo>
                <a:lnTo>
                  <a:pt x="373532" y="50520"/>
                </a:lnTo>
                <a:lnTo>
                  <a:pt x="339509" y="87172"/>
                </a:lnTo>
                <a:lnTo>
                  <a:pt x="338175" y="93802"/>
                </a:lnTo>
                <a:lnTo>
                  <a:pt x="338175" y="152323"/>
                </a:lnTo>
                <a:lnTo>
                  <a:pt x="361378" y="188709"/>
                </a:lnTo>
                <a:lnTo>
                  <a:pt x="378866" y="194995"/>
                </a:lnTo>
                <a:lnTo>
                  <a:pt x="459333" y="194995"/>
                </a:lnTo>
                <a:lnTo>
                  <a:pt x="459333" y="162991"/>
                </a:lnTo>
                <a:lnTo>
                  <a:pt x="386562" y="162991"/>
                </a:lnTo>
                <a:lnTo>
                  <a:pt x="381495" y="161582"/>
                </a:lnTo>
                <a:lnTo>
                  <a:pt x="373722" y="155943"/>
                </a:lnTo>
                <a:lnTo>
                  <a:pt x="371779" y="151104"/>
                </a:lnTo>
                <a:lnTo>
                  <a:pt x="371779" y="136474"/>
                </a:lnTo>
                <a:lnTo>
                  <a:pt x="464362" y="136474"/>
                </a:lnTo>
                <a:lnTo>
                  <a:pt x="464362" y="109499"/>
                </a:lnTo>
                <a:lnTo>
                  <a:pt x="372237" y="109499"/>
                </a:lnTo>
                <a:lnTo>
                  <a:pt x="372237" y="104546"/>
                </a:lnTo>
                <a:lnTo>
                  <a:pt x="389305" y="82296"/>
                </a:lnTo>
                <a:lnTo>
                  <a:pt x="461202" y="82296"/>
                </a:lnTo>
                <a:lnTo>
                  <a:pt x="459028" y="76161"/>
                </a:lnTo>
                <a:lnTo>
                  <a:pt x="455980" y="70713"/>
                </a:lnTo>
                <a:lnTo>
                  <a:pt x="448056" y="60960"/>
                </a:lnTo>
                <a:lnTo>
                  <a:pt x="443179" y="56959"/>
                </a:lnTo>
                <a:lnTo>
                  <a:pt x="431596" y="50711"/>
                </a:lnTo>
                <a:lnTo>
                  <a:pt x="424967" y="49149"/>
                </a:lnTo>
                <a:close/>
              </a:path>
              <a:path w="1031239" h="195579">
                <a:moveTo>
                  <a:pt x="461202" y="82296"/>
                </a:moveTo>
                <a:lnTo>
                  <a:pt x="416585" y="82296"/>
                </a:lnTo>
                <a:lnTo>
                  <a:pt x="421690" y="84734"/>
                </a:lnTo>
                <a:lnTo>
                  <a:pt x="429310" y="94488"/>
                </a:lnTo>
                <a:lnTo>
                  <a:pt x="431215" y="100584"/>
                </a:lnTo>
                <a:lnTo>
                  <a:pt x="431215" y="109499"/>
                </a:lnTo>
                <a:lnTo>
                  <a:pt x="464362" y="109499"/>
                </a:lnTo>
                <a:lnTo>
                  <a:pt x="464320" y="93802"/>
                </a:lnTo>
                <a:lnTo>
                  <a:pt x="463296" y="88201"/>
                </a:lnTo>
                <a:lnTo>
                  <a:pt x="461202" y="82296"/>
                </a:lnTo>
                <a:close/>
              </a:path>
              <a:path w="1031239" h="195579">
                <a:moveTo>
                  <a:pt x="840562" y="49149"/>
                </a:moveTo>
                <a:lnTo>
                  <a:pt x="812292" y="49149"/>
                </a:lnTo>
                <a:lnTo>
                  <a:pt x="804862" y="50406"/>
                </a:lnTo>
                <a:lnTo>
                  <a:pt x="773125" y="73685"/>
                </a:lnTo>
                <a:lnTo>
                  <a:pt x="767029" y="94107"/>
                </a:lnTo>
                <a:lnTo>
                  <a:pt x="767029" y="149352"/>
                </a:lnTo>
                <a:lnTo>
                  <a:pt x="785964" y="184670"/>
                </a:lnTo>
                <a:lnTo>
                  <a:pt x="812292" y="194538"/>
                </a:lnTo>
                <a:lnTo>
                  <a:pt x="840562" y="194538"/>
                </a:lnTo>
                <a:lnTo>
                  <a:pt x="876261" y="175374"/>
                </a:lnTo>
                <a:lnTo>
                  <a:pt x="882839" y="161620"/>
                </a:lnTo>
                <a:lnTo>
                  <a:pt x="814578" y="161620"/>
                </a:lnTo>
                <a:lnTo>
                  <a:pt x="809586" y="159639"/>
                </a:lnTo>
                <a:lnTo>
                  <a:pt x="801509" y="151714"/>
                </a:lnTo>
                <a:lnTo>
                  <a:pt x="799490" y="146608"/>
                </a:lnTo>
                <a:lnTo>
                  <a:pt x="799490" y="96850"/>
                </a:lnTo>
                <a:lnTo>
                  <a:pt x="801509" y="91744"/>
                </a:lnTo>
                <a:lnTo>
                  <a:pt x="809586" y="83820"/>
                </a:lnTo>
                <a:lnTo>
                  <a:pt x="814578" y="81838"/>
                </a:lnTo>
                <a:lnTo>
                  <a:pt x="882839" y="81838"/>
                </a:lnTo>
                <a:lnTo>
                  <a:pt x="879805" y="73685"/>
                </a:lnTo>
                <a:lnTo>
                  <a:pt x="876261" y="68122"/>
                </a:lnTo>
                <a:lnTo>
                  <a:pt x="866965" y="58978"/>
                </a:lnTo>
                <a:lnTo>
                  <a:pt x="861326" y="55435"/>
                </a:lnTo>
                <a:lnTo>
                  <a:pt x="848067" y="50406"/>
                </a:lnTo>
                <a:lnTo>
                  <a:pt x="840562" y="49149"/>
                </a:lnTo>
                <a:close/>
              </a:path>
              <a:path w="1031239" h="195579">
                <a:moveTo>
                  <a:pt x="882839" y="81838"/>
                </a:moveTo>
                <a:lnTo>
                  <a:pt x="838276" y="81838"/>
                </a:lnTo>
                <a:lnTo>
                  <a:pt x="843305" y="83820"/>
                </a:lnTo>
                <a:lnTo>
                  <a:pt x="851230" y="91744"/>
                </a:lnTo>
                <a:lnTo>
                  <a:pt x="853211" y="96850"/>
                </a:lnTo>
                <a:lnTo>
                  <a:pt x="853211" y="146608"/>
                </a:lnTo>
                <a:lnTo>
                  <a:pt x="851230" y="151714"/>
                </a:lnTo>
                <a:lnTo>
                  <a:pt x="843305" y="159639"/>
                </a:lnTo>
                <a:lnTo>
                  <a:pt x="838276" y="161620"/>
                </a:lnTo>
                <a:lnTo>
                  <a:pt x="882839" y="161620"/>
                </a:lnTo>
                <a:lnTo>
                  <a:pt x="884682" y="156667"/>
                </a:lnTo>
                <a:lnTo>
                  <a:pt x="885901" y="149352"/>
                </a:lnTo>
                <a:lnTo>
                  <a:pt x="885901" y="94107"/>
                </a:lnTo>
                <a:lnTo>
                  <a:pt x="884682" y="86791"/>
                </a:lnTo>
                <a:lnTo>
                  <a:pt x="882839" y="81838"/>
                </a:lnTo>
                <a:close/>
              </a:path>
              <a:path w="1031239" h="195579">
                <a:moveTo>
                  <a:pt x="942975" y="49149"/>
                </a:moveTo>
                <a:lnTo>
                  <a:pt x="909370" y="49149"/>
                </a:lnTo>
                <a:lnTo>
                  <a:pt x="909370" y="194538"/>
                </a:lnTo>
                <a:lnTo>
                  <a:pt x="942975" y="194538"/>
                </a:lnTo>
                <a:lnTo>
                  <a:pt x="942975" y="102260"/>
                </a:lnTo>
                <a:lnTo>
                  <a:pt x="943279" y="99098"/>
                </a:lnTo>
                <a:lnTo>
                  <a:pt x="961948" y="81610"/>
                </a:lnTo>
                <a:lnTo>
                  <a:pt x="1027782" y="81610"/>
                </a:lnTo>
                <a:lnTo>
                  <a:pt x="1025232" y="74752"/>
                </a:lnTo>
                <a:lnTo>
                  <a:pt x="1021956" y="69418"/>
                </a:lnTo>
                <a:lnTo>
                  <a:pt x="1013269" y="59969"/>
                </a:lnTo>
                <a:lnTo>
                  <a:pt x="1007859" y="56197"/>
                </a:lnTo>
                <a:lnTo>
                  <a:pt x="1000069" y="52806"/>
                </a:lnTo>
                <a:lnTo>
                  <a:pt x="942975" y="52806"/>
                </a:lnTo>
                <a:lnTo>
                  <a:pt x="942975" y="49149"/>
                </a:lnTo>
                <a:close/>
              </a:path>
              <a:path w="1031239" h="195579">
                <a:moveTo>
                  <a:pt x="1027782" y="81610"/>
                </a:moveTo>
                <a:lnTo>
                  <a:pt x="978865" y="81610"/>
                </a:lnTo>
                <a:lnTo>
                  <a:pt x="982903" y="82219"/>
                </a:lnTo>
                <a:lnTo>
                  <a:pt x="988999" y="84658"/>
                </a:lnTo>
                <a:lnTo>
                  <a:pt x="997153" y="102260"/>
                </a:lnTo>
                <a:lnTo>
                  <a:pt x="997153" y="194538"/>
                </a:lnTo>
                <a:lnTo>
                  <a:pt x="1030757" y="194538"/>
                </a:lnTo>
                <a:lnTo>
                  <a:pt x="1030757" y="92659"/>
                </a:lnTo>
                <a:lnTo>
                  <a:pt x="1029652" y="86639"/>
                </a:lnTo>
                <a:lnTo>
                  <a:pt x="1027782" y="81610"/>
                </a:lnTo>
                <a:close/>
              </a:path>
              <a:path w="1031239" h="195579">
                <a:moveTo>
                  <a:pt x="987475" y="49149"/>
                </a:moveTo>
                <a:lnTo>
                  <a:pt x="956614" y="49149"/>
                </a:lnTo>
                <a:lnTo>
                  <a:pt x="949528" y="50368"/>
                </a:lnTo>
                <a:lnTo>
                  <a:pt x="942975" y="52806"/>
                </a:lnTo>
                <a:lnTo>
                  <a:pt x="1000069" y="52806"/>
                </a:lnTo>
                <a:lnTo>
                  <a:pt x="994905" y="50558"/>
                </a:lnTo>
                <a:lnTo>
                  <a:pt x="987475" y="49149"/>
                </a:lnTo>
                <a:close/>
              </a:path>
              <a:path w="1031239" h="195579">
                <a:moveTo>
                  <a:pt x="746302" y="49149"/>
                </a:moveTo>
                <a:lnTo>
                  <a:pt x="712698" y="49149"/>
                </a:lnTo>
                <a:lnTo>
                  <a:pt x="712698" y="194538"/>
                </a:lnTo>
                <a:lnTo>
                  <a:pt x="746302" y="194538"/>
                </a:lnTo>
                <a:lnTo>
                  <a:pt x="746302" y="49149"/>
                </a:lnTo>
                <a:close/>
              </a:path>
              <a:path w="1031239" h="195579">
                <a:moveTo>
                  <a:pt x="545820" y="49149"/>
                </a:moveTo>
                <a:lnTo>
                  <a:pt x="525932" y="49149"/>
                </a:lnTo>
                <a:lnTo>
                  <a:pt x="518502" y="50406"/>
                </a:lnTo>
                <a:lnTo>
                  <a:pt x="486727" y="73685"/>
                </a:lnTo>
                <a:lnTo>
                  <a:pt x="480441" y="94107"/>
                </a:lnTo>
                <a:lnTo>
                  <a:pt x="480441" y="149352"/>
                </a:lnTo>
                <a:lnTo>
                  <a:pt x="499605" y="184670"/>
                </a:lnTo>
                <a:lnTo>
                  <a:pt x="525932" y="194538"/>
                </a:lnTo>
                <a:lnTo>
                  <a:pt x="545820" y="194538"/>
                </a:lnTo>
                <a:lnTo>
                  <a:pt x="587832" y="175657"/>
                </a:lnTo>
                <a:lnTo>
                  <a:pt x="594848" y="161620"/>
                </a:lnTo>
                <a:lnTo>
                  <a:pt x="528066" y="161620"/>
                </a:lnTo>
                <a:lnTo>
                  <a:pt x="523036" y="159639"/>
                </a:lnTo>
                <a:lnTo>
                  <a:pt x="515112" y="151714"/>
                </a:lnTo>
                <a:lnTo>
                  <a:pt x="513130" y="146608"/>
                </a:lnTo>
                <a:lnTo>
                  <a:pt x="513130" y="96850"/>
                </a:lnTo>
                <a:lnTo>
                  <a:pt x="515112" y="91744"/>
                </a:lnTo>
                <a:lnTo>
                  <a:pt x="523036" y="83820"/>
                </a:lnTo>
                <a:lnTo>
                  <a:pt x="528066" y="81838"/>
                </a:lnTo>
                <a:lnTo>
                  <a:pt x="595109" y="81838"/>
                </a:lnTo>
                <a:lnTo>
                  <a:pt x="593026" y="75923"/>
                </a:lnTo>
                <a:lnTo>
                  <a:pt x="556764" y="49913"/>
                </a:lnTo>
                <a:lnTo>
                  <a:pt x="545820" y="49149"/>
                </a:lnTo>
                <a:close/>
              </a:path>
              <a:path w="1031239" h="195579">
                <a:moveTo>
                  <a:pt x="597712" y="149275"/>
                </a:moveTo>
                <a:lnTo>
                  <a:pt x="563880" y="149275"/>
                </a:lnTo>
                <a:lnTo>
                  <a:pt x="562813" y="153238"/>
                </a:lnTo>
                <a:lnTo>
                  <a:pt x="560679" y="156286"/>
                </a:lnTo>
                <a:lnTo>
                  <a:pt x="554278" y="160553"/>
                </a:lnTo>
                <a:lnTo>
                  <a:pt x="550392" y="161620"/>
                </a:lnTo>
                <a:lnTo>
                  <a:pt x="594848" y="161620"/>
                </a:lnTo>
                <a:lnTo>
                  <a:pt x="595776" y="159141"/>
                </a:lnTo>
                <a:lnTo>
                  <a:pt x="597712" y="149275"/>
                </a:lnTo>
                <a:close/>
              </a:path>
              <a:path w="1031239" h="195579">
                <a:moveTo>
                  <a:pt x="595109" y="81838"/>
                </a:moveTo>
                <a:lnTo>
                  <a:pt x="550697" y="81838"/>
                </a:lnTo>
                <a:lnTo>
                  <a:pt x="554697" y="83019"/>
                </a:lnTo>
                <a:lnTo>
                  <a:pt x="560946" y="87744"/>
                </a:lnTo>
                <a:lnTo>
                  <a:pt x="563041" y="90982"/>
                </a:lnTo>
                <a:lnTo>
                  <a:pt x="564108" y="95097"/>
                </a:lnTo>
                <a:lnTo>
                  <a:pt x="597941" y="95097"/>
                </a:lnTo>
                <a:lnTo>
                  <a:pt x="596198" y="84932"/>
                </a:lnTo>
                <a:lnTo>
                  <a:pt x="595109" y="81838"/>
                </a:lnTo>
                <a:close/>
              </a:path>
              <a:path w="1031239" h="195579">
                <a:moveTo>
                  <a:pt x="194614" y="49149"/>
                </a:moveTo>
                <a:lnTo>
                  <a:pt x="161010" y="49149"/>
                </a:lnTo>
                <a:lnTo>
                  <a:pt x="161010" y="194538"/>
                </a:lnTo>
                <a:lnTo>
                  <a:pt x="194614" y="194538"/>
                </a:lnTo>
                <a:lnTo>
                  <a:pt x="194614" y="49149"/>
                </a:lnTo>
                <a:close/>
              </a:path>
              <a:path w="1031239" h="195579">
                <a:moveTo>
                  <a:pt x="255117" y="48006"/>
                </a:moveTo>
                <a:lnTo>
                  <a:pt x="219684" y="48006"/>
                </a:lnTo>
                <a:lnTo>
                  <a:pt x="219684" y="194538"/>
                </a:lnTo>
                <a:lnTo>
                  <a:pt x="255117" y="194538"/>
                </a:lnTo>
                <a:lnTo>
                  <a:pt x="255117" y="128473"/>
                </a:lnTo>
                <a:lnTo>
                  <a:pt x="256984" y="122948"/>
                </a:lnTo>
                <a:lnTo>
                  <a:pt x="287769" y="94373"/>
                </a:lnTo>
                <a:lnTo>
                  <a:pt x="309295" y="87325"/>
                </a:lnTo>
                <a:lnTo>
                  <a:pt x="320040" y="87325"/>
                </a:lnTo>
                <a:lnTo>
                  <a:pt x="320040" y="78867"/>
                </a:lnTo>
                <a:lnTo>
                  <a:pt x="255117" y="78867"/>
                </a:lnTo>
                <a:lnTo>
                  <a:pt x="255117" y="48006"/>
                </a:lnTo>
                <a:close/>
              </a:path>
              <a:path w="1031239" h="195579">
                <a:moveTo>
                  <a:pt x="320040" y="51892"/>
                </a:moveTo>
                <a:lnTo>
                  <a:pt x="310057" y="51892"/>
                </a:lnTo>
                <a:lnTo>
                  <a:pt x="303961" y="52463"/>
                </a:lnTo>
                <a:lnTo>
                  <a:pt x="261442" y="70561"/>
                </a:lnTo>
                <a:lnTo>
                  <a:pt x="255117" y="78867"/>
                </a:lnTo>
                <a:lnTo>
                  <a:pt x="320040" y="78867"/>
                </a:lnTo>
                <a:lnTo>
                  <a:pt x="320040" y="51892"/>
                </a:lnTo>
                <a:close/>
              </a:path>
              <a:path w="1031239" h="195579">
                <a:moveTo>
                  <a:pt x="95097" y="0"/>
                </a:moveTo>
                <a:lnTo>
                  <a:pt x="0" y="0"/>
                </a:lnTo>
                <a:lnTo>
                  <a:pt x="0" y="194538"/>
                </a:lnTo>
                <a:lnTo>
                  <a:pt x="95097" y="194538"/>
                </a:lnTo>
                <a:lnTo>
                  <a:pt x="101117" y="193205"/>
                </a:lnTo>
                <a:lnTo>
                  <a:pt x="132977" y="158648"/>
                </a:lnTo>
                <a:lnTo>
                  <a:pt x="35661" y="158648"/>
                </a:lnTo>
                <a:lnTo>
                  <a:pt x="35661" y="35661"/>
                </a:lnTo>
                <a:lnTo>
                  <a:pt x="132822" y="35661"/>
                </a:lnTo>
                <a:lnTo>
                  <a:pt x="128778" y="25298"/>
                </a:lnTo>
                <a:lnTo>
                  <a:pt x="125501" y="19812"/>
                </a:lnTo>
                <a:lnTo>
                  <a:pt x="117271" y="10363"/>
                </a:lnTo>
                <a:lnTo>
                  <a:pt x="112395" y="6667"/>
                </a:lnTo>
                <a:lnTo>
                  <a:pt x="101117" y="1333"/>
                </a:lnTo>
                <a:lnTo>
                  <a:pt x="95097" y="0"/>
                </a:lnTo>
                <a:close/>
              </a:path>
              <a:path w="1031239" h="195579">
                <a:moveTo>
                  <a:pt x="132822" y="35661"/>
                </a:moveTo>
                <a:lnTo>
                  <a:pt x="82753" y="35661"/>
                </a:lnTo>
                <a:lnTo>
                  <a:pt x="85305" y="36233"/>
                </a:lnTo>
                <a:lnTo>
                  <a:pt x="90030" y="38519"/>
                </a:lnTo>
                <a:lnTo>
                  <a:pt x="99441" y="54254"/>
                </a:lnTo>
                <a:lnTo>
                  <a:pt x="99441" y="140208"/>
                </a:lnTo>
                <a:lnTo>
                  <a:pt x="82753" y="158648"/>
                </a:lnTo>
                <a:lnTo>
                  <a:pt x="132977" y="158648"/>
                </a:lnTo>
                <a:lnTo>
                  <a:pt x="133654" y="156933"/>
                </a:lnTo>
                <a:lnTo>
                  <a:pt x="134839" y="150456"/>
                </a:lnTo>
                <a:lnTo>
                  <a:pt x="134803" y="44043"/>
                </a:lnTo>
                <a:lnTo>
                  <a:pt x="133654" y="37795"/>
                </a:lnTo>
                <a:lnTo>
                  <a:pt x="132822" y="35661"/>
                </a:lnTo>
                <a:close/>
              </a:path>
              <a:path w="1031239" h="195579">
                <a:moveTo>
                  <a:pt x="746302" y="0"/>
                </a:moveTo>
                <a:lnTo>
                  <a:pt x="712698" y="0"/>
                </a:lnTo>
                <a:lnTo>
                  <a:pt x="712698" y="33375"/>
                </a:lnTo>
                <a:lnTo>
                  <a:pt x="746302" y="33375"/>
                </a:lnTo>
                <a:lnTo>
                  <a:pt x="746302" y="0"/>
                </a:lnTo>
                <a:close/>
              </a:path>
              <a:path w="1031239" h="195579">
                <a:moveTo>
                  <a:pt x="668197" y="81838"/>
                </a:moveTo>
                <a:lnTo>
                  <a:pt x="634593" y="81838"/>
                </a:lnTo>
                <a:lnTo>
                  <a:pt x="634593" y="194538"/>
                </a:lnTo>
                <a:lnTo>
                  <a:pt x="668197" y="194538"/>
                </a:lnTo>
                <a:lnTo>
                  <a:pt x="668197" y="81838"/>
                </a:lnTo>
                <a:close/>
              </a:path>
              <a:path w="1031239" h="195579">
                <a:moveTo>
                  <a:pt x="695172" y="49149"/>
                </a:moveTo>
                <a:lnTo>
                  <a:pt x="607618" y="49149"/>
                </a:lnTo>
                <a:lnTo>
                  <a:pt x="607618" y="81838"/>
                </a:lnTo>
                <a:lnTo>
                  <a:pt x="695172" y="81838"/>
                </a:lnTo>
                <a:lnTo>
                  <a:pt x="695172" y="49149"/>
                </a:lnTo>
                <a:close/>
              </a:path>
              <a:path w="1031239" h="195579">
                <a:moveTo>
                  <a:pt x="668197" y="0"/>
                </a:moveTo>
                <a:lnTo>
                  <a:pt x="634593" y="0"/>
                </a:lnTo>
                <a:lnTo>
                  <a:pt x="634593" y="49149"/>
                </a:lnTo>
                <a:lnTo>
                  <a:pt x="668197" y="49149"/>
                </a:lnTo>
                <a:lnTo>
                  <a:pt x="668197" y="0"/>
                </a:lnTo>
                <a:close/>
              </a:path>
              <a:path w="1031239" h="195579">
                <a:moveTo>
                  <a:pt x="194614" y="0"/>
                </a:moveTo>
                <a:lnTo>
                  <a:pt x="161010" y="0"/>
                </a:lnTo>
                <a:lnTo>
                  <a:pt x="161010" y="33375"/>
                </a:lnTo>
                <a:lnTo>
                  <a:pt x="194614" y="33375"/>
                </a:lnTo>
                <a:lnTo>
                  <a:pt x="19461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66466" y="590130"/>
            <a:ext cx="1087755" cy="299085"/>
          </a:xfrm>
          <a:custGeom>
            <a:avLst/>
            <a:gdLst/>
            <a:ahLst/>
            <a:cxnLst/>
            <a:rect l="l" t="t" r="r" b="b"/>
            <a:pathLst>
              <a:path w="1087754" h="299084">
                <a:moveTo>
                  <a:pt x="1015949" y="192024"/>
                </a:moveTo>
                <a:lnTo>
                  <a:pt x="876554" y="192024"/>
                </a:lnTo>
                <a:lnTo>
                  <a:pt x="869492" y="193395"/>
                </a:lnTo>
                <a:lnTo>
                  <a:pt x="836929" y="217830"/>
                </a:lnTo>
                <a:lnTo>
                  <a:pt x="829817" y="237845"/>
                </a:lnTo>
                <a:lnTo>
                  <a:pt x="829817" y="252882"/>
                </a:lnTo>
                <a:lnTo>
                  <a:pt x="850544" y="288086"/>
                </a:lnTo>
                <a:lnTo>
                  <a:pt x="876554" y="298704"/>
                </a:lnTo>
                <a:lnTo>
                  <a:pt x="1015949" y="298704"/>
                </a:lnTo>
                <a:lnTo>
                  <a:pt x="1051712" y="278536"/>
                </a:lnTo>
                <a:lnTo>
                  <a:pt x="1061551" y="258470"/>
                </a:lnTo>
                <a:lnTo>
                  <a:pt x="880414" y="258470"/>
                </a:lnTo>
                <a:lnTo>
                  <a:pt x="877316" y="257200"/>
                </a:lnTo>
                <a:lnTo>
                  <a:pt x="872235" y="252120"/>
                </a:lnTo>
                <a:lnTo>
                  <a:pt x="870966" y="249021"/>
                </a:lnTo>
                <a:lnTo>
                  <a:pt x="870966" y="241706"/>
                </a:lnTo>
                <a:lnTo>
                  <a:pt x="872235" y="238556"/>
                </a:lnTo>
                <a:lnTo>
                  <a:pt x="877316" y="233273"/>
                </a:lnTo>
                <a:lnTo>
                  <a:pt x="880414" y="231952"/>
                </a:lnTo>
                <a:lnTo>
                  <a:pt x="1061489" y="231952"/>
                </a:lnTo>
                <a:lnTo>
                  <a:pt x="1061262" y="230835"/>
                </a:lnTo>
                <a:lnTo>
                  <a:pt x="1036218" y="198882"/>
                </a:lnTo>
                <a:lnTo>
                  <a:pt x="1023010" y="193395"/>
                </a:lnTo>
                <a:lnTo>
                  <a:pt x="1015949" y="192024"/>
                </a:lnTo>
                <a:close/>
              </a:path>
              <a:path w="1087754" h="299084">
                <a:moveTo>
                  <a:pt x="1061489" y="231952"/>
                </a:moveTo>
                <a:lnTo>
                  <a:pt x="1011885" y="231952"/>
                </a:lnTo>
                <a:lnTo>
                  <a:pt x="1014933" y="233273"/>
                </a:lnTo>
                <a:lnTo>
                  <a:pt x="1020216" y="238556"/>
                </a:lnTo>
                <a:lnTo>
                  <a:pt x="1021537" y="241706"/>
                </a:lnTo>
                <a:lnTo>
                  <a:pt x="1021537" y="249021"/>
                </a:lnTo>
                <a:lnTo>
                  <a:pt x="1020216" y="252120"/>
                </a:lnTo>
                <a:lnTo>
                  <a:pt x="1014933" y="257200"/>
                </a:lnTo>
                <a:lnTo>
                  <a:pt x="1011885" y="258470"/>
                </a:lnTo>
                <a:lnTo>
                  <a:pt x="1061551" y="258470"/>
                </a:lnTo>
                <a:lnTo>
                  <a:pt x="1062685" y="252882"/>
                </a:lnTo>
                <a:lnTo>
                  <a:pt x="1062685" y="237845"/>
                </a:lnTo>
                <a:lnTo>
                  <a:pt x="1061489" y="231952"/>
                </a:lnTo>
                <a:close/>
              </a:path>
              <a:path w="1087754" h="299084">
                <a:moveTo>
                  <a:pt x="742086" y="190195"/>
                </a:moveTo>
                <a:lnTo>
                  <a:pt x="602995" y="190195"/>
                </a:lnTo>
                <a:lnTo>
                  <a:pt x="595934" y="191617"/>
                </a:lnTo>
                <a:lnTo>
                  <a:pt x="563372" y="216662"/>
                </a:lnTo>
                <a:lnTo>
                  <a:pt x="556300" y="236728"/>
                </a:lnTo>
                <a:lnTo>
                  <a:pt x="556300" y="252171"/>
                </a:lnTo>
                <a:lnTo>
                  <a:pt x="576986" y="287731"/>
                </a:lnTo>
                <a:lnTo>
                  <a:pt x="602995" y="298704"/>
                </a:lnTo>
                <a:lnTo>
                  <a:pt x="742086" y="298704"/>
                </a:lnTo>
                <a:lnTo>
                  <a:pt x="777849" y="277977"/>
                </a:lnTo>
                <a:lnTo>
                  <a:pt x="786852" y="260299"/>
                </a:lnTo>
                <a:lnTo>
                  <a:pt x="607060" y="260299"/>
                </a:lnTo>
                <a:lnTo>
                  <a:pt x="603757" y="258673"/>
                </a:lnTo>
                <a:lnTo>
                  <a:pt x="598677" y="252171"/>
                </a:lnTo>
                <a:lnTo>
                  <a:pt x="597407" y="248513"/>
                </a:lnTo>
                <a:lnTo>
                  <a:pt x="597407" y="240385"/>
                </a:lnTo>
                <a:lnTo>
                  <a:pt x="598677" y="236728"/>
                </a:lnTo>
                <a:lnTo>
                  <a:pt x="603757" y="230225"/>
                </a:lnTo>
                <a:lnTo>
                  <a:pt x="607060" y="228600"/>
                </a:lnTo>
                <a:lnTo>
                  <a:pt x="786852" y="228600"/>
                </a:lnTo>
                <a:lnTo>
                  <a:pt x="781710" y="216662"/>
                </a:lnTo>
                <a:lnTo>
                  <a:pt x="777849" y="210921"/>
                </a:lnTo>
                <a:lnTo>
                  <a:pt x="768096" y="201168"/>
                </a:lnTo>
                <a:lnTo>
                  <a:pt x="762355" y="197307"/>
                </a:lnTo>
                <a:lnTo>
                  <a:pt x="749147" y="191617"/>
                </a:lnTo>
                <a:lnTo>
                  <a:pt x="742086" y="190195"/>
                </a:lnTo>
                <a:close/>
              </a:path>
              <a:path w="1087754" h="299084">
                <a:moveTo>
                  <a:pt x="786852" y="228600"/>
                </a:moveTo>
                <a:lnTo>
                  <a:pt x="738022" y="228600"/>
                </a:lnTo>
                <a:lnTo>
                  <a:pt x="741324" y="230225"/>
                </a:lnTo>
                <a:lnTo>
                  <a:pt x="746404" y="236728"/>
                </a:lnTo>
                <a:lnTo>
                  <a:pt x="747674" y="240385"/>
                </a:lnTo>
                <a:lnTo>
                  <a:pt x="747674" y="248513"/>
                </a:lnTo>
                <a:lnTo>
                  <a:pt x="746404" y="252171"/>
                </a:lnTo>
                <a:lnTo>
                  <a:pt x="741324" y="258673"/>
                </a:lnTo>
                <a:lnTo>
                  <a:pt x="738022" y="260299"/>
                </a:lnTo>
                <a:lnTo>
                  <a:pt x="786852" y="260299"/>
                </a:lnTo>
                <a:lnTo>
                  <a:pt x="787399" y="259029"/>
                </a:lnTo>
                <a:lnTo>
                  <a:pt x="788781" y="252171"/>
                </a:lnTo>
                <a:lnTo>
                  <a:pt x="788781" y="236728"/>
                </a:lnTo>
                <a:lnTo>
                  <a:pt x="787399" y="229870"/>
                </a:lnTo>
                <a:lnTo>
                  <a:pt x="786852" y="228600"/>
                </a:lnTo>
                <a:close/>
              </a:path>
              <a:path w="1087754" h="299084">
                <a:moveTo>
                  <a:pt x="471576" y="187452"/>
                </a:moveTo>
                <a:lnTo>
                  <a:pt x="330961" y="187452"/>
                </a:lnTo>
                <a:lnTo>
                  <a:pt x="323900" y="188925"/>
                </a:lnTo>
                <a:lnTo>
                  <a:pt x="291338" y="214934"/>
                </a:lnTo>
                <a:lnTo>
                  <a:pt x="284256" y="235559"/>
                </a:lnTo>
                <a:lnTo>
                  <a:pt x="284256" y="250901"/>
                </a:lnTo>
                <a:lnTo>
                  <a:pt x="304952" y="287324"/>
                </a:lnTo>
                <a:lnTo>
                  <a:pt x="330961" y="299008"/>
                </a:lnTo>
                <a:lnTo>
                  <a:pt x="471576" y="299008"/>
                </a:lnTo>
                <a:lnTo>
                  <a:pt x="507339" y="277164"/>
                </a:lnTo>
                <a:lnTo>
                  <a:pt x="516502" y="258775"/>
                </a:lnTo>
                <a:lnTo>
                  <a:pt x="335025" y="258775"/>
                </a:lnTo>
                <a:lnTo>
                  <a:pt x="331977" y="257200"/>
                </a:lnTo>
                <a:lnTo>
                  <a:pt x="326694" y="250901"/>
                </a:lnTo>
                <a:lnTo>
                  <a:pt x="325373" y="247294"/>
                </a:lnTo>
                <a:lnTo>
                  <a:pt x="325373" y="239166"/>
                </a:lnTo>
                <a:lnTo>
                  <a:pt x="326694" y="235559"/>
                </a:lnTo>
                <a:lnTo>
                  <a:pt x="331977" y="229260"/>
                </a:lnTo>
                <a:lnTo>
                  <a:pt x="335025" y="227685"/>
                </a:lnTo>
                <a:lnTo>
                  <a:pt x="516529" y="227685"/>
                </a:lnTo>
                <a:lnTo>
                  <a:pt x="511200" y="214934"/>
                </a:lnTo>
                <a:lnTo>
                  <a:pt x="507339" y="208991"/>
                </a:lnTo>
                <a:lnTo>
                  <a:pt x="497585" y="198831"/>
                </a:lnTo>
                <a:lnTo>
                  <a:pt x="491845" y="194818"/>
                </a:lnTo>
                <a:lnTo>
                  <a:pt x="478637" y="188925"/>
                </a:lnTo>
                <a:lnTo>
                  <a:pt x="471576" y="187452"/>
                </a:lnTo>
                <a:close/>
              </a:path>
              <a:path w="1087754" h="299084">
                <a:moveTo>
                  <a:pt x="516529" y="227685"/>
                </a:moveTo>
                <a:lnTo>
                  <a:pt x="467715" y="227685"/>
                </a:lnTo>
                <a:lnTo>
                  <a:pt x="470814" y="229260"/>
                </a:lnTo>
                <a:lnTo>
                  <a:pt x="475894" y="235559"/>
                </a:lnTo>
                <a:lnTo>
                  <a:pt x="477164" y="239166"/>
                </a:lnTo>
                <a:lnTo>
                  <a:pt x="477164" y="247294"/>
                </a:lnTo>
                <a:lnTo>
                  <a:pt x="475894" y="250901"/>
                </a:lnTo>
                <a:lnTo>
                  <a:pt x="470814" y="257200"/>
                </a:lnTo>
                <a:lnTo>
                  <a:pt x="467715" y="258775"/>
                </a:lnTo>
                <a:lnTo>
                  <a:pt x="516502" y="258775"/>
                </a:lnTo>
                <a:lnTo>
                  <a:pt x="516889" y="257860"/>
                </a:lnTo>
                <a:lnTo>
                  <a:pt x="518281" y="250901"/>
                </a:lnTo>
                <a:lnTo>
                  <a:pt x="518282" y="235559"/>
                </a:lnTo>
                <a:lnTo>
                  <a:pt x="516889" y="228549"/>
                </a:lnTo>
                <a:lnTo>
                  <a:pt x="516529" y="227685"/>
                </a:lnTo>
                <a:close/>
              </a:path>
              <a:path w="1087754" h="299084">
                <a:moveTo>
                  <a:pt x="351891" y="58826"/>
                </a:moveTo>
                <a:lnTo>
                  <a:pt x="300685" y="58826"/>
                </a:lnTo>
                <a:lnTo>
                  <a:pt x="293436" y="62245"/>
                </a:lnTo>
                <a:lnTo>
                  <a:pt x="267433" y="96478"/>
                </a:lnTo>
                <a:lnTo>
                  <a:pt x="266901" y="125577"/>
                </a:lnTo>
                <a:lnTo>
                  <a:pt x="268325" y="131521"/>
                </a:lnTo>
                <a:lnTo>
                  <a:pt x="294690" y="160680"/>
                </a:lnTo>
                <a:lnTo>
                  <a:pt x="323849" y="167335"/>
                </a:lnTo>
                <a:lnTo>
                  <a:pt x="335330" y="167335"/>
                </a:lnTo>
                <a:lnTo>
                  <a:pt x="375056" y="148539"/>
                </a:lnTo>
                <a:lnTo>
                  <a:pt x="384644" y="134112"/>
                </a:lnTo>
                <a:lnTo>
                  <a:pt x="320700" y="134112"/>
                </a:lnTo>
                <a:lnTo>
                  <a:pt x="315213" y="132283"/>
                </a:lnTo>
                <a:lnTo>
                  <a:pt x="306273" y="124968"/>
                </a:lnTo>
                <a:lnTo>
                  <a:pt x="304038" y="120091"/>
                </a:lnTo>
                <a:lnTo>
                  <a:pt x="304038" y="103632"/>
                </a:lnTo>
                <a:lnTo>
                  <a:pt x="306273" y="98602"/>
                </a:lnTo>
                <a:lnTo>
                  <a:pt x="315213" y="90678"/>
                </a:lnTo>
                <a:lnTo>
                  <a:pt x="320700" y="88696"/>
                </a:lnTo>
                <a:lnTo>
                  <a:pt x="384982" y="88696"/>
                </a:lnTo>
                <a:lnTo>
                  <a:pt x="381895" y="82400"/>
                </a:lnTo>
                <a:lnTo>
                  <a:pt x="377494" y="76352"/>
                </a:lnTo>
                <a:lnTo>
                  <a:pt x="372122" y="70856"/>
                </a:lnTo>
                <a:lnTo>
                  <a:pt x="366064" y="66103"/>
                </a:lnTo>
                <a:lnTo>
                  <a:pt x="359321" y="62093"/>
                </a:lnTo>
                <a:lnTo>
                  <a:pt x="351891" y="58826"/>
                </a:lnTo>
                <a:close/>
              </a:path>
              <a:path w="1087754" h="299084">
                <a:moveTo>
                  <a:pt x="384982" y="88696"/>
                </a:moveTo>
                <a:lnTo>
                  <a:pt x="333705" y="88696"/>
                </a:lnTo>
                <a:lnTo>
                  <a:pt x="339293" y="90678"/>
                </a:lnTo>
                <a:lnTo>
                  <a:pt x="348640" y="98602"/>
                </a:lnTo>
                <a:lnTo>
                  <a:pt x="350977" y="103632"/>
                </a:lnTo>
                <a:lnTo>
                  <a:pt x="350977" y="120091"/>
                </a:lnTo>
                <a:lnTo>
                  <a:pt x="348640" y="124968"/>
                </a:lnTo>
                <a:lnTo>
                  <a:pt x="339293" y="132283"/>
                </a:lnTo>
                <a:lnTo>
                  <a:pt x="333705" y="134112"/>
                </a:lnTo>
                <a:lnTo>
                  <a:pt x="384644" y="134112"/>
                </a:lnTo>
                <a:lnTo>
                  <a:pt x="385927" y="131826"/>
                </a:lnTo>
                <a:lnTo>
                  <a:pt x="387553" y="125577"/>
                </a:lnTo>
                <a:lnTo>
                  <a:pt x="387553" y="102717"/>
                </a:lnTo>
                <a:lnTo>
                  <a:pt x="386924" y="95583"/>
                </a:lnTo>
                <a:lnTo>
                  <a:pt x="385038" y="88811"/>
                </a:lnTo>
                <a:close/>
              </a:path>
              <a:path w="1087754" h="299084">
                <a:moveTo>
                  <a:pt x="393953" y="23469"/>
                </a:moveTo>
                <a:lnTo>
                  <a:pt x="260756" y="23469"/>
                </a:lnTo>
                <a:lnTo>
                  <a:pt x="260756" y="58826"/>
                </a:lnTo>
                <a:lnTo>
                  <a:pt x="393953" y="58826"/>
                </a:lnTo>
                <a:lnTo>
                  <a:pt x="393953" y="23469"/>
                </a:lnTo>
                <a:close/>
              </a:path>
              <a:path w="1087754" h="299084">
                <a:moveTo>
                  <a:pt x="346405" y="0"/>
                </a:moveTo>
                <a:lnTo>
                  <a:pt x="308609" y="0"/>
                </a:lnTo>
                <a:lnTo>
                  <a:pt x="308609" y="23469"/>
                </a:lnTo>
                <a:lnTo>
                  <a:pt x="346405" y="23469"/>
                </a:lnTo>
                <a:lnTo>
                  <a:pt x="346405" y="0"/>
                </a:lnTo>
                <a:close/>
              </a:path>
              <a:path w="1087754" h="299084">
                <a:moveTo>
                  <a:pt x="589788" y="11887"/>
                </a:moveTo>
                <a:lnTo>
                  <a:pt x="547116" y="11887"/>
                </a:lnTo>
                <a:lnTo>
                  <a:pt x="547116" y="163068"/>
                </a:lnTo>
                <a:lnTo>
                  <a:pt x="690676" y="163068"/>
                </a:lnTo>
                <a:lnTo>
                  <a:pt x="690676" y="124968"/>
                </a:lnTo>
                <a:lnTo>
                  <a:pt x="589788" y="124968"/>
                </a:lnTo>
                <a:lnTo>
                  <a:pt x="589788" y="88087"/>
                </a:lnTo>
                <a:lnTo>
                  <a:pt x="690676" y="88087"/>
                </a:lnTo>
                <a:lnTo>
                  <a:pt x="690676" y="50901"/>
                </a:lnTo>
                <a:lnTo>
                  <a:pt x="589788" y="50901"/>
                </a:lnTo>
                <a:lnTo>
                  <a:pt x="589788" y="11887"/>
                </a:lnTo>
                <a:close/>
              </a:path>
              <a:path w="1087754" h="299084">
                <a:moveTo>
                  <a:pt x="690676" y="88087"/>
                </a:moveTo>
                <a:lnTo>
                  <a:pt x="648004" y="88087"/>
                </a:lnTo>
                <a:lnTo>
                  <a:pt x="648004" y="124968"/>
                </a:lnTo>
                <a:lnTo>
                  <a:pt x="690676" y="124968"/>
                </a:lnTo>
                <a:lnTo>
                  <a:pt x="690676" y="88087"/>
                </a:lnTo>
                <a:close/>
              </a:path>
              <a:path w="1087754" h="299084">
                <a:moveTo>
                  <a:pt x="690676" y="11887"/>
                </a:moveTo>
                <a:lnTo>
                  <a:pt x="648004" y="11887"/>
                </a:lnTo>
                <a:lnTo>
                  <a:pt x="648004" y="50901"/>
                </a:lnTo>
                <a:lnTo>
                  <a:pt x="690676" y="50901"/>
                </a:lnTo>
                <a:lnTo>
                  <a:pt x="690676" y="11887"/>
                </a:lnTo>
                <a:close/>
              </a:path>
              <a:path w="1087754" h="299084">
                <a:moveTo>
                  <a:pt x="923391" y="57302"/>
                </a:moveTo>
                <a:lnTo>
                  <a:pt x="867613" y="57302"/>
                </a:lnTo>
                <a:lnTo>
                  <a:pt x="862329" y="59334"/>
                </a:lnTo>
                <a:lnTo>
                  <a:pt x="830783" y="94234"/>
                </a:lnTo>
                <a:lnTo>
                  <a:pt x="829817" y="132080"/>
                </a:lnTo>
                <a:lnTo>
                  <a:pt x="831545" y="138684"/>
                </a:lnTo>
                <a:lnTo>
                  <a:pt x="861822" y="168960"/>
                </a:lnTo>
                <a:lnTo>
                  <a:pt x="895045" y="175564"/>
                </a:lnTo>
                <a:lnTo>
                  <a:pt x="901674" y="175317"/>
                </a:lnTo>
                <a:lnTo>
                  <a:pt x="948080" y="156210"/>
                </a:lnTo>
                <a:lnTo>
                  <a:pt x="958992" y="140817"/>
                </a:lnTo>
                <a:lnTo>
                  <a:pt x="892403" y="140817"/>
                </a:lnTo>
                <a:lnTo>
                  <a:pt x="888745" y="140208"/>
                </a:lnTo>
                <a:lnTo>
                  <a:pt x="868222" y="120599"/>
                </a:lnTo>
                <a:lnTo>
                  <a:pt x="868222" y="104444"/>
                </a:lnTo>
                <a:lnTo>
                  <a:pt x="870966" y="98856"/>
                </a:lnTo>
                <a:lnTo>
                  <a:pt x="881938" y="89509"/>
                </a:lnTo>
                <a:lnTo>
                  <a:pt x="888542" y="87172"/>
                </a:lnTo>
                <a:lnTo>
                  <a:pt x="958571" y="87172"/>
                </a:lnTo>
                <a:lnTo>
                  <a:pt x="956014" y="82095"/>
                </a:lnTo>
                <a:lnTo>
                  <a:pt x="951280" y="75742"/>
                </a:lnTo>
                <a:lnTo>
                  <a:pt x="945480" y="69961"/>
                </a:lnTo>
                <a:lnTo>
                  <a:pt x="938898" y="64960"/>
                </a:lnTo>
                <a:lnTo>
                  <a:pt x="931535" y="60740"/>
                </a:lnTo>
                <a:lnTo>
                  <a:pt x="923391" y="57302"/>
                </a:lnTo>
                <a:close/>
              </a:path>
              <a:path w="1087754" h="299084">
                <a:moveTo>
                  <a:pt x="958571" y="87172"/>
                </a:moveTo>
                <a:lnTo>
                  <a:pt x="903985" y="87172"/>
                </a:lnTo>
                <a:lnTo>
                  <a:pt x="910589" y="89509"/>
                </a:lnTo>
                <a:lnTo>
                  <a:pt x="921562" y="98856"/>
                </a:lnTo>
                <a:lnTo>
                  <a:pt x="924306" y="104444"/>
                </a:lnTo>
                <a:lnTo>
                  <a:pt x="924306" y="120599"/>
                </a:lnTo>
                <a:lnTo>
                  <a:pt x="900125" y="140817"/>
                </a:lnTo>
                <a:lnTo>
                  <a:pt x="958992" y="140817"/>
                </a:lnTo>
                <a:lnTo>
                  <a:pt x="960272" y="138684"/>
                </a:lnTo>
                <a:lnTo>
                  <a:pt x="962101" y="132080"/>
                </a:lnTo>
                <a:lnTo>
                  <a:pt x="962101" y="103327"/>
                </a:lnTo>
                <a:lnTo>
                  <a:pt x="961424" y="95888"/>
                </a:lnTo>
                <a:lnTo>
                  <a:pt x="959396" y="88811"/>
                </a:lnTo>
                <a:lnTo>
                  <a:pt x="958571" y="87172"/>
                </a:lnTo>
                <a:close/>
              </a:path>
              <a:path w="1087754" h="299084">
                <a:moveTo>
                  <a:pt x="973988" y="21031"/>
                </a:moveTo>
                <a:lnTo>
                  <a:pt x="819150" y="21031"/>
                </a:lnTo>
                <a:lnTo>
                  <a:pt x="819150" y="57302"/>
                </a:lnTo>
                <a:lnTo>
                  <a:pt x="973988" y="57302"/>
                </a:lnTo>
                <a:lnTo>
                  <a:pt x="973988" y="21031"/>
                </a:lnTo>
                <a:close/>
              </a:path>
              <a:path w="1087754" h="299084">
                <a:moveTo>
                  <a:pt x="918210" y="0"/>
                </a:moveTo>
                <a:lnTo>
                  <a:pt x="875538" y="0"/>
                </a:lnTo>
                <a:lnTo>
                  <a:pt x="875538" y="21031"/>
                </a:lnTo>
                <a:lnTo>
                  <a:pt x="918210" y="21031"/>
                </a:lnTo>
                <a:lnTo>
                  <a:pt x="918210" y="0"/>
                </a:lnTo>
                <a:close/>
              </a:path>
              <a:path w="1087754" h="299084">
                <a:moveTo>
                  <a:pt x="53339" y="195681"/>
                </a:moveTo>
                <a:lnTo>
                  <a:pt x="12801" y="195681"/>
                </a:lnTo>
                <a:lnTo>
                  <a:pt x="12801" y="298704"/>
                </a:lnTo>
                <a:lnTo>
                  <a:pt x="243839" y="298704"/>
                </a:lnTo>
                <a:lnTo>
                  <a:pt x="243839" y="261213"/>
                </a:lnTo>
                <a:lnTo>
                  <a:pt x="53339" y="261213"/>
                </a:lnTo>
                <a:lnTo>
                  <a:pt x="53339" y="195681"/>
                </a:lnTo>
                <a:close/>
              </a:path>
              <a:path w="1087754" h="299084">
                <a:moveTo>
                  <a:pt x="243839" y="10363"/>
                </a:moveTo>
                <a:lnTo>
                  <a:pt x="200863" y="10363"/>
                </a:lnTo>
                <a:lnTo>
                  <a:pt x="200863" y="261213"/>
                </a:lnTo>
                <a:lnTo>
                  <a:pt x="243839" y="261213"/>
                </a:lnTo>
                <a:lnTo>
                  <a:pt x="243839" y="10363"/>
                </a:lnTo>
                <a:close/>
              </a:path>
              <a:path w="1087754" h="299084">
                <a:moveTo>
                  <a:pt x="148542" y="113080"/>
                </a:moveTo>
                <a:lnTo>
                  <a:pt x="77723" y="113080"/>
                </a:lnTo>
                <a:lnTo>
                  <a:pt x="164591" y="172821"/>
                </a:lnTo>
                <a:lnTo>
                  <a:pt x="164591" y="123444"/>
                </a:lnTo>
                <a:lnTo>
                  <a:pt x="148542" y="113080"/>
                </a:lnTo>
                <a:close/>
              </a:path>
              <a:path w="1087754" h="299084">
                <a:moveTo>
                  <a:pt x="162458" y="11887"/>
                </a:moveTo>
                <a:lnTo>
                  <a:pt x="0" y="11887"/>
                </a:lnTo>
                <a:lnTo>
                  <a:pt x="0" y="52730"/>
                </a:lnTo>
                <a:lnTo>
                  <a:pt x="92049" y="52730"/>
                </a:lnTo>
                <a:lnTo>
                  <a:pt x="0" y="115519"/>
                </a:lnTo>
                <a:lnTo>
                  <a:pt x="0" y="168249"/>
                </a:lnTo>
                <a:lnTo>
                  <a:pt x="77723" y="113080"/>
                </a:lnTo>
                <a:lnTo>
                  <a:pt x="148542" y="113080"/>
                </a:lnTo>
                <a:lnTo>
                  <a:pt x="111251" y="89001"/>
                </a:lnTo>
                <a:lnTo>
                  <a:pt x="162458" y="52730"/>
                </a:lnTo>
                <a:lnTo>
                  <a:pt x="162458" y="11887"/>
                </a:lnTo>
                <a:close/>
              </a:path>
              <a:path w="1087754" h="299084">
                <a:moveTo>
                  <a:pt x="1056284" y="10363"/>
                </a:moveTo>
                <a:lnTo>
                  <a:pt x="1010564" y="10363"/>
                </a:lnTo>
                <a:lnTo>
                  <a:pt x="1010564" y="175260"/>
                </a:lnTo>
                <a:lnTo>
                  <a:pt x="1056284" y="175260"/>
                </a:lnTo>
                <a:lnTo>
                  <a:pt x="1056284" y="142341"/>
                </a:lnTo>
                <a:lnTo>
                  <a:pt x="1087373" y="142341"/>
                </a:lnTo>
                <a:lnTo>
                  <a:pt x="1087373" y="105460"/>
                </a:lnTo>
                <a:lnTo>
                  <a:pt x="1056284" y="105460"/>
                </a:lnTo>
                <a:lnTo>
                  <a:pt x="1056284" y="79857"/>
                </a:lnTo>
                <a:lnTo>
                  <a:pt x="1087373" y="79857"/>
                </a:lnTo>
                <a:lnTo>
                  <a:pt x="1087373" y="42976"/>
                </a:lnTo>
                <a:lnTo>
                  <a:pt x="1056284" y="42976"/>
                </a:lnTo>
                <a:lnTo>
                  <a:pt x="1056284" y="10363"/>
                </a:lnTo>
                <a:close/>
              </a:path>
              <a:path w="1087754" h="299084">
                <a:moveTo>
                  <a:pt x="782726" y="10363"/>
                </a:moveTo>
                <a:lnTo>
                  <a:pt x="740054" y="10363"/>
                </a:lnTo>
                <a:lnTo>
                  <a:pt x="740054" y="167640"/>
                </a:lnTo>
                <a:lnTo>
                  <a:pt x="782726" y="167640"/>
                </a:lnTo>
                <a:lnTo>
                  <a:pt x="782726" y="102717"/>
                </a:lnTo>
                <a:lnTo>
                  <a:pt x="813816" y="102717"/>
                </a:lnTo>
                <a:lnTo>
                  <a:pt x="813816" y="61264"/>
                </a:lnTo>
                <a:lnTo>
                  <a:pt x="782726" y="61264"/>
                </a:lnTo>
                <a:lnTo>
                  <a:pt x="782726" y="10363"/>
                </a:lnTo>
                <a:close/>
              </a:path>
              <a:path w="1087754" h="299084">
                <a:moveTo>
                  <a:pt x="453085" y="10363"/>
                </a:moveTo>
                <a:lnTo>
                  <a:pt x="412546" y="10363"/>
                </a:lnTo>
                <a:lnTo>
                  <a:pt x="412546" y="167335"/>
                </a:lnTo>
                <a:lnTo>
                  <a:pt x="453085" y="167335"/>
                </a:lnTo>
                <a:lnTo>
                  <a:pt x="453085" y="106680"/>
                </a:lnTo>
                <a:lnTo>
                  <a:pt x="518617" y="106680"/>
                </a:lnTo>
                <a:lnTo>
                  <a:pt x="518617" y="68275"/>
                </a:lnTo>
                <a:lnTo>
                  <a:pt x="453085" y="68275"/>
                </a:lnTo>
                <a:lnTo>
                  <a:pt x="453085" y="10363"/>
                </a:lnTo>
                <a:close/>
              </a:path>
              <a:path w="1087754" h="299084">
                <a:moveTo>
                  <a:pt x="518617" y="106680"/>
                </a:moveTo>
                <a:lnTo>
                  <a:pt x="479297" y="106680"/>
                </a:lnTo>
                <a:lnTo>
                  <a:pt x="479297" y="167335"/>
                </a:lnTo>
                <a:lnTo>
                  <a:pt x="518617" y="167335"/>
                </a:lnTo>
                <a:lnTo>
                  <a:pt x="518617" y="106680"/>
                </a:lnTo>
                <a:close/>
              </a:path>
              <a:path w="1087754" h="299084">
                <a:moveTo>
                  <a:pt x="518617" y="10363"/>
                </a:moveTo>
                <a:lnTo>
                  <a:pt x="479297" y="10363"/>
                </a:lnTo>
                <a:lnTo>
                  <a:pt x="479297" y="68275"/>
                </a:lnTo>
                <a:lnTo>
                  <a:pt x="518617" y="68275"/>
                </a:lnTo>
                <a:lnTo>
                  <a:pt x="518617" y="10363"/>
                </a:lnTo>
                <a:close/>
              </a:path>
            </a:pathLst>
          </a:custGeom>
          <a:solidFill>
            <a:srgbClr val="282421"/>
          </a:solidFill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7359" y="1927504"/>
            <a:ext cx="1674495" cy="0"/>
          </a:xfrm>
          <a:custGeom>
            <a:avLst/>
            <a:gdLst/>
            <a:ahLst/>
            <a:cxnLst/>
            <a:rect l="l" t="t" r="r" b="b"/>
            <a:pathLst>
              <a:path w="1674495">
                <a:moveTo>
                  <a:pt x="0" y="0"/>
                </a:moveTo>
                <a:lnTo>
                  <a:pt x="1674482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30906" y="1224885"/>
            <a:ext cx="8294294" cy="295273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11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모임시간</a:t>
            </a:r>
            <a:r>
              <a:rPr sz="2800" spc="26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 </a:t>
            </a:r>
            <a:r>
              <a:rPr sz="2800" spc="10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변경</a:t>
            </a:r>
            <a:endParaRPr sz="2800" dirty="0">
              <a:latin typeface="배달의민족 도현" pitchFamily="50" charset="-127"/>
              <a:ea typeface="배달의민족 도현" pitchFamily="50" charset="-127"/>
              <a:cs typeface="Noto Sans CJK JP Regular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9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매주 월요일 </a:t>
            </a:r>
            <a:r>
              <a:rPr sz="2400" spc="-1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19시 </a:t>
            </a:r>
            <a:r>
              <a:rPr sz="2400" spc="16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-&gt; </a:t>
            </a:r>
            <a:r>
              <a:rPr sz="2400" spc="9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매주 토요일</a:t>
            </a:r>
            <a:r>
              <a:rPr sz="2400" spc="26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 </a:t>
            </a:r>
            <a:r>
              <a:rPr sz="2400" spc="4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14시</a:t>
            </a:r>
            <a:endParaRPr sz="2400" dirty="0">
              <a:latin typeface="배달의민족 도현" pitchFamily="50" charset="-127"/>
              <a:ea typeface="배달의민족 도현" pitchFamily="50" charset="-127"/>
              <a:cs typeface="Noto Sans CJK JP Regular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800" dirty="0">
              <a:latin typeface="배달의민족 도현" pitchFamily="50" charset="-127"/>
              <a:ea typeface="배달의민족 도현" pitchFamily="50" charset="-127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10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주제</a:t>
            </a:r>
            <a:endParaRPr sz="2800" dirty="0">
              <a:latin typeface="배달의민족 도현" pitchFamily="50" charset="-127"/>
              <a:ea typeface="배달의민족 도현" pitchFamily="50" charset="-127"/>
              <a:cs typeface="Noto Sans CJK JP Regular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9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각자 진행중인 프로젝트 설명 및</a:t>
            </a:r>
            <a:r>
              <a:rPr sz="2400" spc="60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 </a:t>
            </a:r>
            <a:r>
              <a:rPr sz="2400" spc="9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피드백</a:t>
            </a:r>
            <a:endParaRPr sz="2400" dirty="0">
              <a:latin typeface="배달의민족 도현" pitchFamily="50" charset="-127"/>
              <a:ea typeface="배달의민족 도현" pitchFamily="50" charset="-127"/>
              <a:cs typeface="Noto Sans CJK JP Regular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9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현재 공부중인 내용</a:t>
            </a:r>
            <a:r>
              <a:rPr sz="2400" spc="430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 </a:t>
            </a:r>
            <a:r>
              <a:rPr sz="2400" spc="9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토론</a:t>
            </a:r>
            <a:endParaRPr sz="2400" dirty="0">
              <a:latin typeface="배달의민족 도현" pitchFamily="50" charset="-127"/>
              <a:ea typeface="배달의민족 도현" pitchFamily="50" charset="-127"/>
              <a:cs typeface="Noto Sans CJK JP Regular"/>
            </a:endParaRPr>
          </a:p>
          <a:p>
            <a:pPr marL="698500" lvl="1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9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좋은 정보</a:t>
            </a:r>
            <a:r>
              <a:rPr sz="2400" spc="32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 </a:t>
            </a:r>
            <a:r>
              <a:rPr sz="2400" spc="95" dirty="0">
                <a:latin typeface="배달의민족 도현" pitchFamily="50" charset="-127"/>
                <a:ea typeface="배달의민족 도현" pitchFamily="50" charset="-127"/>
                <a:cs typeface="Noto Sans CJK JP Regular"/>
              </a:rPr>
              <a:t>공유</a:t>
            </a:r>
            <a:endParaRPr sz="2400" dirty="0">
              <a:latin typeface="배달의민족 도현" pitchFamily="50" charset="-127"/>
              <a:ea typeface="배달의민족 도현" pitchFamily="50" charset="-127"/>
              <a:cs typeface="Noto Sans CJK JP Regular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11886539" y="6491394"/>
            <a:ext cx="15811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0"/>
              </a:lnSpc>
            </a:pPr>
            <a:fld id="{81D60167-4931-47E6-BA6A-407CBD079E47}" type="slidenum">
              <a:rPr spc="170" dirty="0">
                <a:latin typeface="배달의민족 도현" pitchFamily="50" charset="-127"/>
                <a:ea typeface="배달의민족 도현" pitchFamily="50" charset="-127"/>
              </a:rPr>
              <a:t>7</a:t>
            </a:fld>
            <a:endParaRPr spc="17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242</Words>
  <Application>Microsoft Office PowerPoint</Application>
  <PresentationFormat>사용자 지정</PresentationFormat>
  <Paragraphs>61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굴림</vt:lpstr>
      <vt:lpstr>Arial</vt:lpstr>
      <vt:lpstr>Calibri</vt:lpstr>
      <vt:lpstr>배달의민족 도현</vt:lpstr>
      <vt:lpstr>Noto Sans CJK JP Regular</vt:lpstr>
      <vt:lpstr>Times New Roman</vt:lpstr>
      <vt:lpstr>Office Theme</vt:lpstr>
      <vt:lpstr>PowerPoint 프레젠테이션</vt:lpstr>
      <vt:lpstr>1. 스터디 방식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Oh-SungJin</dc:creator>
  <cp:lastModifiedBy>Sung-Jin</cp:lastModifiedBy>
  <cp:revision>2</cp:revision>
  <dcterms:created xsi:type="dcterms:W3CDTF">2018-09-13T10:28:15Z</dcterms:created>
  <dcterms:modified xsi:type="dcterms:W3CDTF">2018-09-13T10:45:50Z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2018-09-12T00:00:00Z</vt:filetime>
  </property>
  <property fmtid="{D5CDD505-2E9C-101B-9397-08002B2CF9AE}" pid="3" name="Creator">
    <vt:lpwstr>PowerPoint용 Acrobat PDFMaker 18</vt:lpwstr>
  </property>
  <property fmtid="{D5CDD505-2E9C-101B-9397-08002B2CF9AE}" pid="4" name="LastSaved">
    <vt:filetime>2018-09-13T00:00:00Z</vt:filetime>
  </property>
</Properties>
</file>