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1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C1D0-8A79-49F4-A838-C4CEE41130A7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2024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2132857"/>
            <a:ext cx="9144000" cy="4725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Description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Node.js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가 무엇인가 발표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0~4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장까지 각자 공부 및 발표준비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진행하고 싶은 </a:t>
            </a: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</a:rPr>
              <a:t>프로젝트 발표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188641"/>
            <a:ext cx="6444209" cy="158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Node.js </a:t>
            </a:r>
            <a:r>
              <a:rPr lang="ko-KR" altLang="en-US" sz="3500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주차</a:t>
            </a:r>
            <a:endParaRPr lang="en-US" altLang="ko-KR" sz="35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Members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김다영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오성진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이승연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이한결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전유희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최수영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(7/9)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전유희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개인사</a:t>
            </a:r>
            <a:r>
              <a:rPr lang="ko-KR" altLang="en-US" sz="1300" dirty="0">
                <a:latin typeface="배달의민족 도현" pitchFamily="50" charset="-127"/>
                <a:ea typeface="배달의민족 도현" pitchFamily="50" charset="-127"/>
              </a:rPr>
              <a:t>정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최수영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가족여행</a:t>
            </a:r>
            <a:endParaRPr lang="en-US" altLang="ko-KR" sz="13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Picture 2" descr="C:\Users\Sung-Jin\Desktop\KakaoTalk_20180731_17363713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9" y="0"/>
            <a:ext cx="2699790" cy="202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47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Sung-Jin</dc:creator>
  <cp:lastModifiedBy>Sung-Jin</cp:lastModifiedBy>
  <cp:revision>9</cp:revision>
  <dcterms:created xsi:type="dcterms:W3CDTF">2018-07-27T00:16:24Z</dcterms:created>
  <dcterms:modified xsi:type="dcterms:W3CDTF">2018-08-01T08:35:26Z</dcterms:modified>
</cp:coreProperties>
</file>