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C1D0-8A79-49F4-A838-C4CEE41130A7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F27-CFA5-4387-8976-E0B2D3817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2024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9" y="0"/>
            <a:ext cx="2699790" cy="202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2132857"/>
            <a:ext cx="9144000" cy="4725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Description</a:t>
            </a:r>
          </a:p>
          <a:p>
            <a:pPr marL="0" indent="0">
              <a:buNone/>
            </a:pPr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교제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Do it! Node.js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프로그래밍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매주 월요일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18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30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분 서울창업허브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주제를 공부하여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블로그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깃 등에 업로드 및 발표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endParaRPr lang="en-US" altLang="ko-KR" sz="15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lvl="1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지각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결석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/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발표에 대한 규칙 규정</a:t>
            </a: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3E10D7FA-E34C-48CB-B72F-BF0DF587ABE7}"/>
              </a:ext>
            </a:extLst>
          </p:cNvPr>
          <p:cNvSpPr txBox="1">
            <a:spLocks/>
          </p:cNvSpPr>
          <p:nvPr/>
        </p:nvSpPr>
        <p:spPr>
          <a:xfrm>
            <a:off x="0" y="188641"/>
            <a:ext cx="6444209" cy="1584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Node.js </a:t>
            </a:r>
            <a:r>
              <a:rPr lang="ko-KR" altLang="en-US" sz="3500" dirty="0" err="1" smtClean="0">
                <a:latin typeface="배달의민족 도현" pitchFamily="50" charset="-127"/>
                <a:ea typeface="배달의민족 도현" pitchFamily="50" charset="-127"/>
              </a:rPr>
              <a:t>스터디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3500" dirty="0" smtClean="0"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lang="ko-KR" altLang="en-US" sz="3500" dirty="0" smtClean="0">
                <a:latin typeface="배달의민족 도현" pitchFamily="50" charset="-127"/>
                <a:ea typeface="배달의민족 도현" pitchFamily="50" charset="-127"/>
              </a:rPr>
              <a:t>주차</a:t>
            </a:r>
            <a:endParaRPr lang="en-US" altLang="ko-KR" sz="35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Members</a:t>
            </a:r>
          </a:p>
          <a:p>
            <a:pPr marL="457200" lvl="1" indent="0">
              <a:buNone/>
            </a:pP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김다영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김보원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박주현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오성진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이소영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이승연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이한결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전유희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300" dirty="0" smtClean="0">
                <a:latin typeface="배달의민족 도현" pitchFamily="50" charset="-127"/>
                <a:ea typeface="배달의민족 도현" pitchFamily="50" charset="-127"/>
              </a:rPr>
              <a:t>최수영 </a:t>
            </a:r>
            <a:r>
              <a:rPr lang="en-US" altLang="ko-KR" sz="1300" dirty="0" smtClean="0">
                <a:latin typeface="배달의민족 도현" pitchFamily="50" charset="-127"/>
                <a:ea typeface="배달의민족 도현" pitchFamily="50" charset="-127"/>
              </a:rPr>
              <a:t>(9/9)</a:t>
            </a:r>
            <a:endParaRPr lang="en-US" altLang="ko-KR" sz="13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7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Sung-Jin</dc:creator>
  <cp:lastModifiedBy>Sung-Jin</cp:lastModifiedBy>
  <cp:revision>6</cp:revision>
  <dcterms:created xsi:type="dcterms:W3CDTF">2018-07-27T00:16:24Z</dcterms:created>
  <dcterms:modified xsi:type="dcterms:W3CDTF">2018-07-27T01:01:37Z</dcterms:modified>
</cp:coreProperties>
</file>