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2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0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7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1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C1D0-8A79-49F4-A838-C4CEE41130A7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8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2024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3E10D7FA-E34C-48CB-B72F-BF0DF587ABE7}"/>
              </a:ext>
            </a:extLst>
          </p:cNvPr>
          <p:cNvSpPr txBox="1">
            <a:spLocks/>
          </p:cNvSpPr>
          <p:nvPr/>
        </p:nvSpPr>
        <p:spPr>
          <a:xfrm>
            <a:off x="0" y="2132857"/>
            <a:ext cx="9144000" cy="4725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Description</a:t>
            </a:r>
          </a:p>
          <a:p>
            <a:pPr marL="0" indent="0">
              <a:buNone/>
            </a:pPr>
            <a:endParaRPr lang="en-US" altLang="ko-KR" sz="24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주차 복습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15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5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장 웹 서버 만들기 발표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다음주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6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장 데이터베이스 사용하기 준비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3E10D7FA-E34C-48CB-B72F-BF0DF587ABE7}"/>
              </a:ext>
            </a:extLst>
          </p:cNvPr>
          <p:cNvSpPr txBox="1">
            <a:spLocks/>
          </p:cNvSpPr>
          <p:nvPr/>
        </p:nvSpPr>
        <p:spPr>
          <a:xfrm>
            <a:off x="0" y="188641"/>
            <a:ext cx="6444209" cy="1584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ko-KR" sz="3500" dirty="0" smtClean="0">
                <a:latin typeface="배달의민족 도현" pitchFamily="50" charset="-127"/>
                <a:ea typeface="배달의민족 도현" pitchFamily="50" charset="-127"/>
              </a:rPr>
              <a:t>Node.js </a:t>
            </a:r>
            <a:r>
              <a:rPr lang="ko-KR" altLang="en-US" sz="3500" dirty="0" err="1" smtClean="0">
                <a:latin typeface="배달의민족 도현" pitchFamily="50" charset="-127"/>
                <a:ea typeface="배달의민족 도현" pitchFamily="50" charset="-127"/>
              </a:rPr>
              <a:t>스터디</a:t>
            </a:r>
            <a:r>
              <a:rPr lang="ko-KR" altLang="en-US" sz="35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3500" dirty="0" smtClean="0"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ko-KR" altLang="en-US" sz="3500" dirty="0" smtClean="0">
                <a:latin typeface="배달의민족 도현" pitchFamily="50" charset="-127"/>
                <a:ea typeface="배달의민족 도현" pitchFamily="50" charset="-127"/>
              </a:rPr>
              <a:t>주차</a:t>
            </a:r>
            <a:endParaRPr lang="en-US" altLang="ko-KR" sz="35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lvl="1" indent="0">
              <a:buNone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Members</a:t>
            </a:r>
          </a:p>
          <a:p>
            <a:pPr marL="457200" lvl="1" indent="0">
              <a:buNone/>
            </a:pP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김다영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김보원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박주현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오성진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이소영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이승연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이한결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전유희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(5/8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 marL="457200" lvl="1" indent="0">
              <a:buNone/>
            </a:pP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오성</a:t>
            </a:r>
            <a:r>
              <a:rPr lang="ko-KR" altLang="en-US" sz="1300" dirty="0">
                <a:latin typeface="배달의민족 도현" pitchFamily="50" charset="-127"/>
                <a:ea typeface="배달의민족 도현" pitchFamily="50" charset="-127"/>
              </a:rPr>
              <a:t>진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졸작발표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이소영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야근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이승연 </a:t>
            </a:r>
            <a:r>
              <a:rPr lang="en-US" altLang="ko-KR" sz="1300" dirty="0">
                <a:latin typeface="배달의민족 도현" pitchFamily="50" charset="-127"/>
                <a:ea typeface="배달의민족 도현" pitchFamily="50" charset="-127"/>
              </a:rPr>
              <a:t>–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가족여행</a:t>
            </a:r>
            <a:endParaRPr lang="en-US" altLang="ko-KR" sz="13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" name="Picture 2" descr="C:\Users\Sung-Jin\Desktop\KakaoTalk_20180813_19375618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18" y="-743"/>
            <a:ext cx="2700781" cy="202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50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Sung-Jin</dc:creator>
  <cp:lastModifiedBy>Sung-Jin</cp:lastModifiedBy>
  <cp:revision>12</cp:revision>
  <dcterms:created xsi:type="dcterms:W3CDTF">2018-07-27T00:16:24Z</dcterms:created>
  <dcterms:modified xsi:type="dcterms:W3CDTF">2018-08-14T07:33:47Z</dcterms:modified>
</cp:coreProperties>
</file>