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7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1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C1D0-8A79-49F4-A838-C4CEE41130A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8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2024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2132857"/>
            <a:ext cx="9144000" cy="4725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Description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Node.js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를 이용한 개인 프로젝트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진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행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15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간단한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API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서버 제작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김다영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이승연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전유희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애플리케이션의 데이터를 분리시켜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API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서버 제작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이한결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세션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+ Socket.IO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를 이용하여 간단한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채팅웹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구현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오성진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다음주는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Node.js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를 이용하여 각자 개인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프로젝트 완료 및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클라우드와</a:t>
            </a:r>
            <a:r>
              <a:rPr lang="ko-KR" altLang="en-US" smtClean="0">
                <a:latin typeface="배달의민족 도현" pitchFamily="50" charset="-127"/>
                <a:ea typeface="배달의민족 도현" pitchFamily="50" charset="-127"/>
              </a:rPr>
              <a:t> 결합하여 배포방법 알아볼 예정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188641"/>
            <a:ext cx="6444209" cy="1584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Node.js </a:t>
            </a:r>
            <a:r>
              <a:rPr lang="ko-KR" altLang="en-US" sz="3500" dirty="0" err="1" smtClean="0">
                <a:latin typeface="배달의민족 도현" pitchFamily="50" charset="-127"/>
                <a:ea typeface="배달의민족 도현" pitchFamily="50" charset="-127"/>
              </a:rPr>
              <a:t>스터디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6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주차</a:t>
            </a:r>
            <a:endParaRPr lang="en-US" altLang="ko-KR" sz="35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Members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김다영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김보원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박주현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오성진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이소영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이승연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이한결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전유희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(5/8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김보원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집안행사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박주현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1300" dirty="0" err="1" smtClean="0">
                <a:latin typeface="배달의민족 도현" pitchFamily="50" charset="-127"/>
                <a:ea typeface="배달의민족 도현" pitchFamily="50" charset="-127"/>
              </a:rPr>
              <a:t>알바대타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이소영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회사</a:t>
            </a:r>
            <a:endParaRPr lang="en-US" altLang="ko-KR" sz="13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Sung-Jin\Desktop\KakaoTalk_20180831_17042428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13" y="-4764"/>
            <a:ext cx="2702387" cy="20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86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Sung-Jin</dc:creator>
  <cp:lastModifiedBy>Sung-Jin</cp:lastModifiedBy>
  <cp:revision>15</cp:revision>
  <dcterms:created xsi:type="dcterms:W3CDTF">2018-07-27T00:16:24Z</dcterms:created>
  <dcterms:modified xsi:type="dcterms:W3CDTF">2018-08-31T09:39:29Z</dcterms:modified>
</cp:coreProperties>
</file>