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11" r:id="rId4"/>
    <p:sldId id="487" r:id="rId6"/>
    <p:sldId id="410" r:id="rId7"/>
    <p:sldId id="489" r:id="rId8"/>
    <p:sldId id="490" r:id="rId9"/>
    <p:sldId id="485" r:id="rId10"/>
    <p:sldId id="486" r:id="rId11"/>
    <p:sldId id="49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1B11A-C7A6-4C9B-BF55-673CDE59E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1B11A-C7A6-4C9B-BF55-673CDE59E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1B11A-C7A6-4C9B-BF55-673CDE59E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1B11A-C7A6-4C9B-BF55-673CDE59E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jpe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0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jpe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0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jpe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0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jpe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8.png"/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8.png"/><Relationship Id="rId5" Type="http://schemas.microsoft.com/office/2007/relationships/hdphoto" Target="../media/image20.wdp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片包含 建筑, 户外, 房子, 前&#10;&#10;描述已自动生成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918706"/>
            <a:ext cx="12180366" cy="590935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-49448" y="929076"/>
            <a:ext cx="12241447" cy="5898983"/>
          </a:xfrm>
          <a:prstGeom prst="rect">
            <a:avLst/>
          </a:prstGeom>
          <a:solidFill>
            <a:srgbClr val="E9E8E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762000" y="1342701"/>
            <a:ext cx="10355263" cy="3536949"/>
          </a:xfrm>
        </p:spPr>
        <p:txBody>
          <a:bodyPr/>
          <a:lstStyle/>
          <a:p>
            <a:endParaRPr lang="zh-CN" altLang="en-US"/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233643" y="932603"/>
            <a:ext cx="11724714" cy="0"/>
          </a:xfrm>
          <a:prstGeom prst="line">
            <a:avLst/>
          </a:prstGeom>
          <a:ln>
            <a:solidFill>
              <a:srgbClr val="9E2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2134516" y="329787"/>
            <a:ext cx="57484" cy="526313"/>
          </a:xfrm>
          <a:prstGeom prst="parallelogram">
            <a:avLst>
              <a:gd name="adj" fmla="val 0"/>
            </a:avLst>
          </a:prstGeom>
          <a:effectLst/>
        </p:spPr>
      </p:pic>
      <p:sp>
        <p:nvSpPr>
          <p:cNvPr id="35" name="文本框 34"/>
          <p:cNvSpPr txBox="1"/>
          <p:nvPr userDrawn="1"/>
        </p:nvSpPr>
        <p:spPr>
          <a:xfrm>
            <a:off x="709521" y="412750"/>
            <a:ext cx="9377908" cy="4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6" name="图片 24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098603" y="328749"/>
            <a:ext cx="1744147" cy="50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组合 36"/>
          <p:cNvGrpSpPr/>
          <p:nvPr userDrawn="1"/>
        </p:nvGrpSpPr>
        <p:grpSpPr>
          <a:xfrm>
            <a:off x="0" y="181863"/>
            <a:ext cx="1519885" cy="702613"/>
            <a:chOff x="115239" y="181863"/>
            <a:chExt cx="1519885" cy="702613"/>
          </a:xfrm>
        </p:grpSpPr>
        <p:pic>
          <p:nvPicPr>
            <p:cNvPr id="38" name="图片 37"/>
            <p:cNvPicPr>
              <a:picLocks noChangeAspect="1"/>
            </p:cNvPicPr>
            <p:nvPr userDrawn="1"/>
          </p:nvPicPr>
          <p:blipFill>
            <a:blip r:embed="rId5" cstate="email"/>
            <a:stretch>
              <a:fillRect/>
            </a:stretch>
          </p:blipFill>
          <p:spPr>
            <a:xfrm>
              <a:off x="115239" y="181863"/>
              <a:ext cx="1519885" cy="700231"/>
            </a:xfrm>
            <a:prstGeom prst="rect">
              <a:avLst/>
            </a:prstGeom>
          </p:spPr>
        </p:pic>
        <p:cxnSp>
          <p:nvCxnSpPr>
            <p:cNvPr id="39" name="直接连接符 38"/>
            <p:cNvCxnSpPr/>
            <p:nvPr userDrawn="1"/>
          </p:nvCxnSpPr>
          <p:spPr>
            <a:xfrm>
              <a:off x="1635124" y="590551"/>
              <a:ext cx="0" cy="293925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/>
          </p:nvCxnSpPr>
          <p:spPr>
            <a:xfrm>
              <a:off x="644128" y="882094"/>
              <a:ext cx="990996" cy="0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平行四边形 40"/>
          <p:cNvSpPr/>
          <p:nvPr userDrawn="1"/>
        </p:nvSpPr>
        <p:spPr>
          <a:xfrm>
            <a:off x="1373561" y="335252"/>
            <a:ext cx="376330" cy="569056"/>
          </a:xfrm>
          <a:prstGeom prst="parallelogram">
            <a:avLst>
              <a:gd name="adj" fmla="val 49078"/>
            </a:avLst>
          </a:prstGeom>
          <a:blipFill dpi="0" rotWithShape="1">
            <a:blip r:embed="rId6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2" name="图片 41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7" cstate="email"/>
          <a:srcRect/>
          <a:stretch>
            <a:fillRect/>
          </a:stretch>
        </p:blipFill>
        <p:spPr>
          <a:xfrm>
            <a:off x="731" y="336468"/>
            <a:ext cx="619368" cy="573911"/>
          </a:xfrm>
          <a:custGeom>
            <a:avLst/>
            <a:gdLst>
              <a:gd name="connsiteX0" fmla="*/ 76554 w 619368"/>
              <a:gd name="connsiteY0" fmla="*/ 0 h 573911"/>
              <a:gd name="connsiteX1" fmla="*/ 619368 w 619368"/>
              <a:gd name="connsiteY1" fmla="*/ 0 h 573911"/>
              <a:gd name="connsiteX2" fmla="*/ 421466 w 619368"/>
              <a:gd name="connsiteY2" fmla="*/ 573911 h 573911"/>
              <a:gd name="connsiteX3" fmla="*/ 0 w 619368"/>
              <a:gd name="connsiteY3" fmla="*/ 573911 h 573911"/>
              <a:gd name="connsiteX4" fmla="*/ 0 w 619368"/>
              <a:gd name="connsiteY4" fmla="*/ 222005 h 57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368" h="573911">
                <a:moveTo>
                  <a:pt x="76554" y="0"/>
                </a:moveTo>
                <a:lnTo>
                  <a:pt x="619368" y="0"/>
                </a:lnTo>
                <a:lnTo>
                  <a:pt x="421466" y="573911"/>
                </a:lnTo>
                <a:lnTo>
                  <a:pt x="0" y="573911"/>
                </a:lnTo>
                <a:lnTo>
                  <a:pt x="0" y="222005"/>
                </a:lnTo>
                <a:close/>
              </a:path>
            </a:pathLst>
          </a:custGeom>
          <a:effectLst/>
        </p:spPr>
      </p:pic>
      <p:sp>
        <p:nvSpPr>
          <p:cNvPr id="43" name="任意多边形: 形状 42"/>
          <p:cNvSpPr/>
          <p:nvPr userDrawn="1"/>
        </p:nvSpPr>
        <p:spPr>
          <a:xfrm flipV="1">
            <a:off x="1" y="277812"/>
            <a:ext cx="570649" cy="665162"/>
          </a:xfrm>
          <a:custGeom>
            <a:avLst/>
            <a:gdLst>
              <a:gd name="connsiteX0" fmla="*/ 0 w 570649"/>
              <a:gd name="connsiteY0" fmla="*/ 665162 h 665162"/>
              <a:gd name="connsiteX1" fmla="*/ 570649 w 570649"/>
              <a:gd name="connsiteY1" fmla="*/ 665162 h 665162"/>
              <a:gd name="connsiteX2" fmla="*/ 337523 w 570649"/>
              <a:gd name="connsiteY2" fmla="*/ 0 h 665162"/>
              <a:gd name="connsiteX3" fmla="*/ 0 w 570649"/>
              <a:gd name="connsiteY3" fmla="*/ 0 h 66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49" h="665162">
                <a:moveTo>
                  <a:pt x="0" y="665162"/>
                </a:moveTo>
                <a:lnTo>
                  <a:pt x="570649" y="665162"/>
                </a:lnTo>
                <a:lnTo>
                  <a:pt x="33752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8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 userDrawn="1"/>
        </p:nvSpPr>
        <p:spPr>
          <a:xfrm>
            <a:off x="0" y="6131379"/>
            <a:ext cx="12192000" cy="795770"/>
          </a:xfrm>
          <a:prstGeom prst="rect">
            <a:avLst/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 userDrawn="1"/>
        </p:nvSpPr>
        <p:spPr>
          <a:xfrm>
            <a:off x="9666485" y="6350949"/>
            <a:ext cx="217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海纳百川  有容乃大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970666"/>
            <a:ext cx="12192000" cy="5789995"/>
          </a:xfrm>
          <a:prstGeom prst="rect">
            <a:avLst/>
          </a:prstGeom>
        </p:spPr>
      </p:pic>
      <p:sp>
        <p:nvSpPr>
          <p:cNvPr id="36" name="矩形 35"/>
          <p:cNvSpPr/>
          <p:nvPr userDrawn="1"/>
        </p:nvSpPr>
        <p:spPr>
          <a:xfrm>
            <a:off x="1" y="970666"/>
            <a:ext cx="12225324" cy="5887334"/>
          </a:xfrm>
          <a:prstGeom prst="rect">
            <a:avLst/>
          </a:prstGeom>
          <a:solidFill>
            <a:srgbClr val="E9E8E6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 userDrawn="1"/>
        </p:nvSpPr>
        <p:spPr>
          <a:xfrm>
            <a:off x="797418" y="1400959"/>
            <a:ext cx="1963242" cy="1944414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44671" y="1400959"/>
            <a:ext cx="1963242" cy="1944414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91924" y="1400959"/>
            <a:ext cx="1963242" cy="1944414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339176" y="1400959"/>
            <a:ext cx="1963242" cy="1944414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图片占位符 31"/>
          <p:cNvSpPr>
            <a:spLocks noGrp="1"/>
          </p:cNvSpPr>
          <p:nvPr>
            <p:ph type="pic" sz="quarter" idx="11"/>
          </p:nvPr>
        </p:nvSpPr>
        <p:spPr>
          <a:xfrm>
            <a:off x="3744397" y="1499729"/>
            <a:ext cx="1763789" cy="174687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31"/>
          <p:cNvSpPr>
            <a:spLocks noGrp="1"/>
          </p:cNvSpPr>
          <p:nvPr>
            <p:ph type="pic" sz="quarter" idx="12"/>
          </p:nvPr>
        </p:nvSpPr>
        <p:spPr>
          <a:xfrm>
            <a:off x="6591652" y="1499729"/>
            <a:ext cx="1763789" cy="174687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1"/>
          <p:cNvSpPr>
            <a:spLocks noGrp="1"/>
          </p:cNvSpPr>
          <p:nvPr>
            <p:ph type="pic" sz="quarter" idx="13"/>
          </p:nvPr>
        </p:nvSpPr>
        <p:spPr>
          <a:xfrm>
            <a:off x="9438902" y="1499729"/>
            <a:ext cx="1763789" cy="174687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0"/>
          </p:nvPr>
        </p:nvSpPr>
        <p:spPr>
          <a:xfrm>
            <a:off x="897146" y="1499730"/>
            <a:ext cx="1763789" cy="174687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33643" y="932603"/>
            <a:ext cx="11724714" cy="0"/>
          </a:xfrm>
          <a:prstGeom prst="line">
            <a:avLst/>
          </a:prstGeom>
          <a:ln>
            <a:solidFill>
              <a:srgbClr val="9E2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2134516" y="329787"/>
            <a:ext cx="57484" cy="526313"/>
          </a:xfrm>
          <a:prstGeom prst="parallelogram">
            <a:avLst>
              <a:gd name="adj" fmla="val 0"/>
            </a:avLst>
          </a:prstGeom>
          <a:effectLst/>
        </p:spPr>
      </p:pic>
      <p:sp>
        <p:nvSpPr>
          <p:cNvPr id="20" name="文本框 19"/>
          <p:cNvSpPr txBox="1"/>
          <p:nvPr userDrawn="1"/>
        </p:nvSpPr>
        <p:spPr>
          <a:xfrm>
            <a:off x="709521" y="412750"/>
            <a:ext cx="9377908" cy="4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1" name="图片 24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0098603" y="328749"/>
            <a:ext cx="1744147" cy="50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 userDrawn="1"/>
        </p:nvGrpSpPr>
        <p:grpSpPr>
          <a:xfrm>
            <a:off x="0" y="181863"/>
            <a:ext cx="1519885" cy="702613"/>
            <a:chOff x="115239" y="181863"/>
            <a:chExt cx="1519885" cy="702613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>
            <a:blip r:embed="rId6" cstate="email"/>
            <a:stretch>
              <a:fillRect/>
            </a:stretch>
          </p:blipFill>
          <p:spPr>
            <a:xfrm>
              <a:off x="115239" y="181863"/>
              <a:ext cx="1519885" cy="700231"/>
            </a:xfrm>
            <a:prstGeom prst="rect">
              <a:avLst/>
            </a:prstGeom>
          </p:spPr>
        </p:pic>
        <p:cxnSp>
          <p:nvCxnSpPr>
            <p:cNvPr id="24" name="直接连接符 23"/>
            <p:cNvCxnSpPr/>
            <p:nvPr userDrawn="1"/>
          </p:nvCxnSpPr>
          <p:spPr>
            <a:xfrm>
              <a:off x="1635124" y="590551"/>
              <a:ext cx="0" cy="293925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644128" y="882094"/>
              <a:ext cx="990996" cy="0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平行四边形 25"/>
          <p:cNvSpPr/>
          <p:nvPr userDrawn="1"/>
        </p:nvSpPr>
        <p:spPr>
          <a:xfrm>
            <a:off x="1373561" y="335252"/>
            <a:ext cx="376330" cy="569056"/>
          </a:xfrm>
          <a:prstGeom prst="parallelogram">
            <a:avLst>
              <a:gd name="adj" fmla="val 49078"/>
            </a:avLst>
          </a:prstGeom>
          <a:blipFill dpi="0" rotWithShape="1">
            <a:blip r:embed="rId7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8" cstate="email"/>
          <a:srcRect/>
          <a:stretch>
            <a:fillRect/>
          </a:stretch>
        </p:blipFill>
        <p:spPr>
          <a:xfrm>
            <a:off x="731" y="336468"/>
            <a:ext cx="619368" cy="573911"/>
          </a:xfrm>
          <a:custGeom>
            <a:avLst/>
            <a:gdLst>
              <a:gd name="connsiteX0" fmla="*/ 76554 w 619368"/>
              <a:gd name="connsiteY0" fmla="*/ 0 h 573911"/>
              <a:gd name="connsiteX1" fmla="*/ 619368 w 619368"/>
              <a:gd name="connsiteY1" fmla="*/ 0 h 573911"/>
              <a:gd name="connsiteX2" fmla="*/ 421466 w 619368"/>
              <a:gd name="connsiteY2" fmla="*/ 573911 h 573911"/>
              <a:gd name="connsiteX3" fmla="*/ 0 w 619368"/>
              <a:gd name="connsiteY3" fmla="*/ 573911 h 573911"/>
              <a:gd name="connsiteX4" fmla="*/ 0 w 619368"/>
              <a:gd name="connsiteY4" fmla="*/ 222005 h 57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368" h="573911">
                <a:moveTo>
                  <a:pt x="76554" y="0"/>
                </a:moveTo>
                <a:lnTo>
                  <a:pt x="619368" y="0"/>
                </a:lnTo>
                <a:lnTo>
                  <a:pt x="421466" y="573911"/>
                </a:lnTo>
                <a:lnTo>
                  <a:pt x="0" y="573911"/>
                </a:lnTo>
                <a:lnTo>
                  <a:pt x="0" y="222005"/>
                </a:lnTo>
                <a:close/>
              </a:path>
            </a:pathLst>
          </a:custGeom>
          <a:effectLst/>
        </p:spPr>
      </p:pic>
      <p:sp>
        <p:nvSpPr>
          <p:cNvPr id="28" name="任意多边形: 形状 27"/>
          <p:cNvSpPr/>
          <p:nvPr userDrawn="1"/>
        </p:nvSpPr>
        <p:spPr>
          <a:xfrm flipV="1">
            <a:off x="1" y="277812"/>
            <a:ext cx="570649" cy="665162"/>
          </a:xfrm>
          <a:custGeom>
            <a:avLst/>
            <a:gdLst>
              <a:gd name="connsiteX0" fmla="*/ 0 w 570649"/>
              <a:gd name="connsiteY0" fmla="*/ 665162 h 665162"/>
              <a:gd name="connsiteX1" fmla="*/ 570649 w 570649"/>
              <a:gd name="connsiteY1" fmla="*/ 665162 h 665162"/>
              <a:gd name="connsiteX2" fmla="*/ 337523 w 570649"/>
              <a:gd name="connsiteY2" fmla="*/ 0 h 665162"/>
              <a:gd name="connsiteX3" fmla="*/ 0 w 570649"/>
              <a:gd name="connsiteY3" fmla="*/ 0 h 66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49" h="665162">
                <a:moveTo>
                  <a:pt x="0" y="665162"/>
                </a:moveTo>
                <a:lnTo>
                  <a:pt x="570649" y="665162"/>
                </a:lnTo>
                <a:lnTo>
                  <a:pt x="33752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9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0" y="6131379"/>
            <a:ext cx="12192000" cy="795770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9666485" y="6350949"/>
            <a:ext cx="217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海纳百川  有容乃大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970666"/>
            <a:ext cx="12192000" cy="5789995"/>
          </a:xfrm>
          <a:prstGeom prst="rect">
            <a:avLst/>
          </a:prstGeom>
        </p:spPr>
      </p:pic>
      <p:sp>
        <p:nvSpPr>
          <p:cNvPr id="36" name="矩形 35"/>
          <p:cNvSpPr/>
          <p:nvPr userDrawn="1"/>
        </p:nvSpPr>
        <p:spPr>
          <a:xfrm>
            <a:off x="1" y="970666"/>
            <a:ext cx="12225324" cy="5887334"/>
          </a:xfrm>
          <a:prstGeom prst="rect">
            <a:avLst/>
          </a:prstGeom>
          <a:solidFill>
            <a:srgbClr val="E9E8E6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33643" y="932603"/>
            <a:ext cx="11724714" cy="0"/>
          </a:xfrm>
          <a:prstGeom prst="line">
            <a:avLst/>
          </a:prstGeom>
          <a:ln>
            <a:solidFill>
              <a:srgbClr val="9E2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2134516" y="329787"/>
            <a:ext cx="57484" cy="526313"/>
          </a:xfrm>
          <a:prstGeom prst="parallelogram">
            <a:avLst>
              <a:gd name="adj" fmla="val 0"/>
            </a:avLst>
          </a:prstGeom>
          <a:effectLst/>
        </p:spPr>
      </p:pic>
      <p:sp>
        <p:nvSpPr>
          <p:cNvPr id="20" name="文本框 19"/>
          <p:cNvSpPr txBox="1"/>
          <p:nvPr userDrawn="1"/>
        </p:nvSpPr>
        <p:spPr>
          <a:xfrm>
            <a:off x="709521" y="412750"/>
            <a:ext cx="9377908" cy="4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1" name="图片 24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098603" y="328749"/>
            <a:ext cx="1744147" cy="50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 userDrawn="1"/>
        </p:nvGrpSpPr>
        <p:grpSpPr>
          <a:xfrm>
            <a:off x="0" y="181863"/>
            <a:ext cx="1519885" cy="702613"/>
            <a:chOff x="115239" y="181863"/>
            <a:chExt cx="1519885" cy="702613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>
            <a:blip r:embed="rId5" cstate="email"/>
            <a:stretch>
              <a:fillRect/>
            </a:stretch>
          </p:blipFill>
          <p:spPr>
            <a:xfrm>
              <a:off x="115239" y="181863"/>
              <a:ext cx="1519885" cy="700231"/>
            </a:xfrm>
            <a:prstGeom prst="rect">
              <a:avLst/>
            </a:prstGeom>
          </p:spPr>
        </p:pic>
        <p:cxnSp>
          <p:nvCxnSpPr>
            <p:cNvPr id="24" name="直接连接符 23"/>
            <p:cNvCxnSpPr/>
            <p:nvPr userDrawn="1"/>
          </p:nvCxnSpPr>
          <p:spPr>
            <a:xfrm>
              <a:off x="1635124" y="590551"/>
              <a:ext cx="0" cy="293925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644128" y="882094"/>
              <a:ext cx="990996" cy="0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平行四边形 25"/>
          <p:cNvSpPr/>
          <p:nvPr userDrawn="1"/>
        </p:nvSpPr>
        <p:spPr>
          <a:xfrm>
            <a:off x="1373561" y="335252"/>
            <a:ext cx="376330" cy="569056"/>
          </a:xfrm>
          <a:prstGeom prst="parallelogram">
            <a:avLst>
              <a:gd name="adj" fmla="val 49078"/>
            </a:avLst>
          </a:prstGeom>
          <a:blipFill dpi="0" rotWithShape="1">
            <a:blip r:embed="rId6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7" cstate="email"/>
          <a:srcRect/>
          <a:stretch>
            <a:fillRect/>
          </a:stretch>
        </p:blipFill>
        <p:spPr>
          <a:xfrm>
            <a:off x="731" y="336468"/>
            <a:ext cx="619368" cy="573911"/>
          </a:xfrm>
          <a:custGeom>
            <a:avLst/>
            <a:gdLst>
              <a:gd name="connsiteX0" fmla="*/ 76554 w 619368"/>
              <a:gd name="connsiteY0" fmla="*/ 0 h 573911"/>
              <a:gd name="connsiteX1" fmla="*/ 619368 w 619368"/>
              <a:gd name="connsiteY1" fmla="*/ 0 h 573911"/>
              <a:gd name="connsiteX2" fmla="*/ 421466 w 619368"/>
              <a:gd name="connsiteY2" fmla="*/ 573911 h 573911"/>
              <a:gd name="connsiteX3" fmla="*/ 0 w 619368"/>
              <a:gd name="connsiteY3" fmla="*/ 573911 h 573911"/>
              <a:gd name="connsiteX4" fmla="*/ 0 w 619368"/>
              <a:gd name="connsiteY4" fmla="*/ 222005 h 57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368" h="573911">
                <a:moveTo>
                  <a:pt x="76554" y="0"/>
                </a:moveTo>
                <a:lnTo>
                  <a:pt x="619368" y="0"/>
                </a:lnTo>
                <a:lnTo>
                  <a:pt x="421466" y="573911"/>
                </a:lnTo>
                <a:lnTo>
                  <a:pt x="0" y="573911"/>
                </a:lnTo>
                <a:lnTo>
                  <a:pt x="0" y="222005"/>
                </a:lnTo>
                <a:close/>
              </a:path>
            </a:pathLst>
          </a:custGeom>
          <a:effectLst/>
        </p:spPr>
      </p:pic>
      <p:sp>
        <p:nvSpPr>
          <p:cNvPr id="28" name="任意多边形: 形状 27"/>
          <p:cNvSpPr/>
          <p:nvPr userDrawn="1"/>
        </p:nvSpPr>
        <p:spPr>
          <a:xfrm flipV="1">
            <a:off x="1" y="277812"/>
            <a:ext cx="570649" cy="665162"/>
          </a:xfrm>
          <a:custGeom>
            <a:avLst/>
            <a:gdLst>
              <a:gd name="connsiteX0" fmla="*/ 0 w 570649"/>
              <a:gd name="connsiteY0" fmla="*/ 665162 h 665162"/>
              <a:gd name="connsiteX1" fmla="*/ 570649 w 570649"/>
              <a:gd name="connsiteY1" fmla="*/ 665162 h 665162"/>
              <a:gd name="connsiteX2" fmla="*/ 337523 w 570649"/>
              <a:gd name="connsiteY2" fmla="*/ 0 h 665162"/>
              <a:gd name="connsiteX3" fmla="*/ 0 w 570649"/>
              <a:gd name="connsiteY3" fmla="*/ 0 h 66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49" h="665162">
                <a:moveTo>
                  <a:pt x="0" y="665162"/>
                </a:moveTo>
                <a:lnTo>
                  <a:pt x="570649" y="665162"/>
                </a:lnTo>
                <a:lnTo>
                  <a:pt x="33752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8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0" y="6131379"/>
            <a:ext cx="12192000" cy="795770"/>
          </a:xfrm>
          <a:prstGeom prst="rect">
            <a:avLst/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9666485" y="6350949"/>
            <a:ext cx="217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海纳百川  有容乃大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757937" y="3118029"/>
            <a:ext cx="1763790" cy="1746874"/>
          </a:xfrm>
          <a:prstGeom prst="ellipse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 userDrawn="1"/>
        </p:nvSpPr>
        <p:spPr>
          <a:xfrm>
            <a:off x="2996397" y="3118029"/>
            <a:ext cx="1763790" cy="1746874"/>
          </a:xfrm>
          <a:prstGeom prst="ellipse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 userDrawn="1"/>
        </p:nvSpPr>
        <p:spPr>
          <a:xfrm>
            <a:off x="5234857" y="3118029"/>
            <a:ext cx="1763790" cy="1746874"/>
          </a:xfrm>
          <a:prstGeom prst="ellipse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 userDrawn="1"/>
        </p:nvSpPr>
        <p:spPr>
          <a:xfrm>
            <a:off x="7473317" y="3118029"/>
            <a:ext cx="1763790" cy="1746874"/>
          </a:xfrm>
          <a:prstGeom prst="ellipse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 userDrawn="1"/>
        </p:nvSpPr>
        <p:spPr>
          <a:xfrm>
            <a:off x="9711777" y="3118029"/>
            <a:ext cx="1763790" cy="1746874"/>
          </a:xfrm>
          <a:prstGeom prst="ellipse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826780" y="3186438"/>
            <a:ext cx="1626103" cy="1610055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7" name="图片占位符 2"/>
          <p:cNvSpPr>
            <a:spLocks noGrp="1"/>
          </p:cNvSpPr>
          <p:nvPr>
            <p:ph type="pic" sz="quarter" idx="11"/>
          </p:nvPr>
        </p:nvSpPr>
        <p:spPr>
          <a:xfrm>
            <a:off x="3065240" y="3183284"/>
            <a:ext cx="1626103" cy="1610055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图片占位符 2"/>
          <p:cNvSpPr>
            <a:spLocks noGrp="1"/>
          </p:cNvSpPr>
          <p:nvPr>
            <p:ph type="pic" sz="quarter" idx="12"/>
          </p:nvPr>
        </p:nvSpPr>
        <p:spPr>
          <a:xfrm>
            <a:off x="5303700" y="3180130"/>
            <a:ext cx="1626103" cy="1610055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9" name="图片占位符 2"/>
          <p:cNvSpPr>
            <a:spLocks noGrp="1"/>
          </p:cNvSpPr>
          <p:nvPr>
            <p:ph type="pic" sz="quarter" idx="13"/>
          </p:nvPr>
        </p:nvSpPr>
        <p:spPr>
          <a:xfrm>
            <a:off x="7542160" y="3176976"/>
            <a:ext cx="1626103" cy="1610055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0" name="图片占位符 2"/>
          <p:cNvSpPr>
            <a:spLocks noGrp="1"/>
          </p:cNvSpPr>
          <p:nvPr>
            <p:ph type="pic" sz="quarter" idx="14"/>
          </p:nvPr>
        </p:nvSpPr>
        <p:spPr>
          <a:xfrm>
            <a:off x="9780620" y="3173822"/>
            <a:ext cx="1626103" cy="1610055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970666"/>
            <a:ext cx="12192000" cy="5687309"/>
          </a:xfrm>
          <a:prstGeom prst="rect">
            <a:avLst/>
          </a:prstGeom>
        </p:spPr>
      </p:pic>
      <p:sp>
        <p:nvSpPr>
          <p:cNvPr id="33" name="矩形 32"/>
          <p:cNvSpPr/>
          <p:nvPr userDrawn="1"/>
        </p:nvSpPr>
        <p:spPr>
          <a:xfrm>
            <a:off x="0" y="937125"/>
            <a:ext cx="12192000" cy="5920873"/>
          </a:xfrm>
          <a:prstGeom prst="rect">
            <a:avLst/>
          </a:prstGeom>
          <a:solidFill>
            <a:srgbClr val="E9E8E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7"/>
          </p:nvPr>
        </p:nvSpPr>
        <p:spPr>
          <a:xfrm>
            <a:off x="5194300" y="2533650"/>
            <a:ext cx="1879600" cy="18478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7071695" y="2558235"/>
            <a:ext cx="914400" cy="914400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just" defTabSz="685800">
              <a:lnSpc>
                <a:spcPct val="120000"/>
              </a:lnSpc>
            </a:pPr>
            <a:endParaRPr lang="zh-CN" altLang="en-US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4113213" y="1566863"/>
            <a:ext cx="2073275" cy="20224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11"/>
          <p:cNvSpPr>
            <a:spLocks noGrp="1"/>
          </p:cNvSpPr>
          <p:nvPr>
            <p:ph type="pic" sz="quarter" idx="14"/>
          </p:nvPr>
        </p:nvSpPr>
        <p:spPr>
          <a:xfrm>
            <a:off x="4114960" y="3608246"/>
            <a:ext cx="2073275" cy="2008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图片占位符 11"/>
          <p:cNvSpPr>
            <a:spLocks noGrp="1"/>
          </p:cNvSpPr>
          <p:nvPr>
            <p:ph type="pic" sz="quarter" idx="15"/>
          </p:nvPr>
        </p:nvSpPr>
        <p:spPr>
          <a:xfrm>
            <a:off x="6192377" y="3599508"/>
            <a:ext cx="2073275" cy="20224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5" name="图片占位符 11"/>
          <p:cNvSpPr>
            <a:spLocks noGrp="1"/>
          </p:cNvSpPr>
          <p:nvPr>
            <p:ph type="pic" sz="quarter" idx="16"/>
          </p:nvPr>
        </p:nvSpPr>
        <p:spPr>
          <a:xfrm>
            <a:off x="6179701" y="1557020"/>
            <a:ext cx="2073275" cy="20224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9E61-8D26-47A8-A954-9D1CACDA3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BFC2-7CCE-4972-BA47-D648AE696F88}" type="slidenum">
              <a:rPr lang="zh-CN" altLang="en-US" smtClean="0"/>
            </a:fld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233643" y="932603"/>
            <a:ext cx="11724714" cy="0"/>
          </a:xfrm>
          <a:prstGeom prst="line">
            <a:avLst/>
          </a:prstGeom>
          <a:ln>
            <a:solidFill>
              <a:srgbClr val="9E2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2134516" y="329787"/>
            <a:ext cx="57484" cy="526313"/>
          </a:xfrm>
          <a:prstGeom prst="parallelogram">
            <a:avLst>
              <a:gd name="adj" fmla="val 0"/>
            </a:avLst>
          </a:prstGeom>
          <a:effectLst/>
        </p:spPr>
      </p:pic>
      <p:sp>
        <p:nvSpPr>
          <p:cNvPr id="21" name="文本框 20"/>
          <p:cNvSpPr txBox="1"/>
          <p:nvPr userDrawn="1"/>
        </p:nvSpPr>
        <p:spPr>
          <a:xfrm>
            <a:off x="709521" y="412750"/>
            <a:ext cx="9377908" cy="4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2" name="图片 24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098603" y="328749"/>
            <a:ext cx="1744147" cy="50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2"/>
          <p:cNvGrpSpPr/>
          <p:nvPr userDrawn="1"/>
        </p:nvGrpSpPr>
        <p:grpSpPr>
          <a:xfrm>
            <a:off x="0" y="181863"/>
            <a:ext cx="1519885" cy="702613"/>
            <a:chOff x="115239" y="181863"/>
            <a:chExt cx="1519885" cy="702613"/>
          </a:xfrm>
        </p:grpSpPr>
        <p:pic>
          <p:nvPicPr>
            <p:cNvPr id="24" name="图片 23"/>
            <p:cNvPicPr>
              <a:picLocks noChangeAspect="1"/>
            </p:cNvPicPr>
            <p:nvPr userDrawn="1"/>
          </p:nvPicPr>
          <p:blipFill>
            <a:blip r:embed="rId5" cstate="email"/>
            <a:stretch>
              <a:fillRect/>
            </a:stretch>
          </p:blipFill>
          <p:spPr>
            <a:xfrm>
              <a:off x="115239" y="181863"/>
              <a:ext cx="1519885" cy="70023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 userDrawn="1"/>
          </p:nvCxnSpPr>
          <p:spPr>
            <a:xfrm>
              <a:off x="1635124" y="590551"/>
              <a:ext cx="0" cy="293925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644128" y="882094"/>
              <a:ext cx="990996" cy="0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平行四边形 26"/>
          <p:cNvSpPr/>
          <p:nvPr userDrawn="1"/>
        </p:nvSpPr>
        <p:spPr>
          <a:xfrm>
            <a:off x="1373561" y="335252"/>
            <a:ext cx="376330" cy="569056"/>
          </a:xfrm>
          <a:prstGeom prst="parallelogram">
            <a:avLst>
              <a:gd name="adj" fmla="val 49078"/>
            </a:avLst>
          </a:prstGeom>
          <a:blipFill dpi="0" rotWithShape="1">
            <a:blip r:embed="rId6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图片 27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7" cstate="email"/>
          <a:srcRect/>
          <a:stretch>
            <a:fillRect/>
          </a:stretch>
        </p:blipFill>
        <p:spPr>
          <a:xfrm>
            <a:off x="731" y="336468"/>
            <a:ext cx="619368" cy="573911"/>
          </a:xfrm>
          <a:custGeom>
            <a:avLst/>
            <a:gdLst>
              <a:gd name="connsiteX0" fmla="*/ 76554 w 619368"/>
              <a:gd name="connsiteY0" fmla="*/ 0 h 573911"/>
              <a:gd name="connsiteX1" fmla="*/ 619368 w 619368"/>
              <a:gd name="connsiteY1" fmla="*/ 0 h 573911"/>
              <a:gd name="connsiteX2" fmla="*/ 421466 w 619368"/>
              <a:gd name="connsiteY2" fmla="*/ 573911 h 573911"/>
              <a:gd name="connsiteX3" fmla="*/ 0 w 619368"/>
              <a:gd name="connsiteY3" fmla="*/ 573911 h 573911"/>
              <a:gd name="connsiteX4" fmla="*/ 0 w 619368"/>
              <a:gd name="connsiteY4" fmla="*/ 222005 h 57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368" h="573911">
                <a:moveTo>
                  <a:pt x="76554" y="0"/>
                </a:moveTo>
                <a:lnTo>
                  <a:pt x="619368" y="0"/>
                </a:lnTo>
                <a:lnTo>
                  <a:pt x="421466" y="573911"/>
                </a:lnTo>
                <a:lnTo>
                  <a:pt x="0" y="573911"/>
                </a:lnTo>
                <a:lnTo>
                  <a:pt x="0" y="222005"/>
                </a:lnTo>
                <a:close/>
              </a:path>
            </a:pathLst>
          </a:custGeom>
          <a:effectLst/>
        </p:spPr>
      </p:pic>
      <p:sp>
        <p:nvSpPr>
          <p:cNvPr id="29" name="任意多边形: 形状 28"/>
          <p:cNvSpPr/>
          <p:nvPr userDrawn="1"/>
        </p:nvSpPr>
        <p:spPr>
          <a:xfrm flipV="1">
            <a:off x="1" y="277812"/>
            <a:ext cx="570649" cy="665162"/>
          </a:xfrm>
          <a:custGeom>
            <a:avLst/>
            <a:gdLst>
              <a:gd name="connsiteX0" fmla="*/ 0 w 570649"/>
              <a:gd name="connsiteY0" fmla="*/ 665162 h 665162"/>
              <a:gd name="connsiteX1" fmla="*/ 570649 w 570649"/>
              <a:gd name="connsiteY1" fmla="*/ 665162 h 665162"/>
              <a:gd name="connsiteX2" fmla="*/ 337523 w 570649"/>
              <a:gd name="connsiteY2" fmla="*/ 0 h 665162"/>
              <a:gd name="connsiteX3" fmla="*/ 0 w 570649"/>
              <a:gd name="connsiteY3" fmla="*/ 0 h 66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49" h="665162">
                <a:moveTo>
                  <a:pt x="0" y="665162"/>
                </a:moveTo>
                <a:lnTo>
                  <a:pt x="570649" y="665162"/>
                </a:lnTo>
                <a:lnTo>
                  <a:pt x="33752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8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0" y="6131379"/>
            <a:ext cx="12192000" cy="795770"/>
          </a:xfrm>
          <a:prstGeom prst="rect">
            <a:avLst/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9666485" y="6350949"/>
            <a:ext cx="217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海纳百川  有容乃大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976555"/>
            <a:ext cx="12191999" cy="5950596"/>
          </a:xfrm>
          <a:prstGeom prst="rect">
            <a:avLst/>
          </a:prstGeom>
        </p:spPr>
      </p:pic>
      <p:sp>
        <p:nvSpPr>
          <p:cNvPr id="33" name="矩形 32"/>
          <p:cNvSpPr/>
          <p:nvPr userDrawn="1"/>
        </p:nvSpPr>
        <p:spPr>
          <a:xfrm>
            <a:off x="1" y="976554"/>
            <a:ext cx="12192000" cy="5950595"/>
          </a:xfrm>
          <a:prstGeom prst="rect">
            <a:avLst/>
          </a:prstGeom>
          <a:solidFill>
            <a:srgbClr val="E9E8E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1373188" y="1398588"/>
            <a:ext cx="4210050" cy="2227961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372507" y="3547596"/>
            <a:ext cx="4210050" cy="582734"/>
            <a:chOff x="809626" y="3868151"/>
            <a:chExt cx="4648198" cy="643380"/>
          </a:xfrm>
        </p:grpSpPr>
        <p:sp>
          <p:nvSpPr>
            <p:cNvPr id="10" name="矩形 9"/>
            <p:cNvSpPr/>
            <p:nvPr/>
          </p:nvSpPr>
          <p:spPr>
            <a:xfrm>
              <a:off x="809626" y="3868151"/>
              <a:ext cx="4648198" cy="64338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606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09724" y="3955321"/>
              <a:ext cx="3048000" cy="50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6725557" y="3547596"/>
            <a:ext cx="4210050" cy="582734"/>
            <a:chOff x="809626" y="3868151"/>
            <a:chExt cx="4648198" cy="643380"/>
          </a:xfrm>
        </p:grpSpPr>
        <p:sp>
          <p:nvSpPr>
            <p:cNvPr id="15" name="矩形 14"/>
            <p:cNvSpPr/>
            <p:nvPr/>
          </p:nvSpPr>
          <p:spPr>
            <a:xfrm>
              <a:off x="809626" y="3868151"/>
              <a:ext cx="4648198" cy="64338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606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09724" y="3955321"/>
              <a:ext cx="3048000" cy="50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6724876" y="1398588"/>
            <a:ext cx="4210050" cy="2227961"/>
          </a:xfrm>
        </p:spPr>
        <p:txBody>
          <a:bodyPr/>
          <a:lstStyle/>
          <a:p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233643" y="932603"/>
            <a:ext cx="11724714" cy="0"/>
          </a:xfrm>
          <a:prstGeom prst="line">
            <a:avLst/>
          </a:prstGeom>
          <a:ln>
            <a:solidFill>
              <a:srgbClr val="9E2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2134516" y="329787"/>
            <a:ext cx="57484" cy="526313"/>
          </a:xfrm>
          <a:prstGeom prst="parallelogram">
            <a:avLst>
              <a:gd name="adj" fmla="val 0"/>
            </a:avLst>
          </a:prstGeom>
          <a:effectLst/>
        </p:spPr>
      </p:pic>
      <p:sp>
        <p:nvSpPr>
          <p:cNvPr id="21" name="文本框 20"/>
          <p:cNvSpPr txBox="1"/>
          <p:nvPr userDrawn="1"/>
        </p:nvSpPr>
        <p:spPr>
          <a:xfrm>
            <a:off x="709521" y="412750"/>
            <a:ext cx="9377908" cy="4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2" name="图片 24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0098603" y="328749"/>
            <a:ext cx="1744147" cy="50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2"/>
          <p:cNvGrpSpPr/>
          <p:nvPr userDrawn="1"/>
        </p:nvGrpSpPr>
        <p:grpSpPr>
          <a:xfrm>
            <a:off x="0" y="181863"/>
            <a:ext cx="1519885" cy="702613"/>
            <a:chOff x="115239" y="181863"/>
            <a:chExt cx="1519885" cy="702613"/>
          </a:xfrm>
        </p:grpSpPr>
        <p:pic>
          <p:nvPicPr>
            <p:cNvPr id="24" name="图片 23"/>
            <p:cNvPicPr>
              <a:picLocks noChangeAspect="1"/>
            </p:cNvPicPr>
            <p:nvPr userDrawn="1"/>
          </p:nvPicPr>
          <p:blipFill>
            <a:blip r:embed="rId6" cstate="email"/>
            <a:stretch>
              <a:fillRect/>
            </a:stretch>
          </p:blipFill>
          <p:spPr>
            <a:xfrm>
              <a:off x="115239" y="181863"/>
              <a:ext cx="1519885" cy="70023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 userDrawn="1"/>
          </p:nvCxnSpPr>
          <p:spPr>
            <a:xfrm>
              <a:off x="1635124" y="590551"/>
              <a:ext cx="0" cy="293925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644128" y="882094"/>
              <a:ext cx="990996" cy="0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平行四边形 26"/>
          <p:cNvSpPr/>
          <p:nvPr userDrawn="1"/>
        </p:nvSpPr>
        <p:spPr>
          <a:xfrm>
            <a:off x="1373561" y="335252"/>
            <a:ext cx="376330" cy="569056"/>
          </a:xfrm>
          <a:prstGeom prst="parallelogram">
            <a:avLst>
              <a:gd name="adj" fmla="val 49078"/>
            </a:avLst>
          </a:prstGeom>
          <a:blipFill dpi="0" rotWithShape="1">
            <a:blip r:embed="rId7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图片 27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8" cstate="email"/>
          <a:srcRect/>
          <a:stretch>
            <a:fillRect/>
          </a:stretch>
        </p:blipFill>
        <p:spPr>
          <a:xfrm>
            <a:off x="731" y="336468"/>
            <a:ext cx="619368" cy="573911"/>
          </a:xfrm>
          <a:custGeom>
            <a:avLst/>
            <a:gdLst>
              <a:gd name="connsiteX0" fmla="*/ 76554 w 619368"/>
              <a:gd name="connsiteY0" fmla="*/ 0 h 573911"/>
              <a:gd name="connsiteX1" fmla="*/ 619368 w 619368"/>
              <a:gd name="connsiteY1" fmla="*/ 0 h 573911"/>
              <a:gd name="connsiteX2" fmla="*/ 421466 w 619368"/>
              <a:gd name="connsiteY2" fmla="*/ 573911 h 573911"/>
              <a:gd name="connsiteX3" fmla="*/ 0 w 619368"/>
              <a:gd name="connsiteY3" fmla="*/ 573911 h 573911"/>
              <a:gd name="connsiteX4" fmla="*/ 0 w 619368"/>
              <a:gd name="connsiteY4" fmla="*/ 222005 h 57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368" h="573911">
                <a:moveTo>
                  <a:pt x="76554" y="0"/>
                </a:moveTo>
                <a:lnTo>
                  <a:pt x="619368" y="0"/>
                </a:lnTo>
                <a:lnTo>
                  <a:pt x="421466" y="573911"/>
                </a:lnTo>
                <a:lnTo>
                  <a:pt x="0" y="573911"/>
                </a:lnTo>
                <a:lnTo>
                  <a:pt x="0" y="222005"/>
                </a:lnTo>
                <a:close/>
              </a:path>
            </a:pathLst>
          </a:custGeom>
          <a:effectLst/>
        </p:spPr>
      </p:pic>
      <p:sp>
        <p:nvSpPr>
          <p:cNvPr id="29" name="任意多边形: 形状 28"/>
          <p:cNvSpPr/>
          <p:nvPr userDrawn="1"/>
        </p:nvSpPr>
        <p:spPr>
          <a:xfrm flipV="1">
            <a:off x="1" y="277812"/>
            <a:ext cx="570649" cy="665162"/>
          </a:xfrm>
          <a:custGeom>
            <a:avLst/>
            <a:gdLst>
              <a:gd name="connsiteX0" fmla="*/ 0 w 570649"/>
              <a:gd name="connsiteY0" fmla="*/ 665162 h 665162"/>
              <a:gd name="connsiteX1" fmla="*/ 570649 w 570649"/>
              <a:gd name="connsiteY1" fmla="*/ 665162 h 665162"/>
              <a:gd name="connsiteX2" fmla="*/ 337523 w 570649"/>
              <a:gd name="connsiteY2" fmla="*/ 0 h 665162"/>
              <a:gd name="connsiteX3" fmla="*/ 0 w 570649"/>
              <a:gd name="connsiteY3" fmla="*/ 0 h 66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49" h="665162">
                <a:moveTo>
                  <a:pt x="0" y="665162"/>
                </a:moveTo>
                <a:lnTo>
                  <a:pt x="570649" y="665162"/>
                </a:lnTo>
                <a:lnTo>
                  <a:pt x="33752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9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0" y="6131379"/>
            <a:ext cx="12192000" cy="795770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9666485" y="6350949"/>
            <a:ext cx="217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海纳百川  有容乃大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6350" y="969265"/>
            <a:ext cx="12198349" cy="5888735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6351" y="959592"/>
            <a:ext cx="12204700" cy="6041135"/>
          </a:xfrm>
          <a:prstGeom prst="rect">
            <a:avLst/>
          </a:prstGeom>
          <a:solidFill>
            <a:srgbClr val="E9E8E6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2"/>
          </p:nvPr>
        </p:nvSpPr>
        <p:spPr>
          <a:xfrm>
            <a:off x="8615363" y="1500188"/>
            <a:ext cx="2520001" cy="23479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1"/>
          </p:nvPr>
        </p:nvSpPr>
        <p:spPr>
          <a:xfrm>
            <a:off x="4676775" y="1217613"/>
            <a:ext cx="2771775" cy="26304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0"/>
          </p:nvPr>
        </p:nvSpPr>
        <p:spPr>
          <a:xfrm>
            <a:off x="989013" y="1500188"/>
            <a:ext cx="2520950" cy="23479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6774" y="3724852"/>
            <a:ext cx="2771776" cy="61834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15998" y="3773650"/>
            <a:ext cx="2520001" cy="56217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89322" y="3781019"/>
            <a:ext cx="2520001" cy="56217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233643" y="932603"/>
            <a:ext cx="11724714" cy="0"/>
          </a:xfrm>
          <a:prstGeom prst="line">
            <a:avLst/>
          </a:prstGeom>
          <a:ln>
            <a:solidFill>
              <a:srgbClr val="9E2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2134516" y="329787"/>
            <a:ext cx="57484" cy="526313"/>
          </a:xfrm>
          <a:prstGeom prst="parallelogram">
            <a:avLst>
              <a:gd name="adj" fmla="val 0"/>
            </a:avLst>
          </a:prstGeom>
          <a:effectLst/>
        </p:spPr>
      </p:pic>
      <p:sp>
        <p:nvSpPr>
          <p:cNvPr id="28" name="文本框 27"/>
          <p:cNvSpPr txBox="1"/>
          <p:nvPr userDrawn="1"/>
        </p:nvSpPr>
        <p:spPr>
          <a:xfrm>
            <a:off x="709521" y="412750"/>
            <a:ext cx="9377908" cy="4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9" name="图片 24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0098603" y="328749"/>
            <a:ext cx="1744147" cy="50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组合 29"/>
          <p:cNvGrpSpPr/>
          <p:nvPr userDrawn="1"/>
        </p:nvGrpSpPr>
        <p:grpSpPr>
          <a:xfrm>
            <a:off x="0" y="181863"/>
            <a:ext cx="1519885" cy="702613"/>
            <a:chOff x="115239" y="181863"/>
            <a:chExt cx="1519885" cy="702613"/>
          </a:xfrm>
        </p:grpSpPr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6" cstate="email"/>
            <a:stretch>
              <a:fillRect/>
            </a:stretch>
          </p:blipFill>
          <p:spPr>
            <a:xfrm>
              <a:off x="115239" y="181863"/>
              <a:ext cx="1519885" cy="700231"/>
            </a:xfrm>
            <a:prstGeom prst="rect">
              <a:avLst/>
            </a:prstGeom>
          </p:spPr>
        </p:pic>
        <p:cxnSp>
          <p:nvCxnSpPr>
            <p:cNvPr id="32" name="直接连接符 31"/>
            <p:cNvCxnSpPr/>
            <p:nvPr userDrawn="1"/>
          </p:nvCxnSpPr>
          <p:spPr>
            <a:xfrm>
              <a:off x="1635124" y="590551"/>
              <a:ext cx="0" cy="293925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644128" y="882094"/>
              <a:ext cx="990996" cy="0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平行四边形 33"/>
          <p:cNvSpPr/>
          <p:nvPr userDrawn="1"/>
        </p:nvSpPr>
        <p:spPr>
          <a:xfrm>
            <a:off x="1373561" y="335252"/>
            <a:ext cx="376330" cy="569056"/>
          </a:xfrm>
          <a:prstGeom prst="parallelogram">
            <a:avLst>
              <a:gd name="adj" fmla="val 49078"/>
            </a:avLst>
          </a:prstGeom>
          <a:blipFill dpi="0" rotWithShape="1">
            <a:blip r:embed="rId7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5" name="图片 34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8" cstate="email"/>
          <a:srcRect/>
          <a:stretch>
            <a:fillRect/>
          </a:stretch>
        </p:blipFill>
        <p:spPr>
          <a:xfrm>
            <a:off x="731" y="336468"/>
            <a:ext cx="619368" cy="573911"/>
          </a:xfrm>
          <a:custGeom>
            <a:avLst/>
            <a:gdLst>
              <a:gd name="connsiteX0" fmla="*/ 76554 w 619368"/>
              <a:gd name="connsiteY0" fmla="*/ 0 h 573911"/>
              <a:gd name="connsiteX1" fmla="*/ 619368 w 619368"/>
              <a:gd name="connsiteY1" fmla="*/ 0 h 573911"/>
              <a:gd name="connsiteX2" fmla="*/ 421466 w 619368"/>
              <a:gd name="connsiteY2" fmla="*/ 573911 h 573911"/>
              <a:gd name="connsiteX3" fmla="*/ 0 w 619368"/>
              <a:gd name="connsiteY3" fmla="*/ 573911 h 573911"/>
              <a:gd name="connsiteX4" fmla="*/ 0 w 619368"/>
              <a:gd name="connsiteY4" fmla="*/ 222005 h 57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368" h="573911">
                <a:moveTo>
                  <a:pt x="76554" y="0"/>
                </a:moveTo>
                <a:lnTo>
                  <a:pt x="619368" y="0"/>
                </a:lnTo>
                <a:lnTo>
                  <a:pt x="421466" y="573911"/>
                </a:lnTo>
                <a:lnTo>
                  <a:pt x="0" y="573911"/>
                </a:lnTo>
                <a:lnTo>
                  <a:pt x="0" y="222005"/>
                </a:lnTo>
                <a:close/>
              </a:path>
            </a:pathLst>
          </a:custGeom>
          <a:effectLst/>
        </p:spPr>
      </p:pic>
      <p:sp>
        <p:nvSpPr>
          <p:cNvPr id="36" name="任意多边形: 形状 35"/>
          <p:cNvSpPr/>
          <p:nvPr userDrawn="1"/>
        </p:nvSpPr>
        <p:spPr>
          <a:xfrm flipV="1">
            <a:off x="1" y="277812"/>
            <a:ext cx="570649" cy="665162"/>
          </a:xfrm>
          <a:custGeom>
            <a:avLst/>
            <a:gdLst>
              <a:gd name="connsiteX0" fmla="*/ 0 w 570649"/>
              <a:gd name="connsiteY0" fmla="*/ 665162 h 665162"/>
              <a:gd name="connsiteX1" fmla="*/ 570649 w 570649"/>
              <a:gd name="connsiteY1" fmla="*/ 665162 h 665162"/>
              <a:gd name="connsiteX2" fmla="*/ 337523 w 570649"/>
              <a:gd name="connsiteY2" fmla="*/ 0 h 665162"/>
              <a:gd name="connsiteX3" fmla="*/ 0 w 570649"/>
              <a:gd name="connsiteY3" fmla="*/ 0 h 66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49" h="665162">
                <a:moveTo>
                  <a:pt x="0" y="665162"/>
                </a:moveTo>
                <a:lnTo>
                  <a:pt x="570649" y="665162"/>
                </a:lnTo>
                <a:lnTo>
                  <a:pt x="33752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9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 userDrawn="1"/>
        </p:nvSpPr>
        <p:spPr>
          <a:xfrm>
            <a:off x="0" y="6131379"/>
            <a:ext cx="12192000" cy="795770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9666485" y="6350949"/>
            <a:ext cx="217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海纳百川  有容乃大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有钟表的建筑&#10;&#10;描述已自动生成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958" y="976552"/>
            <a:ext cx="12200742" cy="5881448"/>
          </a:xfrm>
          <a:prstGeom prst="rect">
            <a:avLst/>
          </a:prstGeom>
        </p:spPr>
      </p:pic>
      <p:sp>
        <p:nvSpPr>
          <p:cNvPr id="23" name="矩形 22"/>
          <p:cNvSpPr/>
          <p:nvPr userDrawn="1"/>
        </p:nvSpPr>
        <p:spPr>
          <a:xfrm>
            <a:off x="-1" y="937125"/>
            <a:ext cx="12204701" cy="5990043"/>
          </a:xfrm>
          <a:prstGeom prst="rect">
            <a:avLst/>
          </a:prstGeom>
          <a:solidFill>
            <a:srgbClr val="E9E8E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450975" y="1444625"/>
            <a:ext cx="3171825" cy="4791075"/>
          </a:xfrm>
        </p:spPr>
        <p:txBody>
          <a:bodyPr/>
          <a:lstStyle/>
          <a:p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33643" y="932603"/>
            <a:ext cx="11724714" cy="0"/>
          </a:xfrm>
          <a:prstGeom prst="line">
            <a:avLst/>
          </a:prstGeom>
          <a:ln>
            <a:solidFill>
              <a:srgbClr val="9E2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2134516" y="329787"/>
            <a:ext cx="57484" cy="526313"/>
          </a:xfrm>
          <a:prstGeom prst="parallelogram">
            <a:avLst>
              <a:gd name="adj" fmla="val 0"/>
            </a:avLst>
          </a:prstGeom>
          <a:effectLst/>
        </p:spPr>
      </p:pic>
      <p:sp>
        <p:nvSpPr>
          <p:cNvPr id="11" name="文本框 10"/>
          <p:cNvSpPr txBox="1"/>
          <p:nvPr userDrawn="1"/>
        </p:nvSpPr>
        <p:spPr>
          <a:xfrm>
            <a:off x="709521" y="412750"/>
            <a:ext cx="9377908" cy="4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24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098603" y="328749"/>
            <a:ext cx="1744147" cy="50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 userDrawn="1"/>
        </p:nvGrpSpPr>
        <p:grpSpPr>
          <a:xfrm>
            <a:off x="0" y="181863"/>
            <a:ext cx="1519885" cy="702613"/>
            <a:chOff x="115239" y="181863"/>
            <a:chExt cx="1519885" cy="702613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5" cstate="email"/>
            <a:stretch>
              <a:fillRect/>
            </a:stretch>
          </p:blipFill>
          <p:spPr>
            <a:xfrm>
              <a:off x="115239" y="181863"/>
              <a:ext cx="1519885" cy="700231"/>
            </a:xfrm>
            <a:prstGeom prst="rect">
              <a:avLst/>
            </a:prstGeom>
          </p:spPr>
        </p:pic>
        <p:cxnSp>
          <p:nvCxnSpPr>
            <p:cNvPr id="15" name="直接连接符 14"/>
            <p:cNvCxnSpPr/>
            <p:nvPr userDrawn="1"/>
          </p:nvCxnSpPr>
          <p:spPr>
            <a:xfrm>
              <a:off x="1635124" y="590551"/>
              <a:ext cx="0" cy="293925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>
              <a:off x="644128" y="882094"/>
              <a:ext cx="990996" cy="0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平行四边形 16"/>
          <p:cNvSpPr/>
          <p:nvPr userDrawn="1"/>
        </p:nvSpPr>
        <p:spPr>
          <a:xfrm>
            <a:off x="1373561" y="335252"/>
            <a:ext cx="376330" cy="569056"/>
          </a:xfrm>
          <a:prstGeom prst="parallelogram">
            <a:avLst>
              <a:gd name="adj" fmla="val 49078"/>
            </a:avLst>
          </a:prstGeom>
          <a:blipFill dpi="0" rotWithShape="1">
            <a:blip r:embed="rId6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片 17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7" cstate="email"/>
          <a:srcRect/>
          <a:stretch>
            <a:fillRect/>
          </a:stretch>
        </p:blipFill>
        <p:spPr>
          <a:xfrm>
            <a:off x="731" y="336468"/>
            <a:ext cx="619368" cy="573911"/>
          </a:xfrm>
          <a:custGeom>
            <a:avLst/>
            <a:gdLst>
              <a:gd name="connsiteX0" fmla="*/ 76554 w 619368"/>
              <a:gd name="connsiteY0" fmla="*/ 0 h 573911"/>
              <a:gd name="connsiteX1" fmla="*/ 619368 w 619368"/>
              <a:gd name="connsiteY1" fmla="*/ 0 h 573911"/>
              <a:gd name="connsiteX2" fmla="*/ 421466 w 619368"/>
              <a:gd name="connsiteY2" fmla="*/ 573911 h 573911"/>
              <a:gd name="connsiteX3" fmla="*/ 0 w 619368"/>
              <a:gd name="connsiteY3" fmla="*/ 573911 h 573911"/>
              <a:gd name="connsiteX4" fmla="*/ 0 w 619368"/>
              <a:gd name="connsiteY4" fmla="*/ 222005 h 57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368" h="573911">
                <a:moveTo>
                  <a:pt x="76554" y="0"/>
                </a:moveTo>
                <a:lnTo>
                  <a:pt x="619368" y="0"/>
                </a:lnTo>
                <a:lnTo>
                  <a:pt x="421466" y="573911"/>
                </a:lnTo>
                <a:lnTo>
                  <a:pt x="0" y="573911"/>
                </a:lnTo>
                <a:lnTo>
                  <a:pt x="0" y="222005"/>
                </a:lnTo>
                <a:close/>
              </a:path>
            </a:pathLst>
          </a:custGeom>
          <a:effectLst/>
        </p:spPr>
      </p:pic>
      <p:sp>
        <p:nvSpPr>
          <p:cNvPr id="19" name="任意多边形: 形状 18"/>
          <p:cNvSpPr/>
          <p:nvPr userDrawn="1"/>
        </p:nvSpPr>
        <p:spPr>
          <a:xfrm flipV="1">
            <a:off x="1" y="277812"/>
            <a:ext cx="570649" cy="665162"/>
          </a:xfrm>
          <a:custGeom>
            <a:avLst/>
            <a:gdLst>
              <a:gd name="connsiteX0" fmla="*/ 0 w 570649"/>
              <a:gd name="connsiteY0" fmla="*/ 665162 h 665162"/>
              <a:gd name="connsiteX1" fmla="*/ 570649 w 570649"/>
              <a:gd name="connsiteY1" fmla="*/ 665162 h 665162"/>
              <a:gd name="connsiteX2" fmla="*/ 337523 w 570649"/>
              <a:gd name="connsiteY2" fmla="*/ 0 h 665162"/>
              <a:gd name="connsiteX3" fmla="*/ 0 w 570649"/>
              <a:gd name="connsiteY3" fmla="*/ 0 h 66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49" h="665162">
                <a:moveTo>
                  <a:pt x="0" y="665162"/>
                </a:moveTo>
                <a:lnTo>
                  <a:pt x="570649" y="665162"/>
                </a:lnTo>
                <a:lnTo>
                  <a:pt x="33752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8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图片包含 建筑, 户外, 砖, 石头&#10;&#10;描述已自动生成"/>
          <p:cNvPicPr>
            <a:picLocks noChangeAspect="1"/>
          </p:cNvPicPr>
          <p:nvPr userDrawn="1"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22416" y="1067953"/>
            <a:ext cx="7169584" cy="5112585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-1" y="962534"/>
            <a:ext cx="12192000" cy="5895466"/>
          </a:xfrm>
          <a:prstGeom prst="rect">
            <a:avLst/>
          </a:prstGeom>
          <a:solidFill>
            <a:srgbClr val="E9E8E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3"/>
          </p:nvPr>
        </p:nvSpPr>
        <p:spPr>
          <a:xfrm>
            <a:off x="1078840" y="1705430"/>
            <a:ext cx="5017160" cy="34983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0" y="6131379"/>
            <a:ext cx="12192000" cy="79577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666485" y="6350949"/>
            <a:ext cx="217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海纳百川  有容乃大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233643" y="932603"/>
            <a:ext cx="11724714" cy="0"/>
          </a:xfrm>
          <a:prstGeom prst="line">
            <a:avLst/>
          </a:prstGeom>
          <a:ln>
            <a:solidFill>
              <a:srgbClr val="9E2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2134516" y="329787"/>
            <a:ext cx="57484" cy="526313"/>
          </a:xfrm>
          <a:prstGeom prst="parallelogram">
            <a:avLst>
              <a:gd name="adj" fmla="val 0"/>
            </a:avLst>
          </a:prstGeom>
          <a:effectLst/>
        </p:spPr>
      </p:pic>
      <p:sp>
        <p:nvSpPr>
          <p:cNvPr id="33" name="文本框 32"/>
          <p:cNvSpPr txBox="1"/>
          <p:nvPr userDrawn="1"/>
        </p:nvSpPr>
        <p:spPr>
          <a:xfrm>
            <a:off x="709521" y="412750"/>
            <a:ext cx="9377908" cy="4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4" name="图片 24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0098603" y="328749"/>
            <a:ext cx="1744147" cy="50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组合 34"/>
          <p:cNvGrpSpPr/>
          <p:nvPr userDrawn="1"/>
        </p:nvGrpSpPr>
        <p:grpSpPr>
          <a:xfrm>
            <a:off x="0" y="181863"/>
            <a:ext cx="1519885" cy="702613"/>
            <a:chOff x="115239" y="181863"/>
            <a:chExt cx="1519885" cy="702613"/>
          </a:xfrm>
        </p:grpSpPr>
        <p:pic>
          <p:nvPicPr>
            <p:cNvPr id="36" name="图片 35"/>
            <p:cNvPicPr>
              <a:picLocks noChangeAspect="1"/>
            </p:cNvPicPr>
            <p:nvPr userDrawn="1"/>
          </p:nvPicPr>
          <p:blipFill>
            <a:blip r:embed="rId6" cstate="email"/>
            <a:stretch>
              <a:fillRect/>
            </a:stretch>
          </p:blipFill>
          <p:spPr>
            <a:xfrm>
              <a:off x="115239" y="181863"/>
              <a:ext cx="1519885" cy="700231"/>
            </a:xfrm>
            <a:prstGeom prst="rect">
              <a:avLst/>
            </a:prstGeom>
          </p:spPr>
        </p:pic>
        <p:cxnSp>
          <p:nvCxnSpPr>
            <p:cNvPr id="37" name="直接连接符 36"/>
            <p:cNvCxnSpPr/>
            <p:nvPr userDrawn="1"/>
          </p:nvCxnSpPr>
          <p:spPr>
            <a:xfrm>
              <a:off x="1635124" y="590551"/>
              <a:ext cx="0" cy="293925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>
              <a:off x="644128" y="882094"/>
              <a:ext cx="990996" cy="0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平行四边形 38"/>
          <p:cNvSpPr/>
          <p:nvPr userDrawn="1"/>
        </p:nvSpPr>
        <p:spPr>
          <a:xfrm>
            <a:off x="1373561" y="335252"/>
            <a:ext cx="376330" cy="569056"/>
          </a:xfrm>
          <a:prstGeom prst="parallelogram">
            <a:avLst>
              <a:gd name="adj" fmla="val 49078"/>
            </a:avLst>
          </a:prstGeom>
          <a:blipFill dpi="0" rotWithShape="1">
            <a:blip r:embed="rId7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0" name="图片 39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8" cstate="email"/>
          <a:srcRect/>
          <a:stretch>
            <a:fillRect/>
          </a:stretch>
        </p:blipFill>
        <p:spPr>
          <a:xfrm>
            <a:off x="731" y="336468"/>
            <a:ext cx="619368" cy="573911"/>
          </a:xfrm>
          <a:custGeom>
            <a:avLst/>
            <a:gdLst>
              <a:gd name="connsiteX0" fmla="*/ 76554 w 619368"/>
              <a:gd name="connsiteY0" fmla="*/ 0 h 573911"/>
              <a:gd name="connsiteX1" fmla="*/ 619368 w 619368"/>
              <a:gd name="connsiteY1" fmla="*/ 0 h 573911"/>
              <a:gd name="connsiteX2" fmla="*/ 421466 w 619368"/>
              <a:gd name="connsiteY2" fmla="*/ 573911 h 573911"/>
              <a:gd name="connsiteX3" fmla="*/ 0 w 619368"/>
              <a:gd name="connsiteY3" fmla="*/ 573911 h 573911"/>
              <a:gd name="connsiteX4" fmla="*/ 0 w 619368"/>
              <a:gd name="connsiteY4" fmla="*/ 222005 h 57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368" h="573911">
                <a:moveTo>
                  <a:pt x="76554" y="0"/>
                </a:moveTo>
                <a:lnTo>
                  <a:pt x="619368" y="0"/>
                </a:lnTo>
                <a:lnTo>
                  <a:pt x="421466" y="573911"/>
                </a:lnTo>
                <a:lnTo>
                  <a:pt x="0" y="573911"/>
                </a:lnTo>
                <a:lnTo>
                  <a:pt x="0" y="222005"/>
                </a:lnTo>
                <a:close/>
              </a:path>
            </a:pathLst>
          </a:custGeom>
          <a:effectLst/>
        </p:spPr>
      </p:pic>
      <p:sp>
        <p:nvSpPr>
          <p:cNvPr id="41" name="任意多边形: 形状 40"/>
          <p:cNvSpPr/>
          <p:nvPr userDrawn="1"/>
        </p:nvSpPr>
        <p:spPr>
          <a:xfrm flipV="1">
            <a:off x="1" y="277812"/>
            <a:ext cx="570649" cy="665162"/>
          </a:xfrm>
          <a:custGeom>
            <a:avLst/>
            <a:gdLst>
              <a:gd name="connsiteX0" fmla="*/ 0 w 570649"/>
              <a:gd name="connsiteY0" fmla="*/ 665162 h 665162"/>
              <a:gd name="connsiteX1" fmla="*/ 570649 w 570649"/>
              <a:gd name="connsiteY1" fmla="*/ 665162 h 665162"/>
              <a:gd name="connsiteX2" fmla="*/ 337523 w 570649"/>
              <a:gd name="connsiteY2" fmla="*/ 0 h 665162"/>
              <a:gd name="connsiteX3" fmla="*/ 0 w 570649"/>
              <a:gd name="connsiteY3" fmla="*/ 0 h 66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49" h="665162">
                <a:moveTo>
                  <a:pt x="0" y="665162"/>
                </a:moveTo>
                <a:lnTo>
                  <a:pt x="570649" y="665162"/>
                </a:lnTo>
                <a:lnTo>
                  <a:pt x="33752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9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图片包含 建筑, 户外, 砖, 石头&#10;&#10;描述已自动生成"/>
          <p:cNvPicPr>
            <a:picLocks noChangeAspect="1"/>
          </p:cNvPicPr>
          <p:nvPr userDrawn="1"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072384" y="1067953"/>
            <a:ext cx="8119616" cy="579004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-1" y="962534"/>
            <a:ext cx="12192000" cy="5939916"/>
          </a:xfrm>
          <a:prstGeom prst="rect">
            <a:avLst/>
          </a:prstGeom>
          <a:solidFill>
            <a:srgbClr val="E9E8E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233643" y="932603"/>
            <a:ext cx="11724714" cy="0"/>
          </a:xfrm>
          <a:prstGeom prst="line">
            <a:avLst/>
          </a:prstGeom>
          <a:ln>
            <a:solidFill>
              <a:srgbClr val="9E2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2134516" y="329787"/>
            <a:ext cx="57484" cy="526313"/>
          </a:xfrm>
          <a:prstGeom prst="parallelogram">
            <a:avLst>
              <a:gd name="adj" fmla="val 0"/>
            </a:avLst>
          </a:prstGeom>
          <a:effectLst/>
        </p:spPr>
      </p:pic>
      <p:sp>
        <p:nvSpPr>
          <p:cNvPr id="33" name="文本框 32"/>
          <p:cNvSpPr txBox="1"/>
          <p:nvPr userDrawn="1"/>
        </p:nvSpPr>
        <p:spPr>
          <a:xfrm>
            <a:off x="709521" y="412750"/>
            <a:ext cx="9377908" cy="4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4" name="图片 24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098603" y="328749"/>
            <a:ext cx="1744147" cy="50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组合 34"/>
          <p:cNvGrpSpPr/>
          <p:nvPr userDrawn="1"/>
        </p:nvGrpSpPr>
        <p:grpSpPr>
          <a:xfrm>
            <a:off x="0" y="181863"/>
            <a:ext cx="1519885" cy="702613"/>
            <a:chOff x="115239" y="181863"/>
            <a:chExt cx="1519885" cy="702613"/>
          </a:xfrm>
        </p:grpSpPr>
        <p:pic>
          <p:nvPicPr>
            <p:cNvPr id="36" name="图片 35"/>
            <p:cNvPicPr>
              <a:picLocks noChangeAspect="1"/>
            </p:cNvPicPr>
            <p:nvPr userDrawn="1"/>
          </p:nvPicPr>
          <p:blipFill>
            <a:blip r:embed="rId5" cstate="email"/>
            <a:stretch>
              <a:fillRect/>
            </a:stretch>
          </p:blipFill>
          <p:spPr>
            <a:xfrm>
              <a:off x="115239" y="181863"/>
              <a:ext cx="1519885" cy="700231"/>
            </a:xfrm>
            <a:prstGeom prst="rect">
              <a:avLst/>
            </a:prstGeom>
          </p:spPr>
        </p:pic>
        <p:cxnSp>
          <p:nvCxnSpPr>
            <p:cNvPr id="37" name="直接连接符 36"/>
            <p:cNvCxnSpPr/>
            <p:nvPr userDrawn="1"/>
          </p:nvCxnSpPr>
          <p:spPr>
            <a:xfrm>
              <a:off x="1635124" y="590551"/>
              <a:ext cx="0" cy="293925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>
              <a:off x="644128" y="882094"/>
              <a:ext cx="990996" cy="0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平行四边形 38"/>
          <p:cNvSpPr/>
          <p:nvPr userDrawn="1"/>
        </p:nvSpPr>
        <p:spPr>
          <a:xfrm>
            <a:off x="1373561" y="335252"/>
            <a:ext cx="376330" cy="569056"/>
          </a:xfrm>
          <a:prstGeom prst="parallelogram">
            <a:avLst>
              <a:gd name="adj" fmla="val 49078"/>
            </a:avLst>
          </a:prstGeom>
          <a:blipFill dpi="0" rotWithShape="1">
            <a:blip r:embed="rId6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0" name="图片 39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7" cstate="email"/>
          <a:srcRect/>
          <a:stretch>
            <a:fillRect/>
          </a:stretch>
        </p:blipFill>
        <p:spPr>
          <a:xfrm>
            <a:off x="731" y="336468"/>
            <a:ext cx="619368" cy="573911"/>
          </a:xfrm>
          <a:custGeom>
            <a:avLst/>
            <a:gdLst>
              <a:gd name="connsiteX0" fmla="*/ 76554 w 619368"/>
              <a:gd name="connsiteY0" fmla="*/ 0 h 573911"/>
              <a:gd name="connsiteX1" fmla="*/ 619368 w 619368"/>
              <a:gd name="connsiteY1" fmla="*/ 0 h 573911"/>
              <a:gd name="connsiteX2" fmla="*/ 421466 w 619368"/>
              <a:gd name="connsiteY2" fmla="*/ 573911 h 573911"/>
              <a:gd name="connsiteX3" fmla="*/ 0 w 619368"/>
              <a:gd name="connsiteY3" fmla="*/ 573911 h 573911"/>
              <a:gd name="connsiteX4" fmla="*/ 0 w 619368"/>
              <a:gd name="connsiteY4" fmla="*/ 222005 h 57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368" h="573911">
                <a:moveTo>
                  <a:pt x="76554" y="0"/>
                </a:moveTo>
                <a:lnTo>
                  <a:pt x="619368" y="0"/>
                </a:lnTo>
                <a:lnTo>
                  <a:pt x="421466" y="573911"/>
                </a:lnTo>
                <a:lnTo>
                  <a:pt x="0" y="573911"/>
                </a:lnTo>
                <a:lnTo>
                  <a:pt x="0" y="222005"/>
                </a:lnTo>
                <a:close/>
              </a:path>
            </a:pathLst>
          </a:custGeom>
          <a:effectLst/>
        </p:spPr>
      </p:pic>
      <p:sp>
        <p:nvSpPr>
          <p:cNvPr id="41" name="任意多边形: 形状 40"/>
          <p:cNvSpPr/>
          <p:nvPr userDrawn="1"/>
        </p:nvSpPr>
        <p:spPr>
          <a:xfrm flipV="1">
            <a:off x="1" y="277812"/>
            <a:ext cx="570649" cy="665162"/>
          </a:xfrm>
          <a:custGeom>
            <a:avLst/>
            <a:gdLst>
              <a:gd name="connsiteX0" fmla="*/ 0 w 570649"/>
              <a:gd name="connsiteY0" fmla="*/ 665162 h 665162"/>
              <a:gd name="connsiteX1" fmla="*/ 570649 w 570649"/>
              <a:gd name="connsiteY1" fmla="*/ 665162 h 665162"/>
              <a:gd name="connsiteX2" fmla="*/ 337523 w 570649"/>
              <a:gd name="connsiteY2" fmla="*/ 0 h 665162"/>
              <a:gd name="connsiteX3" fmla="*/ 0 w 570649"/>
              <a:gd name="connsiteY3" fmla="*/ 0 h 66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49" h="665162">
                <a:moveTo>
                  <a:pt x="0" y="665162"/>
                </a:moveTo>
                <a:lnTo>
                  <a:pt x="570649" y="665162"/>
                </a:lnTo>
                <a:lnTo>
                  <a:pt x="33752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8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图片包含 建筑, 户外, 砖, 石头&#10;&#10;描述已自动生成"/>
          <p:cNvPicPr>
            <a:picLocks noChangeAspect="1"/>
          </p:cNvPicPr>
          <p:nvPr userDrawn="1"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flipH="1">
            <a:off x="0" y="1193803"/>
            <a:ext cx="7943133" cy="5664198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-1" y="962534"/>
            <a:ext cx="12192001" cy="5895466"/>
          </a:xfrm>
          <a:prstGeom prst="rect">
            <a:avLst/>
          </a:prstGeom>
          <a:solidFill>
            <a:srgbClr val="E9E8E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233643" y="932603"/>
            <a:ext cx="11724714" cy="0"/>
          </a:xfrm>
          <a:prstGeom prst="line">
            <a:avLst/>
          </a:prstGeom>
          <a:ln>
            <a:solidFill>
              <a:srgbClr val="9E2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2134516" y="329787"/>
            <a:ext cx="57484" cy="526313"/>
          </a:xfrm>
          <a:prstGeom prst="parallelogram">
            <a:avLst>
              <a:gd name="adj" fmla="val 0"/>
            </a:avLst>
          </a:prstGeom>
          <a:effectLst/>
        </p:spPr>
      </p:pic>
      <p:sp>
        <p:nvSpPr>
          <p:cNvPr id="33" name="文本框 32"/>
          <p:cNvSpPr txBox="1"/>
          <p:nvPr userDrawn="1"/>
        </p:nvSpPr>
        <p:spPr>
          <a:xfrm>
            <a:off x="709521" y="412750"/>
            <a:ext cx="9377908" cy="4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4" name="图片 24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098603" y="328749"/>
            <a:ext cx="1744147" cy="50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组合 34"/>
          <p:cNvGrpSpPr/>
          <p:nvPr userDrawn="1"/>
        </p:nvGrpSpPr>
        <p:grpSpPr>
          <a:xfrm>
            <a:off x="0" y="181863"/>
            <a:ext cx="1519885" cy="702613"/>
            <a:chOff x="115239" y="181863"/>
            <a:chExt cx="1519885" cy="702613"/>
          </a:xfrm>
        </p:grpSpPr>
        <p:pic>
          <p:nvPicPr>
            <p:cNvPr id="36" name="图片 35"/>
            <p:cNvPicPr>
              <a:picLocks noChangeAspect="1"/>
            </p:cNvPicPr>
            <p:nvPr userDrawn="1"/>
          </p:nvPicPr>
          <p:blipFill>
            <a:blip r:embed="rId5" cstate="email"/>
            <a:stretch>
              <a:fillRect/>
            </a:stretch>
          </p:blipFill>
          <p:spPr>
            <a:xfrm>
              <a:off x="115239" y="181863"/>
              <a:ext cx="1519885" cy="700231"/>
            </a:xfrm>
            <a:prstGeom prst="rect">
              <a:avLst/>
            </a:prstGeom>
          </p:spPr>
        </p:pic>
        <p:cxnSp>
          <p:nvCxnSpPr>
            <p:cNvPr id="37" name="直接连接符 36"/>
            <p:cNvCxnSpPr/>
            <p:nvPr userDrawn="1"/>
          </p:nvCxnSpPr>
          <p:spPr>
            <a:xfrm>
              <a:off x="1635124" y="590551"/>
              <a:ext cx="0" cy="293925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>
              <a:off x="644128" y="882094"/>
              <a:ext cx="990996" cy="0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平行四边形 38"/>
          <p:cNvSpPr/>
          <p:nvPr userDrawn="1"/>
        </p:nvSpPr>
        <p:spPr>
          <a:xfrm>
            <a:off x="1373561" y="335252"/>
            <a:ext cx="376330" cy="569056"/>
          </a:xfrm>
          <a:prstGeom prst="parallelogram">
            <a:avLst>
              <a:gd name="adj" fmla="val 49078"/>
            </a:avLst>
          </a:prstGeom>
          <a:blipFill dpi="0" rotWithShape="1">
            <a:blip r:embed="rId6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0" name="图片 39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7" cstate="email"/>
          <a:srcRect/>
          <a:stretch>
            <a:fillRect/>
          </a:stretch>
        </p:blipFill>
        <p:spPr>
          <a:xfrm>
            <a:off x="731" y="336468"/>
            <a:ext cx="619368" cy="573911"/>
          </a:xfrm>
          <a:custGeom>
            <a:avLst/>
            <a:gdLst>
              <a:gd name="connsiteX0" fmla="*/ 76554 w 619368"/>
              <a:gd name="connsiteY0" fmla="*/ 0 h 573911"/>
              <a:gd name="connsiteX1" fmla="*/ 619368 w 619368"/>
              <a:gd name="connsiteY1" fmla="*/ 0 h 573911"/>
              <a:gd name="connsiteX2" fmla="*/ 421466 w 619368"/>
              <a:gd name="connsiteY2" fmla="*/ 573911 h 573911"/>
              <a:gd name="connsiteX3" fmla="*/ 0 w 619368"/>
              <a:gd name="connsiteY3" fmla="*/ 573911 h 573911"/>
              <a:gd name="connsiteX4" fmla="*/ 0 w 619368"/>
              <a:gd name="connsiteY4" fmla="*/ 222005 h 57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368" h="573911">
                <a:moveTo>
                  <a:pt x="76554" y="0"/>
                </a:moveTo>
                <a:lnTo>
                  <a:pt x="619368" y="0"/>
                </a:lnTo>
                <a:lnTo>
                  <a:pt x="421466" y="573911"/>
                </a:lnTo>
                <a:lnTo>
                  <a:pt x="0" y="573911"/>
                </a:lnTo>
                <a:lnTo>
                  <a:pt x="0" y="222005"/>
                </a:lnTo>
                <a:close/>
              </a:path>
            </a:pathLst>
          </a:custGeom>
          <a:effectLst/>
        </p:spPr>
      </p:pic>
      <p:sp>
        <p:nvSpPr>
          <p:cNvPr id="41" name="任意多边形: 形状 40"/>
          <p:cNvSpPr/>
          <p:nvPr userDrawn="1"/>
        </p:nvSpPr>
        <p:spPr>
          <a:xfrm flipV="1">
            <a:off x="1" y="277812"/>
            <a:ext cx="570649" cy="665162"/>
          </a:xfrm>
          <a:custGeom>
            <a:avLst/>
            <a:gdLst>
              <a:gd name="connsiteX0" fmla="*/ 0 w 570649"/>
              <a:gd name="connsiteY0" fmla="*/ 665162 h 665162"/>
              <a:gd name="connsiteX1" fmla="*/ 570649 w 570649"/>
              <a:gd name="connsiteY1" fmla="*/ 665162 h 665162"/>
              <a:gd name="connsiteX2" fmla="*/ 337523 w 570649"/>
              <a:gd name="connsiteY2" fmla="*/ 0 h 665162"/>
              <a:gd name="connsiteX3" fmla="*/ 0 w 570649"/>
              <a:gd name="connsiteY3" fmla="*/ 0 h 66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49" h="665162">
                <a:moveTo>
                  <a:pt x="0" y="665162"/>
                </a:moveTo>
                <a:lnTo>
                  <a:pt x="570649" y="665162"/>
                </a:lnTo>
                <a:lnTo>
                  <a:pt x="33752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8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6350" y="969265"/>
            <a:ext cx="12198349" cy="5888735"/>
          </a:xfrm>
          <a:prstGeom prst="rect">
            <a:avLst/>
          </a:prstGeom>
        </p:spPr>
      </p:pic>
      <p:sp>
        <p:nvSpPr>
          <p:cNvPr id="37" name="矩形 36"/>
          <p:cNvSpPr/>
          <p:nvPr userDrawn="1"/>
        </p:nvSpPr>
        <p:spPr>
          <a:xfrm>
            <a:off x="-6350" y="959592"/>
            <a:ext cx="12204699" cy="6041135"/>
          </a:xfrm>
          <a:prstGeom prst="rect">
            <a:avLst/>
          </a:prstGeom>
          <a:solidFill>
            <a:srgbClr val="E9E8E6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1104900" y="1552575"/>
            <a:ext cx="2457875" cy="16938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4"/>
          </p:nvPr>
        </p:nvSpPr>
        <p:spPr>
          <a:xfrm>
            <a:off x="1104900" y="3752850"/>
            <a:ext cx="2457450" cy="16938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5"/>
          </p:nvPr>
        </p:nvSpPr>
        <p:spPr>
          <a:xfrm>
            <a:off x="6369050" y="1550988"/>
            <a:ext cx="2457875" cy="16938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6"/>
          </p:nvPr>
        </p:nvSpPr>
        <p:spPr>
          <a:xfrm>
            <a:off x="6307138" y="3752850"/>
            <a:ext cx="2519362" cy="16938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62350" y="1556046"/>
            <a:ext cx="2520000" cy="169174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3562350" y="3752084"/>
            <a:ext cx="2520000" cy="169386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827450" y="1551809"/>
            <a:ext cx="2520000" cy="169174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827450" y="3752084"/>
            <a:ext cx="2520000" cy="169386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233643" y="932603"/>
            <a:ext cx="11724714" cy="0"/>
          </a:xfrm>
          <a:prstGeom prst="line">
            <a:avLst/>
          </a:prstGeom>
          <a:ln>
            <a:solidFill>
              <a:srgbClr val="9E2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12134516" y="329787"/>
            <a:ext cx="57484" cy="526313"/>
          </a:xfrm>
          <a:prstGeom prst="parallelogram">
            <a:avLst>
              <a:gd name="adj" fmla="val 0"/>
            </a:avLst>
          </a:prstGeom>
          <a:effectLst/>
        </p:spPr>
      </p:pic>
      <p:sp>
        <p:nvSpPr>
          <p:cNvPr id="28" name="文本框 27"/>
          <p:cNvSpPr txBox="1"/>
          <p:nvPr userDrawn="1"/>
        </p:nvSpPr>
        <p:spPr>
          <a:xfrm>
            <a:off x="709521" y="412750"/>
            <a:ext cx="9377908" cy="4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9" name="图片 24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0098603" y="328749"/>
            <a:ext cx="1744147" cy="50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组合 29"/>
          <p:cNvGrpSpPr/>
          <p:nvPr userDrawn="1"/>
        </p:nvGrpSpPr>
        <p:grpSpPr>
          <a:xfrm>
            <a:off x="0" y="181863"/>
            <a:ext cx="1519885" cy="702613"/>
            <a:chOff x="115239" y="181863"/>
            <a:chExt cx="1519885" cy="702613"/>
          </a:xfrm>
        </p:grpSpPr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7" cstate="email"/>
            <a:stretch>
              <a:fillRect/>
            </a:stretch>
          </p:blipFill>
          <p:spPr>
            <a:xfrm>
              <a:off x="115239" y="181863"/>
              <a:ext cx="1519885" cy="700231"/>
            </a:xfrm>
            <a:prstGeom prst="rect">
              <a:avLst/>
            </a:prstGeom>
          </p:spPr>
        </p:pic>
        <p:cxnSp>
          <p:nvCxnSpPr>
            <p:cNvPr id="32" name="直接连接符 31"/>
            <p:cNvCxnSpPr/>
            <p:nvPr userDrawn="1"/>
          </p:nvCxnSpPr>
          <p:spPr>
            <a:xfrm>
              <a:off x="1635124" y="590551"/>
              <a:ext cx="0" cy="293925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644128" y="882094"/>
              <a:ext cx="990996" cy="0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平行四边形 33"/>
          <p:cNvSpPr/>
          <p:nvPr userDrawn="1"/>
        </p:nvSpPr>
        <p:spPr>
          <a:xfrm>
            <a:off x="1373561" y="335252"/>
            <a:ext cx="376330" cy="569056"/>
          </a:xfrm>
          <a:prstGeom prst="parallelogram">
            <a:avLst>
              <a:gd name="adj" fmla="val 49078"/>
            </a:avLst>
          </a:prstGeom>
          <a:blipFill dpi="0" rotWithShape="1">
            <a:blip r:embed="rId8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5" name="图片 34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9" cstate="email"/>
          <a:srcRect/>
          <a:stretch>
            <a:fillRect/>
          </a:stretch>
        </p:blipFill>
        <p:spPr>
          <a:xfrm>
            <a:off x="731" y="336468"/>
            <a:ext cx="619368" cy="573911"/>
          </a:xfrm>
          <a:custGeom>
            <a:avLst/>
            <a:gdLst>
              <a:gd name="connsiteX0" fmla="*/ 76554 w 619368"/>
              <a:gd name="connsiteY0" fmla="*/ 0 h 573911"/>
              <a:gd name="connsiteX1" fmla="*/ 619368 w 619368"/>
              <a:gd name="connsiteY1" fmla="*/ 0 h 573911"/>
              <a:gd name="connsiteX2" fmla="*/ 421466 w 619368"/>
              <a:gd name="connsiteY2" fmla="*/ 573911 h 573911"/>
              <a:gd name="connsiteX3" fmla="*/ 0 w 619368"/>
              <a:gd name="connsiteY3" fmla="*/ 573911 h 573911"/>
              <a:gd name="connsiteX4" fmla="*/ 0 w 619368"/>
              <a:gd name="connsiteY4" fmla="*/ 222005 h 57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368" h="573911">
                <a:moveTo>
                  <a:pt x="76554" y="0"/>
                </a:moveTo>
                <a:lnTo>
                  <a:pt x="619368" y="0"/>
                </a:lnTo>
                <a:lnTo>
                  <a:pt x="421466" y="573911"/>
                </a:lnTo>
                <a:lnTo>
                  <a:pt x="0" y="573911"/>
                </a:lnTo>
                <a:lnTo>
                  <a:pt x="0" y="222005"/>
                </a:lnTo>
                <a:close/>
              </a:path>
            </a:pathLst>
          </a:custGeom>
          <a:effectLst/>
        </p:spPr>
      </p:pic>
      <p:sp>
        <p:nvSpPr>
          <p:cNvPr id="36" name="任意多边形: 形状 35"/>
          <p:cNvSpPr/>
          <p:nvPr userDrawn="1"/>
        </p:nvSpPr>
        <p:spPr>
          <a:xfrm flipV="1">
            <a:off x="1" y="277812"/>
            <a:ext cx="570649" cy="665162"/>
          </a:xfrm>
          <a:custGeom>
            <a:avLst/>
            <a:gdLst>
              <a:gd name="connsiteX0" fmla="*/ 0 w 570649"/>
              <a:gd name="connsiteY0" fmla="*/ 665162 h 665162"/>
              <a:gd name="connsiteX1" fmla="*/ 570649 w 570649"/>
              <a:gd name="connsiteY1" fmla="*/ 665162 h 665162"/>
              <a:gd name="connsiteX2" fmla="*/ 337523 w 570649"/>
              <a:gd name="connsiteY2" fmla="*/ 0 h 665162"/>
              <a:gd name="connsiteX3" fmla="*/ 0 w 570649"/>
              <a:gd name="connsiteY3" fmla="*/ 0 h 66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49" h="665162">
                <a:moveTo>
                  <a:pt x="0" y="665162"/>
                </a:moveTo>
                <a:lnTo>
                  <a:pt x="570649" y="665162"/>
                </a:lnTo>
                <a:lnTo>
                  <a:pt x="33752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0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6350" y="969265"/>
            <a:ext cx="12198349" cy="5888735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-6351" y="959592"/>
            <a:ext cx="12204700" cy="6041135"/>
          </a:xfrm>
          <a:prstGeom prst="rect">
            <a:avLst/>
          </a:prstGeom>
          <a:solidFill>
            <a:srgbClr val="E9E8E6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0"/>
          </p:nvPr>
        </p:nvSpPr>
        <p:spPr>
          <a:xfrm>
            <a:off x="828675" y="1257300"/>
            <a:ext cx="1601788" cy="2162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23"/>
          <p:cNvSpPr>
            <a:spLocks noGrp="1"/>
          </p:cNvSpPr>
          <p:nvPr>
            <p:ph type="pic" sz="quarter" idx="11"/>
          </p:nvPr>
        </p:nvSpPr>
        <p:spPr>
          <a:xfrm>
            <a:off x="4326618" y="1266825"/>
            <a:ext cx="1601788" cy="2162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" name="图片占位符 23"/>
          <p:cNvSpPr>
            <a:spLocks noGrp="1"/>
          </p:cNvSpPr>
          <p:nvPr>
            <p:ph type="pic" sz="quarter" idx="12"/>
          </p:nvPr>
        </p:nvSpPr>
        <p:spPr>
          <a:xfrm>
            <a:off x="7824561" y="1266825"/>
            <a:ext cx="1601788" cy="2162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" name="图片占位符 23"/>
          <p:cNvSpPr>
            <a:spLocks noGrp="1"/>
          </p:cNvSpPr>
          <p:nvPr>
            <p:ph type="pic" sz="quarter" idx="13"/>
          </p:nvPr>
        </p:nvSpPr>
        <p:spPr>
          <a:xfrm>
            <a:off x="828675" y="3782786"/>
            <a:ext cx="1601788" cy="2162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图片占位符 23"/>
          <p:cNvSpPr>
            <a:spLocks noGrp="1"/>
          </p:cNvSpPr>
          <p:nvPr>
            <p:ph type="pic" sz="quarter" idx="14"/>
          </p:nvPr>
        </p:nvSpPr>
        <p:spPr>
          <a:xfrm>
            <a:off x="4326618" y="3792311"/>
            <a:ext cx="1601788" cy="2162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0" name="图片占位符 23"/>
          <p:cNvSpPr>
            <a:spLocks noGrp="1"/>
          </p:cNvSpPr>
          <p:nvPr>
            <p:ph type="pic" sz="quarter" idx="15"/>
          </p:nvPr>
        </p:nvSpPr>
        <p:spPr>
          <a:xfrm>
            <a:off x="7824561" y="3792311"/>
            <a:ext cx="1601788" cy="2162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" name="日期占位符 2"/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60F9E61-8D26-47A8-A954-9D1CACDA3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5" name="页脚占位符 3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6" name="灯片编号占位符 4"/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ECABFC2-7CCE-4972-BA47-D648AE696F88}" type="slidenum">
              <a:rPr lang="zh-CN" altLang="en-US" smtClean="0"/>
            </a:fld>
            <a:endParaRPr lang="zh-CN" altLang="en-US"/>
          </a:p>
        </p:txBody>
      </p:sp>
      <p:cxnSp>
        <p:nvCxnSpPr>
          <p:cNvPr id="37" name="直接连接符 36"/>
          <p:cNvCxnSpPr/>
          <p:nvPr userDrawn="1"/>
        </p:nvCxnSpPr>
        <p:spPr>
          <a:xfrm>
            <a:off x="233643" y="932603"/>
            <a:ext cx="11724714" cy="0"/>
          </a:xfrm>
          <a:prstGeom prst="line">
            <a:avLst/>
          </a:prstGeom>
          <a:ln>
            <a:solidFill>
              <a:srgbClr val="9E2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2134516" y="329787"/>
            <a:ext cx="57484" cy="526313"/>
          </a:xfrm>
          <a:prstGeom prst="parallelogram">
            <a:avLst>
              <a:gd name="adj" fmla="val 0"/>
            </a:avLst>
          </a:prstGeom>
          <a:effectLst/>
        </p:spPr>
      </p:pic>
      <p:sp>
        <p:nvSpPr>
          <p:cNvPr id="39" name="文本框 38"/>
          <p:cNvSpPr txBox="1"/>
          <p:nvPr userDrawn="1"/>
        </p:nvSpPr>
        <p:spPr>
          <a:xfrm>
            <a:off x="709521" y="412750"/>
            <a:ext cx="9377908" cy="4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0" name="图片 24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098603" y="328749"/>
            <a:ext cx="1744147" cy="50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组合 40"/>
          <p:cNvGrpSpPr/>
          <p:nvPr userDrawn="1"/>
        </p:nvGrpSpPr>
        <p:grpSpPr>
          <a:xfrm>
            <a:off x="0" y="181863"/>
            <a:ext cx="1519885" cy="702613"/>
            <a:chOff x="115239" y="181863"/>
            <a:chExt cx="1519885" cy="702613"/>
          </a:xfrm>
        </p:grpSpPr>
        <p:pic>
          <p:nvPicPr>
            <p:cNvPr id="42" name="图片 41"/>
            <p:cNvPicPr>
              <a:picLocks noChangeAspect="1"/>
            </p:cNvPicPr>
            <p:nvPr userDrawn="1"/>
          </p:nvPicPr>
          <p:blipFill>
            <a:blip r:embed="rId5" cstate="email"/>
            <a:stretch>
              <a:fillRect/>
            </a:stretch>
          </p:blipFill>
          <p:spPr>
            <a:xfrm>
              <a:off x="115239" y="181863"/>
              <a:ext cx="1519885" cy="700231"/>
            </a:xfrm>
            <a:prstGeom prst="rect">
              <a:avLst/>
            </a:prstGeom>
          </p:spPr>
        </p:pic>
        <p:cxnSp>
          <p:nvCxnSpPr>
            <p:cNvPr id="43" name="直接连接符 42"/>
            <p:cNvCxnSpPr/>
            <p:nvPr userDrawn="1"/>
          </p:nvCxnSpPr>
          <p:spPr>
            <a:xfrm>
              <a:off x="1635124" y="590551"/>
              <a:ext cx="0" cy="293925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>
              <a:off x="644128" y="882094"/>
              <a:ext cx="990996" cy="0"/>
            </a:xfrm>
            <a:prstGeom prst="line">
              <a:avLst/>
            </a:prstGeom>
            <a:ln>
              <a:solidFill>
                <a:srgbClr val="363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平行四边形 44"/>
          <p:cNvSpPr/>
          <p:nvPr userDrawn="1"/>
        </p:nvSpPr>
        <p:spPr>
          <a:xfrm>
            <a:off x="1373561" y="335252"/>
            <a:ext cx="376330" cy="569056"/>
          </a:xfrm>
          <a:prstGeom prst="parallelogram">
            <a:avLst>
              <a:gd name="adj" fmla="val 49078"/>
            </a:avLst>
          </a:prstGeom>
          <a:blipFill dpi="0" rotWithShape="1">
            <a:blip r:embed="rId6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6" name="图片 45" descr="图片包含 砖, 户外, 材料, 男人&#10;&#10;描述已自动生成"/>
          <p:cNvPicPr>
            <a:picLocks noChangeAspect="1"/>
          </p:cNvPicPr>
          <p:nvPr userDrawn="1"/>
        </p:nvPicPr>
        <p:blipFill rotWithShape="1">
          <a:blip r:embed="rId7" cstate="email"/>
          <a:srcRect/>
          <a:stretch>
            <a:fillRect/>
          </a:stretch>
        </p:blipFill>
        <p:spPr>
          <a:xfrm>
            <a:off x="731" y="336468"/>
            <a:ext cx="619368" cy="573911"/>
          </a:xfrm>
          <a:custGeom>
            <a:avLst/>
            <a:gdLst>
              <a:gd name="connsiteX0" fmla="*/ 76554 w 619368"/>
              <a:gd name="connsiteY0" fmla="*/ 0 h 573911"/>
              <a:gd name="connsiteX1" fmla="*/ 619368 w 619368"/>
              <a:gd name="connsiteY1" fmla="*/ 0 h 573911"/>
              <a:gd name="connsiteX2" fmla="*/ 421466 w 619368"/>
              <a:gd name="connsiteY2" fmla="*/ 573911 h 573911"/>
              <a:gd name="connsiteX3" fmla="*/ 0 w 619368"/>
              <a:gd name="connsiteY3" fmla="*/ 573911 h 573911"/>
              <a:gd name="connsiteX4" fmla="*/ 0 w 619368"/>
              <a:gd name="connsiteY4" fmla="*/ 222005 h 57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368" h="573911">
                <a:moveTo>
                  <a:pt x="76554" y="0"/>
                </a:moveTo>
                <a:lnTo>
                  <a:pt x="619368" y="0"/>
                </a:lnTo>
                <a:lnTo>
                  <a:pt x="421466" y="573911"/>
                </a:lnTo>
                <a:lnTo>
                  <a:pt x="0" y="573911"/>
                </a:lnTo>
                <a:lnTo>
                  <a:pt x="0" y="222005"/>
                </a:lnTo>
                <a:close/>
              </a:path>
            </a:pathLst>
          </a:custGeom>
          <a:effectLst/>
        </p:spPr>
      </p:pic>
      <p:sp>
        <p:nvSpPr>
          <p:cNvPr id="47" name="任意多边形: 形状 46"/>
          <p:cNvSpPr/>
          <p:nvPr userDrawn="1"/>
        </p:nvSpPr>
        <p:spPr>
          <a:xfrm flipV="1">
            <a:off x="1" y="277812"/>
            <a:ext cx="570649" cy="665162"/>
          </a:xfrm>
          <a:custGeom>
            <a:avLst/>
            <a:gdLst>
              <a:gd name="connsiteX0" fmla="*/ 0 w 570649"/>
              <a:gd name="connsiteY0" fmla="*/ 665162 h 665162"/>
              <a:gd name="connsiteX1" fmla="*/ 570649 w 570649"/>
              <a:gd name="connsiteY1" fmla="*/ 665162 h 665162"/>
              <a:gd name="connsiteX2" fmla="*/ 337523 w 570649"/>
              <a:gd name="connsiteY2" fmla="*/ 0 h 665162"/>
              <a:gd name="connsiteX3" fmla="*/ 0 w 570649"/>
              <a:gd name="connsiteY3" fmla="*/ 0 h 66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49" h="665162">
                <a:moveTo>
                  <a:pt x="0" y="665162"/>
                </a:moveTo>
                <a:lnTo>
                  <a:pt x="570649" y="665162"/>
                </a:lnTo>
                <a:lnTo>
                  <a:pt x="33752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8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8" name="日期占位符 2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0F9E61-8D26-47A8-A954-9D1CACDA3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9" name="灯片编号占位符 4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CABFC2-7CCE-4972-BA47-D648AE696F88}" type="slidenum">
              <a:rPr lang="zh-CN" altLang="en-US" smtClean="0"/>
            </a:fld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0" y="6131379"/>
            <a:ext cx="12192000" cy="795770"/>
          </a:xfrm>
          <a:prstGeom prst="rect">
            <a:avLst/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 userDrawn="1"/>
        </p:nvSpPr>
        <p:spPr>
          <a:xfrm>
            <a:off x="9666485" y="6350949"/>
            <a:ext cx="217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海纳百川  有容乃大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772120" y="2955338"/>
            <a:ext cx="1777521" cy="64338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207240" y="2955338"/>
            <a:ext cx="1777521" cy="64338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3817" y="3990740"/>
            <a:ext cx="3038400" cy="150438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作者：张天杰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图片素材：张天杰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四川大学华西临床医学院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2017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级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20357" y="3334141"/>
            <a:ext cx="0" cy="2020359"/>
          </a:xfrm>
          <a:prstGeom prst="line">
            <a:avLst/>
          </a:prstGeom>
          <a:ln>
            <a:solidFill>
              <a:srgbClr val="474849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9058383" y="3076973"/>
            <a:ext cx="1204995" cy="40011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版权说明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185048" y="3996932"/>
            <a:ext cx="3037175" cy="129663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此模板为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公益性质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盈利行为请勿相信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及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内图片禁止商用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493503" y="3076973"/>
            <a:ext cx="1204995" cy="40011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特别感谢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576800" y="3990740"/>
            <a:ext cx="3038400" cy="150438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PICNIC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四川大学华西医院宣传部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秋叶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iSlide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7712009" y="3334141"/>
            <a:ext cx="0" cy="2020359"/>
          </a:xfrm>
          <a:prstGeom prst="line">
            <a:avLst/>
          </a:prstGeom>
          <a:ln>
            <a:solidFill>
              <a:srgbClr val="474849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1734257" y="2955338"/>
            <a:ext cx="1777521" cy="643380"/>
            <a:chOff x="1628740" y="3006670"/>
            <a:chExt cx="1777521" cy="643380"/>
          </a:xfrm>
        </p:grpSpPr>
        <p:sp>
          <p:nvSpPr>
            <p:cNvPr id="16" name="矩形 15"/>
            <p:cNvSpPr/>
            <p:nvPr/>
          </p:nvSpPr>
          <p:spPr>
            <a:xfrm>
              <a:off x="1628740" y="3006670"/>
              <a:ext cx="1777521" cy="64338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15003" y="3128305"/>
              <a:ext cx="1204995" cy="400110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+mj-ea"/>
                  <a:ea typeface="+mj-ea"/>
                </a:rPr>
                <a:t>模板作者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3969894" y="1063519"/>
            <a:ext cx="5733741" cy="1584481"/>
            <a:chOff x="2230330" y="57625"/>
            <a:chExt cx="9960384" cy="2752486"/>
          </a:xfrm>
        </p:grpSpPr>
        <p:pic>
          <p:nvPicPr>
            <p:cNvPr id="19" name="图片 24"/>
            <p:cNvPicPr>
              <a:picLocks noChangeAspect="1" noChangeArrowheads="1"/>
            </p:cNvPicPr>
            <p:nvPr/>
          </p:nvPicPr>
          <p:blipFill>
            <a:blip r:embed="rId3" cstate="email"/>
            <a:stretch>
              <a:fillRect/>
            </a:stretch>
          </p:blipFill>
          <p:spPr bwMode="auto">
            <a:xfrm>
              <a:off x="2230330" y="1468702"/>
              <a:ext cx="4665770" cy="134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组合 19"/>
            <p:cNvGrpSpPr/>
            <p:nvPr/>
          </p:nvGrpSpPr>
          <p:grpSpPr>
            <a:xfrm>
              <a:off x="7077984" y="57625"/>
              <a:ext cx="5112730" cy="2701323"/>
              <a:chOff x="8260370" y="2552130"/>
              <a:chExt cx="5112730" cy="2701323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112" b="99796" l="2650" r="89977">
                            <a14:foregroundMark x1="806" y1="55010" x2="13249" y2="85276"/>
                            <a14:foregroundMark x1="13249" y1="85276" x2="23041" y2="92025"/>
                            <a14:foregroundMark x1="23041" y1="92025" x2="30415" y2="93047"/>
                            <a14:foregroundMark x1="39631" y1="90798" x2="30415" y2="96728"/>
                            <a14:foregroundMark x1="30415" y1="96728" x2="9562" y2="95501"/>
                            <a14:foregroundMark x1="9562" y1="95501" x2="2765" y2="81391"/>
                            <a14:foregroundMark x1="2765" y1="81391" x2="3111" y2="63804"/>
                            <a14:foregroundMark x1="3111" y1="63804" x2="5300" y2="53170"/>
                            <a14:foregroundMark x1="2650" y1="85685" x2="4608" y2="99796"/>
                            <a14:foregroundMark x1="52765" y1="5112" x2="52650" y2="12270"/>
                            <a14:foregroundMark x1="51382" y1="14110" x2="51382" y2="14110"/>
                            <a14:foregroundMark x1="50691" y1="15951" x2="50691" y2="15951"/>
                            <a14:foregroundMark x1="50230" y1="18405" x2="50230" y2="19427"/>
                            <a14:foregroundMark x1="48733" y1="22699" x2="48733" y2="22699"/>
                            <a14:backgroundMark x1="51382" y1="19836" x2="50691" y2="20859"/>
                            <a14:backgroundMark x1="42281" y1="35174" x2="42281" y2="3517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578115" y="2552130"/>
                <a:ext cx="4794985" cy="2701322"/>
              </a:xfrm>
              <a:prstGeom prst="rect">
                <a:avLst/>
              </a:prstGeom>
            </p:spPr>
          </p:pic>
          <p:sp>
            <p:nvSpPr>
              <p:cNvPr id="22" name="矩形 21"/>
              <p:cNvSpPr/>
              <p:nvPr/>
            </p:nvSpPr>
            <p:spPr>
              <a:xfrm>
                <a:off x="8330451" y="3963207"/>
                <a:ext cx="190356" cy="1290246"/>
              </a:xfrm>
              <a:prstGeom prst="rect">
                <a:avLst/>
              </a:prstGeom>
              <a:solidFill>
                <a:srgbClr val="9E28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60370" y="3963207"/>
                <a:ext cx="41427" cy="1290246"/>
              </a:xfrm>
              <a:prstGeom prst="rect">
                <a:avLst/>
              </a:prstGeom>
              <a:solidFill>
                <a:srgbClr val="9E28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" name="矩形 23"/>
          <p:cNvSpPr/>
          <p:nvPr userDrawn="1"/>
        </p:nvSpPr>
        <p:spPr>
          <a:xfrm>
            <a:off x="-2" y="6146728"/>
            <a:ext cx="12192001" cy="920022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-109176"/>
            <a:ext cx="12192001" cy="964623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 userDrawn="1"/>
        </p:nvPicPr>
        <p:blipFill rotWithShape="1">
          <a:blip r:embed="rId7" cstate="email"/>
          <a:srcRect/>
          <a:stretch>
            <a:fillRect/>
          </a:stretch>
        </p:blipFill>
        <p:spPr>
          <a:xfrm>
            <a:off x="-2" y="-227260"/>
            <a:ext cx="1904952" cy="7175926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8" cstate="email"/>
          <a:srcRect/>
          <a:stretch>
            <a:fillRect/>
          </a:stretch>
        </p:blipFill>
        <p:spPr>
          <a:xfrm>
            <a:off x="10316761" y="-227260"/>
            <a:ext cx="1856835" cy="7175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9E61-8D26-47A8-A954-9D1CACDA3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BFC2-7CCE-4972-BA47-D648AE696F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9E61-8D26-47A8-A954-9D1CACDA3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BFC2-7CCE-4972-BA47-D648AE696F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image" Target="../media/image23.jpeg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12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9E61-8D26-47A8-A954-9D1CACDA3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BFC2-7CCE-4972-BA47-D648AE696F8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图片包含 建筑, 旧, 钟表, 塔&#10;&#10;描述已自动生成"/>
          <p:cNvPicPr>
            <a:picLocks noChangeAspect="1"/>
          </p:cNvPicPr>
          <p:nvPr userDrawn="1"/>
        </p:nvPicPr>
        <p:blipFill rotWithShape="1">
          <a:blip r:embed="rId17" cstate="email"/>
          <a:srcRect/>
          <a:stretch>
            <a:fillRect/>
          </a:stretch>
        </p:blipFill>
        <p:spPr>
          <a:xfrm>
            <a:off x="0" y="-227819"/>
            <a:ext cx="12192000" cy="7209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5.png"/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5.xml"/><Relationship Id="rId2" Type="http://schemas.openxmlformats.org/officeDocument/2006/relationships/image" Target="../media/image27.png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Daymare-5/LinkGame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4719788" y="-82621"/>
            <a:ext cx="7472211" cy="6956094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2" cstate="email"/>
          <a:srcRect l="33106" r="6848"/>
          <a:stretch>
            <a:fillRect/>
          </a:stretch>
        </p:blipFill>
        <p:spPr>
          <a:xfrm>
            <a:off x="3668233" y="318135"/>
            <a:ext cx="8523767" cy="6540098"/>
          </a:xfrm>
          <a:prstGeom prst="rect">
            <a:avLst/>
          </a:prstGeom>
        </p:spPr>
      </p:pic>
      <p:pic>
        <p:nvPicPr>
          <p:cNvPr id="48" name="图片 2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60400" y="951905"/>
            <a:ext cx="2808807" cy="80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组合 68"/>
          <p:cNvGrpSpPr/>
          <p:nvPr/>
        </p:nvGrpSpPr>
        <p:grpSpPr>
          <a:xfrm>
            <a:off x="577567" y="2380211"/>
            <a:ext cx="4269600" cy="2300428"/>
            <a:chOff x="615921" y="2317544"/>
            <a:chExt cx="4269600" cy="2300428"/>
          </a:xfrm>
        </p:grpSpPr>
        <p:sp>
          <p:nvSpPr>
            <p:cNvPr id="70" name="文本框 69"/>
            <p:cNvSpPr txBox="1"/>
            <p:nvPr/>
          </p:nvSpPr>
          <p:spPr>
            <a:xfrm>
              <a:off x="615921" y="2317544"/>
              <a:ext cx="4269600" cy="1715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4800" b="1" kern="1700" spc="80" dirty="0">
                  <a:solidFill>
                    <a:srgbClr val="9E28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4800" b="1" kern="1700" spc="80" dirty="0">
                  <a:solidFill>
                    <a:srgbClr val="9E28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en-US" altLang="zh-CN" sz="4800" b="1" kern="1700" spc="80" dirty="0">
                  <a:solidFill>
                    <a:srgbClr val="9E28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endParaRPr lang="en-US" altLang="zh-CN" sz="4800" b="1" kern="1700" spc="80" dirty="0">
                <a:solidFill>
                  <a:srgbClr val="9E282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4800" b="1" kern="1700" spc="80" dirty="0">
                  <a:solidFill>
                    <a:srgbClr val="9E28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连连看游戏</a:t>
              </a:r>
              <a:endParaRPr lang="zh-CN" altLang="en-US" sz="4800" b="1" kern="1700" spc="80" dirty="0">
                <a:solidFill>
                  <a:srgbClr val="9E282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29963" y="4280787"/>
              <a:ext cx="4084753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Arial" panose="020B0604020202020204" pitchFamily="34" charset="0"/>
                </a:rPr>
                <a:t>JAVA PROJECT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12672" y="4069503"/>
              <a:ext cx="4084753" cy="107878"/>
            </a:xfrm>
            <a:prstGeom prst="rect">
              <a:avLst/>
            </a:prstGeom>
            <a:gradFill flip="none" rotWithShape="1">
              <a:gsLst>
                <a:gs pos="0">
                  <a:srgbClr val="9E2824">
                    <a:alpha val="0"/>
                  </a:srgbClr>
                </a:gs>
                <a:gs pos="100000">
                  <a:srgbClr val="9E282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591820" y="5288280"/>
            <a:ext cx="354647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9E28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rgbClr val="9E28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solidFill>
                  <a:srgbClr val="9E28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2400" dirty="0">
              <a:solidFill>
                <a:srgbClr val="9E28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9E28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成员：魏心怡、莫欣文</a:t>
            </a:r>
            <a:endParaRPr lang="zh-CN" altLang="en-US" sz="2400" dirty="0">
              <a:solidFill>
                <a:srgbClr val="9E28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90500"/>
            <a:ext cx="12192000" cy="70485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just" defTabSz="685800">
              <a:lnSpc>
                <a:spcPct val="120000"/>
              </a:lnSpc>
            </a:pPr>
            <a:endParaRPr lang="zh-CN" altLang="en-US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275447" y="2061334"/>
            <a:ext cx="2412000" cy="2734931"/>
            <a:chOff x="1382762" y="1990272"/>
            <a:chExt cx="1944017" cy="2204292"/>
          </a:xfrm>
        </p:grpSpPr>
        <p:grpSp>
          <p:nvGrpSpPr>
            <p:cNvPr id="16" name="组合 15"/>
            <p:cNvGrpSpPr/>
            <p:nvPr/>
          </p:nvGrpSpPr>
          <p:grpSpPr>
            <a:xfrm>
              <a:off x="1529442" y="1990272"/>
              <a:ext cx="1764078" cy="611867"/>
              <a:chOff x="1152525" y="2549719"/>
              <a:chExt cx="2133600" cy="740035"/>
            </a:xfrm>
          </p:grpSpPr>
          <p:pic>
            <p:nvPicPr>
              <p:cNvPr id="11" name="图片 24"/>
              <p:cNvPicPr>
                <a:picLocks noChangeAspect="1" noChangeArrowheads="1"/>
              </p:cNvPicPr>
              <p:nvPr/>
            </p:nvPicPr>
            <p:blipFill>
              <a:blip r:embed="rId1" cstate="email"/>
              <a:srcRect/>
              <a:stretch>
                <a:fillRect/>
              </a:stretch>
            </p:blipFill>
            <p:spPr bwMode="auto">
              <a:xfrm>
                <a:off x="1205051" y="2549719"/>
                <a:ext cx="1998455" cy="576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3" name="直接连接符 12"/>
              <p:cNvCxnSpPr/>
              <p:nvPr/>
            </p:nvCxnSpPr>
            <p:spPr>
              <a:xfrm>
                <a:off x="1152525" y="3289754"/>
                <a:ext cx="2133600" cy="0"/>
              </a:xfrm>
              <a:prstGeom prst="line">
                <a:avLst/>
              </a:prstGeom>
              <a:ln>
                <a:solidFill>
                  <a:srgbClr val="9E282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/>
            <p:cNvSpPr txBox="1"/>
            <p:nvPr/>
          </p:nvSpPr>
          <p:spPr>
            <a:xfrm>
              <a:off x="1382762" y="2679476"/>
              <a:ext cx="1944017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b="1" dirty="0">
                  <a:solidFill>
                    <a:srgbClr val="9E28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5400" b="1" dirty="0">
                <a:solidFill>
                  <a:srgbClr val="9E282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82762" y="3602806"/>
              <a:ext cx="194401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dist"/>
              <a:r>
                <a:rPr lang="en-US" altLang="zh-CN" sz="2400" dirty="0">
                  <a:solidFill>
                    <a:srgbClr val="9E2824"/>
                  </a:solidFill>
                </a:rPr>
                <a:t>CONTENTS</a:t>
              </a:r>
              <a:endParaRPr lang="en-US" altLang="zh-CN" sz="2400" dirty="0">
                <a:solidFill>
                  <a:srgbClr val="9E2824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529442" y="4194564"/>
              <a:ext cx="1764078" cy="0"/>
            </a:xfrm>
            <a:prstGeom prst="line">
              <a:avLst/>
            </a:prstGeom>
            <a:ln>
              <a:solidFill>
                <a:srgbClr val="9E28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4914900" y="0"/>
            <a:ext cx="72771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等腰三角形 19"/>
          <p:cNvSpPr/>
          <p:nvPr/>
        </p:nvSpPr>
        <p:spPr>
          <a:xfrm rot="5400000">
            <a:off x="4860397" y="3359846"/>
            <a:ext cx="247314" cy="138309"/>
          </a:xfrm>
          <a:prstGeom prst="triangle">
            <a:avLst/>
          </a:prstGeom>
          <a:solidFill>
            <a:srgbClr val="E9E8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828665" y="254000"/>
            <a:ext cx="5567680" cy="6182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20000"/>
              </a:lnSpc>
              <a:buSzPct val="60000"/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游戏简介及开发原因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220000"/>
              </a:lnSpc>
              <a:buSzPct val="60000"/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开发环境及相关技术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220000"/>
              </a:lnSpc>
              <a:buSzPct val="60000"/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对于游戏功能的介绍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220000"/>
              </a:lnSpc>
              <a:buSzPct val="60000"/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完成情况及项目总结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220000"/>
              </a:lnSpc>
              <a:buSzPct val="60000"/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小组成员的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具体分工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iṣ1íḋê"/>
          <p:cNvSpPr/>
          <p:nvPr/>
        </p:nvSpPr>
        <p:spPr bwMode="auto">
          <a:xfrm>
            <a:off x="1720324" y="2989550"/>
            <a:ext cx="1403252" cy="3351039"/>
          </a:xfrm>
          <a:custGeom>
            <a:avLst/>
            <a:gdLst>
              <a:gd name="T0" fmla="*/ 56 w 97"/>
              <a:gd name="T1" fmla="*/ 193 h 231"/>
              <a:gd name="T2" fmla="*/ 41 w 97"/>
              <a:gd name="T3" fmla="*/ 193 h 231"/>
              <a:gd name="T4" fmla="*/ 41 w 97"/>
              <a:gd name="T5" fmla="*/ 22 h 231"/>
              <a:gd name="T6" fmla="*/ 23 w 97"/>
              <a:gd name="T7" fmla="*/ 0 h 231"/>
              <a:gd name="T8" fmla="*/ 4 w 97"/>
              <a:gd name="T9" fmla="*/ 22 h 231"/>
              <a:gd name="T10" fmla="*/ 1 w 97"/>
              <a:gd name="T11" fmla="*/ 175 h 231"/>
              <a:gd name="T12" fmla="*/ 48 w 97"/>
              <a:gd name="T13" fmla="*/ 231 h 231"/>
              <a:gd name="T14" fmla="*/ 96 w 97"/>
              <a:gd name="T15" fmla="*/ 175 h 231"/>
              <a:gd name="T16" fmla="*/ 92 w 97"/>
              <a:gd name="T17" fmla="*/ 22 h 231"/>
              <a:gd name="T18" fmla="*/ 73 w 97"/>
              <a:gd name="T19" fmla="*/ 0 h 231"/>
              <a:gd name="T20" fmla="*/ 56 w 97"/>
              <a:gd name="T21" fmla="*/ 22 h 231"/>
              <a:gd name="T22" fmla="*/ 56 w 97"/>
              <a:gd name="T23" fmla="*/ 193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231">
                <a:moveTo>
                  <a:pt x="56" y="193"/>
                </a:moveTo>
                <a:cubicBezTo>
                  <a:pt x="41" y="193"/>
                  <a:pt x="41" y="193"/>
                  <a:pt x="41" y="193"/>
                </a:cubicBezTo>
                <a:cubicBezTo>
                  <a:pt x="41" y="136"/>
                  <a:pt x="41" y="79"/>
                  <a:pt x="41" y="22"/>
                </a:cubicBezTo>
                <a:cubicBezTo>
                  <a:pt x="40" y="11"/>
                  <a:pt x="38" y="1"/>
                  <a:pt x="23" y="0"/>
                </a:cubicBezTo>
                <a:cubicBezTo>
                  <a:pt x="13" y="0"/>
                  <a:pt x="4" y="7"/>
                  <a:pt x="4" y="22"/>
                </a:cubicBezTo>
                <a:cubicBezTo>
                  <a:pt x="3" y="73"/>
                  <a:pt x="2" y="124"/>
                  <a:pt x="1" y="175"/>
                </a:cubicBezTo>
                <a:cubicBezTo>
                  <a:pt x="0" y="206"/>
                  <a:pt x="15" y="231"/>
                  <a:pt x="48" y="231"/>
                </a:cubicBezTo>
                <a:cubicBezTo>
                  <a:pt x="82" y="231"/>
                  <a:pt x="97" y="206"/>
                  <a:pt x="96" y="175"/>
                </a:cubicBezTo>
                <a:cubicBezTo>
                  <a:pt x="95" y="124"/>
                  <a:pt x="94" y="73"/>
                  <a:pt x="92" y="22"/>
                </a:cubicBezTo>
                <a:cubicBezTo>
                  <a:pt x="92" y="7"/>
                  <a:pt x="84" y="0"/>
                  <a:pt x="73" y="0"/>
                </a:cubicBezTo>
                <a:cubicBezTo>
                  <a:pt x="58" y="1"/>
                  <a:pt x="56" y="11"/>
                  <a:pt x="56" y="22"/>
                </a:cubicBezTo>
                <a:cubicBezTo>
                  <a:pt x="56" y="79"/>
                  <a:pt x="56" y="136"/>
                  <a:pt x="56" y="193"/>
                </a:cubicBezTo>
                <a:close/>
              </a:path>
            </a:pathLst>
          </a:custGeom>
          <a:solidFill>
            <a:srgbClr val="C00000">
              <a:alpha val="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6" name="ísḻiḓè"/>
          <p:cNvSpPr/>
          <p:nvPr/>
        </p:nvSpPr>
        <p:spPr bwMode="auto">
          <a:xfrm>
            <a:off x="463689" y="720612"/>
            <a:ext cx="3916534" cy="5619974"/>
          </a:xfrm>
          <a:custGeom>
            <a:avLst/>
            <a:gdLst>
              <a:gd name="T0" fmla="*/ 135 w 270"/>
              <a:gd name="T1" fmla="*/ 22 h 387"/>
              <a:gd name="T2" fmla="*/ 131 w 270"/>
              <a:gd name="T3" fmla="*/ 22 h 387"/>
              <a:gd name="T4" fmla="*/ 117 w 270"/>
              <a:gd name="T5" fmla="*/ 6 h 387"/>
              <a:gd name="T6" fmla="*/ 99 w 270"/>
              <a:gd name="T7" fmla="*/ 6 h 387"/>
              <a:gd name="T8" fmla="*/ 85 w 270"/>
              <a:gd name="T9" fmla="*/ 0 h 387"/>
              <a:gd name="T10" fmla="*/ 100 w 270"/>
              <a:gd name="T11" fmla="*/ 20 h 387"/>
              <a:gd name="T12" fmla="*/ 113 w 270"/>
              <a:gd name="T13" fmla="*/ 20 h 387"/>
              <a:gd name="T14" fmla="*/ 126 w 270"/>
              <a:gd name="T15" fmla="*/ 23 h 387"/>
              <a:gd name="T16" fmla="*/ 88 w 270"/>
              <a:gd name="T17" fmla="*/ 45 h 387"/>
              <a:gd name="T18" fmla="*/ 82 w 270"/>
              <a:gd name="T19" fmla="*/ 108 h 387"/>
              <a:gd name="T20" fmla="*/ 60 w 270"/>
              <a:gd name="T21" fmla="*/ 108 h 387"/>
              <a:gd name="T22" fmla="*/ 35 w 270"/>
              <a:gd name="T23" fmla="*/ 142 h 387"/>
              <a:gd name="T24" fmla="*/ 25 w 270"/>
              <a:gd name="T25" fmla="*/ 309 h 387"/>
              <a:gd name="T26" fmla="*/ 0 w 270"/>
              <a:gd name="T27" fmla="*/ 387 h 387"/>
              <a:gd name="T28" fmla="*/ 30 w 270"/>
              <a:gd name="T29" fmla="*/ 387 h 387"/>
              <a:gd name="T30" fmla="*/ 45 w 270"/>
              <a:gd name="T31" fmla="*/ 367 h 387"/>
              <a:gd name="T32" fmla="*/ 37 w 270"/>
              <a:gd name="T33" fmla="*/ 387 h 387"/>
              <a:gd name="T34" fmla="*/ 63 w 270"/>
              <a:gd name="T35" fmla="*/ 387 h 387"/>
              <a:gd name="T36" fmla="*/ 70 w 270"/>
              <a:gd name="T37" fmla="*/ 353 h 387"/>
              <a:gd name="T38" fmla="*/ 78 w 270"/>
              <a:gd name="T39" fmla="*/ 167 h 387"/>
              <a:gd name="T40" fmla="*/ 90 w 270"/>
              <a:gd name="T41" fmla="*/ 151 h 387"/>
              <a:gd name="T42" fmla="*/ 130 w 270"/>
              <a:gd name="T43" fmla="*/ 151 h 387"/>
              <a:gd name="T44" fmla="*/ 130 w 270"/>
              <a:gd name="T45" fmla="*/ 69 h 387"/>
              <a:gd name="T46" fmla="*/ 113 w 270"/>
              <a:gd name="T47" fmla="*/ 48 h 387"/>
              <a:gd name="T48" fmla="*/ 135 w 270"/>
              <a:gd name="T49" fmla="*/ 27 h 387"/>
              <a:gd name="T50" fmla="*/ 156 w 270"/>
              <a:gd name="T51" fmla="*/ 48 h 387"/>
              <a:gd name="T52" fmla="*/ 139 w 270"/>
              <a:gd name="T53" fmla="*/ 69 h 387"/>
              <a:gd name="T54" fmla="*/ 139 w 270"/>
              <a:gd name="T55" fmla="*/ 151 h 387"/>
              <a:gd name="T56" fmla="*/ 180 w 270"/>
              <a:gd name="T57" fmla="*/ 151 h 387"/>
              <a:gd name="T58" fmla="*/ 191 w 270"/>
              <a:gd name="T59" fmla="*/ 167 h 387"/>
              <a:gd name="T60" fmla="*/ 200 w 270"/>
              <a:gd name="T61" fmla="*/ 353 h 387"/>
              <a:gd name="T62" fmla="*/ 207 w 270"/>
              <a:gd name="T63" fmla="*/ 387 h 387"/>
              <a:gd name="T64" fmla="*/ 233 w 270"/>
              <a:gd name="T65" fmla="*/ 387 h 387"/>
              <a:gd name="T66" fmla="*/ 224 w 270"/>
              <a:gd name="T67" fmla="*/ 367 h 387"/>
              <a:gd name="T68" fmla="*/ 239 w 270"/>
              <a:gd name="T69" fmla="*/ 387 h 387"/>
              <a:gd name="T70" fmla="*/ 270 w 270"/>
              <a:gd name="T71" fmla="*/ 387 h 387"/>
              <a:gd name="T72" fmla="*/ 244 w 270"/>
              <a:gd name="T73" fmla="*/ 309 h 387"/>
              <a:gd name="T74" fmla="*/ 235 w 270"/>
              <a:gd name="T75" fmla="*/ 142 h 387"/>
              <a:gd name="T76" fmla="*/ 209 w 270"/>
              <a:gd name="T77" fmla="*/ 108 h 387"/>
              <a:gd name="T78" fmla="*/ 188 w 270"/>
              <a:gd name="T79" fmla="*/ 108 h 387"/>
              <a:gd name="T80" fmla="*/ 182 w 270"/>
              <a:gd name="T81" fmla="*/ 45 h 387"/>
              <a:gd name="T82" fmla="*/ 144 w 270"/>
              <a:gd name="T83" fmla="*/ 23 h 387"/>
              <a:gd name="T84" fmla="*/ 157 w 270"/>
              <a:gd name="T85" fmla="*/ 20 h 387"/>
              <a:gd name="T86" fmla="*/ 170 w 270"/>
              <a:gd name="T87" fmla="*/ 20 h 387"/>
              <a:gd name="T88" fmla="*/ 184 w 270"/>
              <a:gd name="T89" fmla="*/ 0 h 387"/>
              <a:gd name="T90" fmla="*/ 170 w 270"/>
              <a:gd name="T91" fmla="*/ 6 h 387"/>
              <a:gd name="T92" fmla="*/ 153 w 270"/>
              <a:gd name="T93" fmla="*/ 6 h 387"/>
              <a:gd name="T94" fmla="*/ 139 w 270"/>
              <a:gd name="T95" fmla="*/ 22 h 387"/>
              <a:gd name="T96" fmla="*/ 135 w 270"/>
              <a:gd name="T97" fmla="*/ 2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70" h="387">
                <a:moveTo>
                  <a:pt x="135" y="22"/>
                </a:moveTo>
                <a:cubicBezTo>
                  <a:pt x="133" y="22"/>
                  <a:pt x="132" y="22"/>
                  <a:pt x="131" y="22"/>
                </a:cubicBezTo>
                <a:cubicBezTo>
                  <a:pt x="130" y="15"/>
                  <a:pt x="126" y="6"/>
                  <a:pt x="117" y="6"/>
                </a:cubicBezTo>
                <a:cubicBezTo>
                  <a:pt x="110" y="6"/>
                  <a:pt x="106" y="6"/>
                  <a:pt x="99" y="6"/>
                </a:cubicBezTo>
                <a:cubicBezTo>
                  <a:pt x="93" y="6"/>
                  <a:pt x="88" y="4"/>
                  <a:pt x="85" y="0"/>
                </a:cubicBezTo>
                <a:cubicBezTo>
                  <a:pt x="87" y="9"/>
                  <a:pt x="90" y="18"/>
                  <a:pt x="100" y="20"/>
                </a:cubicBezTo>
                <a:cubicBezTo>
                  <a:pt x="104" y="20"/>
                  <a:pt x="109" y="20"/>
                  <a:pt x="113" y="20"/>
                </a:cubicBezTo>
                <a:cubicBezTo>
                  <a:pt x="120" y="20"/>
                  <a:pt x="123" y="21"/>
                  <a:pt x="126" y="23"/>
                </a:cubicBezTo>
                <a:cubicBezTo>
                  <a:pt x="109" y="24"/>
                  <a:pt x="93" y="30"/>
                  <a:pt x="88" y="45"/>
                </a:cubicBezTo>
                <a:cubicBezTo>
                  <a:pt x="83" y="59"/>
                  <a:pt x="85" y="92"/>
                  <a:pt x="82" y="108"/>
                </a:cubicBezTo>
                <a:cubicBezTo>
                  <a:pt x="75" y="108"/>
                  <a:pt x="67" y="108"/>
                  <a:pt x="60" y="108"/>
                </a:cubicBezTo>
                <a:cubicBezTo>
                  <a:pt x="42" y="107"/>
                  <a:pt x="36" y="123"/>
                  <a:pt x="35" y="142"/>
                </a:cubicBezTo>
                <a:cubicBezTo>
                  <a:pt x="32" y="198"/>
                  <a:pt x="28" y="253"/>
                  <a:pt x="25" y="309"/>
                </a:cubicBezTo>
                <a:cubicBezTo>
                  <a:pt x="23" y="352"/>
                  <a:pt x="14" y="372"/>
                  <a:pt x="0" y="387"/>
                </a:cubicBezTo>
                <a:cubicBezTo>
                  <a:pt x="10" y="387"/>
                  <a:pt x="20" y="387"/>
                  <a:pt x="30" y="387"/>
                </a:cubicBezTo>
                <a:cubicBezTo>
                  <a:pt x="35" y="383"/>
                  <a:pt x="38" y="378"/>
                  <a:pt x="45" y="367"/>
                </a:cubicBezTo>
                <a:cubicBezTo>
                  <a:pt x="42" y="377"/>
                  <a:pt x="40" y="382"/>
                  <a:pt x="37" y="387"/>
                </a:cubicBezTo>
                <a:cubicBezTo>
                  <a:pt x="46" y="387"/>
                  <a:pt x="54" y="387"/>
                  <a:pt x="63" y="387"/>
                </a:cubicBezTo>
                <a:cubicBezTo>
                  <a:pt x="68" y="377"/>
                  <a:pt x="70" y="365"/>
                  <a:pt x="70" y="353"/>
                </a:cubicBezTo>
                <a:cubicBezTo>
                  <a:pt x="73" y="291"/>
                  <a:pt x="76" y="229"/>
                  <a:pt x="78" y="167"/>
                </a:cubicBezTo>
                <a:cubicBezTo>
                  <a:pt x="79" y="157"/>
                  <a:pt x="82" y="151"/>
                  <a:pt x="90" y="151"/>
                </a:cubicBezTo>
                <a:cubicBezTo>
                  <a:pt x="103" y="151"/>
                  <a:pt x="117" y="151"/>
                  <a:pt x="130" y="151"/>
                </a:cubicBezTo>
                <a:cubicBezTo>
                  <a:pt x="130" y="124"/>
                  <a:pt x="130" y="96"/>
                  <a:pt x="130" y="69"/>
                </a:cubicBezTo>
                <a:cubicBezTo>
                  <a:pt x="121" y="67"/>
                  <a:pt x="113" y="58"/>
                  <a:pt x="113" y="48"/>
                </a:cubicBezTo>
                <a:cubicBezTo>
                  <a:pt x="113" y="36"/>
                  <a:pt x="123" y="27"/>
                  <a:pt x="135" y="27"/>
                </a:cubicBezTo>
                <a:cubicBezTo>
                  <a:pt x="147" y="27"/>
                  <a:pt x="156" y="36"/>
                  <a:pt x="156" y="48"/>
                </a:cubicBezTo>
                <a:cubicBezTo>
                  <a:pt x="156" y="58"/>
                  <a:pt x="149" y="67"/>
                  <a:pt x="139" y="69"/>
                </a:cubicBezTo>
                <a:cubicBezTo>
                  <a:pt x="139" y="96"/>
                  <a:pt x="139" y="124"/>
                  <a:pt x="139" y="151"/>
                </a:cubicBezTo>
                <a:cubicBezTo>
                  <a:pt x="153" y="151"/>
                  <a:pt x="166" y="151"/>
                  <a:pt x="180" y="151"/>
                </a:cubicBezTo>
                <a:cubicBezTo>
                  <a:pt x="188" y="151"/>
                  <a:pt x="191" y="157"/>
                  <a:pt x="191" y="167"/>
                </a:cubicBezTo>
                <a:cubicBezTo>
                  <a:pt x="194" y="229"/>
                  <a:pt x="197" y="291"/>
                  <a:pt x="200" y="353"/>
                </a:cubicBezTo>
                <a:cubicBezTo>
                  <a:pt x="200" y="365"/>
                  <a:pt x="202" y="377"/>
                  <a:pt x="207" y="387"/>
                </a:cubicBezTo>
                <a:cubicBezTo>
                  <a:pt x="215" y="387"/>
                  <a:pt x="224" y="387"/>
                  <a:pt x="233" y="387"/>
                </a:cubicBezTo>
                <a:cubicBezTo>
                  <a:pt x="230" y="382"/>
                  <a:pt x="227" y="377"/>
                  <a:pt x="224" y="367"/>
                </a:cubicBezTo>
                <a:cubicBezTo>
                  <a:pt x="232" y="378"/>
                  <a:pt x="235" y="383"/>
                  <a:pt x="239" y="387"/>
                </a:cubicBezTo>
                <a:cubicBezTo>
                  <a:pt x="249" y="387"/>
                  <a:pt x="260" y="387"/>
                  <a:pt x="270" y="387"/>
                </a:cubicBezTo>
                <a:cubicBezTo>
                  <a:pt x="256" y="372"/>
                  <a:pt x="247" y="352"/>
                  <a:pt x="244" y="309"/>
                </a:cubicBezTo>
                <a:cubicBezTo>
                  <a:pt x="242" y="253"/>
                  <a:pt x="238" y="198"/>
                  <a:pt x="235" y="142"/>
                </a:cubicBezTo>
                <a:cubicBezTo>
                  <a:pt x="234" y="123"/>
                  <a:pt x="228" y="107"/>
                  <a:pt x="209" y="108"/>
                </a:cubicBezTo>
                <a:cubicBezTo>
                  <a:pt x="202" y="108"/>
                  <a:pt x="195" y="108"/>
                  <a:pt x="188" y="108"/>
                </a:cubicBezTo>
                <a:cubicBezTo>
                  <a:pt x="185" y="92"/>
                  <a:pt x="186" y="59"/>
                  <a:pt x="182" y="45"/>
                </a:cubicBezTo>
                <a:cubicBezTo>
                  <a:pt x="176" y="30"/>
                  <a:pt x="161" y="24"/>
                  <a:pt x="144" y="23"/>
                </a:cubicBezTo>
                <a:cubicBezTo>
                  <a:pt x="146" y="21"/>
                  <a:pt x="150" y="20"/>
                  <a:pt x="157" y="20"/>
                </a:cubicBezTo>
                <a:cubicBezTo>
                  <a:pt x="161" y="20"/>
                  <a:pt x="166" y="20"/>
                  <a:pt x="170" y="20"/>
                </a:cubicBezTo>
                <a:cubicBezTo>
                  <a:pt x="180" y="18"/>
                  <a:pt x="183" y="9"/>
                  <a:pt x="184" y="0"/>
                </a:cubicBezTo>
                <a:cubicBezTo>
                  <a:pt x="181" y="4"/>
                  <a:pt x="177" y="6"/>
                  <a:pt x="170" y="6"/>
                </a:cubicBezTo>
                <a:cubicBezTo>
                  <a:pt x="164" y="6"/>
                  <a:pt x="159" y="6"/>
                  <a:pt x="153" y="6"/>
                </a:cubicBezTo>
                <a:cubicBezTo>
                  <a:pt x="144" y="6"/>
                  <a:pt x="140" y="15"/>
                  <a:pt x="139" y="22"/>
                </a:cubicBezTo>
                <a:cubicBezTo>
                  <a:pt x="138" y="22"/>
                  <a:pt x="136" y="22"/>
                  <a:pt x="135" y="22"/>
                </a:cubicBezTo>
                <a:close/>
              </a:path>
            </a:pathLst>
          </a:custGeom>
          <a:solidFill>
            <a:srgbClr val="C00000">
              <a:alpha val="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8" name="任意多边形: 形状 47"/>
          <p:cNvSpPr/>
          <p:nvPr/>
        </p:nvSpPr>
        <p:spPr bwMode="auto">
          <a:xfrm>
            <a:off x="12698" y="0"/>
            <a:ext cx="6288347" cy="6817730"/>
          </a:xfrm>
          <a:custGeom>
            <a:avLst/>
            <a:gdLst>
              <a:gd name="connsiteX0" fmla="*/ 0 w 6288347"/>
              <a:gd name="connsiteY0" fmla="*/ 6651489 h 6817730"/>
              <a:gd name="connsiteX1" fmla="*/ 58698 w 6288347"/>
              <a:gd name="connsiteY1" fmla="*/ 6704030 h 6817730"/>
              <a:gd name="connsiteX2" fmla="*/ 208888 w 6288347"/>
              <a:gd name="connsiteY2" fmla="*/ 6817730 h 6817730"/>
              <a:gd name="connsiteX3" fmla="*/ 0 w 6288347"/>
              <a:gd name="connsiteY3" fmla="*/ 6817730 h 6817730"/>
              <a:gd name="connsiteX4" fmla="*/ 2431156 w 6288347"/>
              <a:gd name="connsiteY4" fmla="*/ 0 h 6817730"/>
              <a:gd name="connsiteX5" fmla="*/ 6288347 w 6288347"/>
              <a:gd name="connsiteY5" fmla="*/ 3862631 h 6817730"/>
              <a:gd name="connsiteX6" fmla="*/ 5113789 w 6288347"/>
              <a:gd name="connsiteY6" fmla="*/ 6654100 h 6817730"/>
              <a:gd name="connsiteX7" fmla="*/ 4934211 w 6288347"/>
              <a:gd name="connsiteY7" fmla="*/ 6817730 h 6817730"/>
              <a:gd name="connsiteX8" fmla="*/ 4653737 w 6288347"/>
              <a:gd name="connsiteY8" fmla="*/ 6817730 h 6817730"/>
              <a:gd name="connsiteX9" fmla="*/ 4816775 w 6288347"/>
              <a:gd name="connsiteY9" fmla="*/ 6689605 h 6817730"/>
              <a:gd name="connsiteX10" fmla="*/ 6128839 w 6288347"/>
              <a:gd name="connsiteY10" fmla="*/ 3862631 h 6817730"/>
              <a:gd name="connsiteX11" fmla="*/ 2431156 w 6288347"/>
              <a:gd name="connsiteY11" fmla="*/ 174254 h 6817730"/>
              <a:gd name="connsiteX12" fmla="*/ 84099 w 6288347"/>
              <a:gd name="connsiteY12" fmla="*/ 1017815 h 6817730"/>
              <a:gd name="connsiteX13" fmla="*/ 0 w 6288347"/>
              <a:gd name="connsiteY13" fmla="*/ 1093984 h 6817730"/>
              <a:gd name="connsiteX14" fmla="*/ 0 w 6288347"/>
              <a:gd name="connsiteY14" fmla="*/ 873601 h 6817730"/>
              <a:gd name="connsiteX15" fmla="*/ 280348 w 6288347"/>
              <a:gd name="connsiteY15" fmla="*/ 663153 h 6817730"/>
              <a:gd name="connsiteX16" fmla="*/ 2431156 w 6288347"/>
              <a:gd name="connsiteY16" fmla="*/ 0 h 681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288347" h="6817730">
                <a:moveTo>
                  <a:pt x="0" y="6651489"/>
                </a:moveTo>
                <a:lnTo>
                  <a:pt x="58698" y="6704030"/>
                </a:lnTo>
                <a:lnTo>
                  <a:pt x="208888" y="6817730"/>
                </a:lnTo>
                <a:lnTo>
                  <a:pt x="0" y="6817730"/>
                </a:lnTo>
                <a:close/>
                <a:moveTo>
                  <a:pt x="2431156" y="0"/>
                </a:moveTo>
                <a:cubicBezTo>
                  <a:pt x="4562762" y="0"/>
                  <a:pt x="6288347" y="1742541"/>
                  <a:pt x="6288347" y="3862631"/>
                </a:cubicBezTo>
                <a:cubicBezTo>
                  <a:pt x="6288347" y="4962611"/>
                  <a:pt x="5839732" y="5948235"/>
                  <a:pt x="5113789" y="6654100"/>
                </a:cubicBezTo>
                <a:lnTo>
                  <a:pt x="4934211" y="6817730"/>
                </a:lnTo>
                <a:lnTo>
                  <a:pt x="4653737" y="6817730"/>
                </a:lnTo>
                <a:lnTo>
                  <a:pt x="4816775" y="6689605"/>
                </a:lnTo>
                <a:cubicBezTo>
                  <a:pt x="5621484" y="6012899"/>
                  <a:pt x="6128839" y="4995283"/>
                  <a:pt x="6128839" y="3862631"/>
                </a:cubicBezTo>
                <a:cubicBezTo>
                  <a:pt x="6128839" y="1829668"/>
                  <a:pt x="4475757" y="174254"/>
                  <a:pt x="2431156" y="174254"/>
                </a:cubicBezTo>
                <a:cubicBezTo>
                  <a:pt x="1542987" y="174254"/>
                  <a:pt x="724206" y="491111"/>
                  <a:pt x="84099" y="1017815"/>
                </a:cubicBezTo>
                <a:lnTo>
                  <a:pt x="0" y="1093984"/>
                </a:lnTo>
                <a:lnTo>
                  <a:pt x="0" y="873601"/>
                </a:lnTo>
                <a:lnTo>
                  <a:pt x="280348" y="663153"/>
                </a:lnTo>
                <a:cubicBezTo>
                  <a:pt x="896345" y="245045"/>
                  <a:pt x="1637241" y="0"/>
                  <a:pt x="2431156" y="0"/>
                </a:cubicBezTo>
                <a:close/>
              </a:path>
            </a:pathLst>
          </a:custGeom>
          <a:solidFill>
            <a:srgbClr val="C00000">
              <a:alpha val="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-2" y="-227260"/>
            <a:ext cx="1904952" cy="7175926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0" y="-227260"/>
            <a:ext cx="12192001" cy="142416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5"/>
          <p:cNvSpPr txBox="1"/>
          <p:nvPr/>
        </p:nvSpPr>
        <p:spPr>
          <a:xfrm>
            <a:off x="4798007" y="2341198"/>
            <a:ext cx="7180179" cy="10895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2" y="5524500"/>
            <a:ext cx="12192001" cy="142416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8200" y="92103"/>
            <a:ext cx="7960178" cy="83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游戏简介及开发原因</a:t>
            </a:r>
            <a:endParaRPr lang="en-US" altLang="zh-CN" sz="4400" b="1" kern="1700" spc="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0316761" y="-227260"/>
            <a:ext cx="1856835" cy="71759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65580" y="1647190"/>
            <a:ext cx="6947535" cy="1322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2000"/>
              <a:t>游戏简介：</a:t>
            </a:r>
            <a:endParaRPr lang="zh-CN" altLang="en-US" sz="2000"/>
          </a:p>
          <a:p>
            <a:pPr algn="l"/>
            <a:r>
              <a:rPr lang="zh-CN" altLang="en-US" sz="2000"/>
              <a:t>连连看是一种消除类益智游戏，核心要求是在规定的时间内，消除游戏界面中选中的两张相同的图案，直至完全消除所有图案。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472305" y="3469640"/>
            <a:ext cx="5939155" cy="1322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2000"/>
              <a:t>开发初衷：</a:t>
            </a:r>
            <a:endParaRPr lang="zh-CN" altLang="en-US" sz="2000"/>
          </a:p>
          <a:p>
            <a:pPr algn="l"/>
            <a:r>
              <a:rPr lang="zh-CN" altLang="en-US" sz="2000"/>
              <a:t>根据儿时的记忆，将经典连连看进行适度的改造，致敬经典的同时融入个性元素，改善玩家的游戏体验。</a:t>
            </a:r>
            <a:endParaRPr lang="zh-CN" altLang="en-US" sz="2000"/>
          </a:p>
        </p:txBody>
      </p:sp>
      <p:sp>
        <p:nvSpPr>
          <p:cNvPr id="11" name="椭圆 10"/>
          <p:cNvSpPr/>
          <p:nvPr/>
        </p:nvSpPr>
        <p:spPr>
          <a:xfrm>
            <a:off x="246166" y="1740653"/>
            <a:ext cx="1101576" cy="113529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zh-CN" altLang="en-US" sz="3600" dirty="0"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699930" y="3563218"/>
            <a:ext cx="1090355" cy="1135296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zh-CN" altLang="en-US" sz="3600" dirty="0"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图片占位符 5"/>
          <p:cNvGraphicFramePr/>
          <p:nvPr>
            <p:ph type="pic" sz="quarter" idx="10"/>
            <p:custDataLst>
              <p:tags r:id="rId1"/>
            </p:custDataLst>
          </p:nvPr>
        </p:nvGraphicFramePr>
        <p:xfrm>
          <a:off x="1937385" y="1600835"/>
          <a:ext cx="7423785" cy="352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595"/>
                <a:gridCol w="2474595"/>
                <a:gridCol w="2474595"/>
              </a:tblGrid>
              <a:tr h="790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版本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操作系统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Windows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Windows 10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开发环境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Java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jdk-8u162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开发工具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Eclipse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eclipse-jee-2020-12-R-win32-x86_64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主要技术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Java Swing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04060" y="294640"/>
            <a:ext cx="3944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9E282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开发环境及相关技术</a:t>
            </a:r>
            <a:endParaRPr lang="zh-CN" altLang="en-US" sz="3200" dirty="0">
              <a:solidFill>
                <a:srgbClr val="9E282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占位符 2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l="8527" t="7664" r="16494" b="3738"/>
          <a:stretch>
            <a:fillRect/>
          </a:stretch>
        </p:blipFill>
        <p:spPr>
          <a:xfrm>
            <a:off x="3060065" y="995680"/>
            <a:ext cx="5715635" cy="5051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04060" y="294640"/>
            <a:ext cx="3944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9E282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对游戏功能的介绍</a:t>
            </a:r>
            <a:endParaRPr lang="zh-CN" altLang="en-US" sz="3200" dirty="0">
              <a:solidFill>
                <a:srgbClr val="9E282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98000" y="1757045"/>
            <a:ext cx="2462530" cy="2559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04060" y="294640"/>
            <a:ext cx="3944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9E282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完成情况及项目总结</a:t>
            </a:r>
            <a:endParaRPr lang="zh-CN" altLang="en-US" sz="3200" dirty="0">
              <a:solidFill>
                <a:srgbClr val="9E282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709295" y="1936115"/>
          <a:ext cx="8533130" cy="178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595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页面设计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全部完成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95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游戏功能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全部完成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95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800" dirty="0">
                          <a:solidFill>
                            <a:srgbClr val="9E282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代码行数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共计</a:t>
                      </a:r>
                      <a:r>
                        <a:rPr lang="en-US" altLang="zh-CN" sz="1800">
                          <a:sym typeface="+mn-ea"/>
                        </a:rPr>
                        <a:t>13</a:t>
                      </a:r>
                      <a:r>
                        <a:rPr lang="zh-CN" altLang="en-US" sz="1800">
                          <a:sym typeface="+mn-ea"/>
                        </a:rPr>
                        <a:t>个类（含接口）代码总行数：</a:t>
                      </a:r>
                      <a:r>
                        <a:rPr lang="en-US" altLang="zh-CN" sz="1800">
                          <a:sym typeface="+mn-ea"/>
                        </a:rPr>
                        <a:t>70+24+100+101+27+706+121+7+28+152+153+153+27=</a:t>
                      </a:r>
                      <a:r>
                        <a:rPr lang="en-US" altLang="zh-CN" sz="1800" b="1">
                          <a:solidFill>
                            <a:srgbClr val="C00000"/>
                          </a:solidFill>
                          <a:sym typeface="+mn-ea"/>
                        </a:rPr>
                        <a:t>1669</a:t>
                      </a:r>
                      <a:endParaRPr lang="zh-CN" altLang="en-US" sz="1800" b="1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sz="1800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93595" y="25908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200" dirty="0">
                <a:solidFill>
                  <a:srgbClr val="9E28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小组成员的具体分工</a:t>
            </a:r>
            <a:endParaRPr lang="zh-CN" sz="3200" dirty="0">
              <a:solidFill>
                <a:srgbClr val="9E28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045" y="1040765"/>
            <a:ext cx="1150112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莫欣文：</a:t>
            </a:r>
            <a:endParaRPr lang="zh-CN" altLang="en-US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图片和音乐等素材的收集，包括音乐格式的转换等。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对音乐版块的负责，包括策略模式的实现等。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通过多次运行游戏</a:t>
            </a:r>
            <a:r>
              <a:rPr lang="zh-CN" altLang="en-US">
                <a:sym typeface="+mn-ea"/>
              </a:rPr>
              <a:t>发现游戏中的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游戏体验的优化，包括对部件位置、文本背景颜色、游戏背景、提示框内容的增添和修改等。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PPT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的制作：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WEEK03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WEEK04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WEEK05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WEEK07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WEEK09</a:t>
            </a:r>
            <a:r>
              <a:rPr lang="zh-CN" altLang="en-US">
                <a:sym typeface="+mn-ea"/>
              </a:rPr>
              <a:t>、项目总结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部分，以及对其余部分的完善。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045" y="2794000"/>
            <a:ext cx="976884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魏心怡：</a:t>
            </a:r>
            <a:endParaRPr lang="zh-CN" altLang="en-US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图片格式与尺寸的统一。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JFrame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JPanel</a:t>
            </a:r>
            <a:r>
              <a:rPr lang="zh-CN" altLang="en-US">
                <a:sym typeface="+mn-ea"/>
              </a:rPr>
              <a:t>大致框架的设置，如</a:t>
            </a:r>
            <a:r>
              <a:rPr lang="en-US" altLang="zh-CN">
                <a:sym typeface="+mn-ea"/>
              </a:rPr>
              <a:t>MenuFrame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AboutTheAuthor</a:t>
            </a:r>
            <a:r>
              <a:rPr lang="zh-CN" altLang="en-US">
                <a:sym typeface="+mn-ea"/>
              </a:rPr>
              <a:t>等。</a:t>
            </a:r>
            <a:endParaRPr lang="zh-CN" altLang="en-US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游戏体验的优化，包括对</a:t>
            </a:r>
            <a:r>
              <a:rPr lang="zh-CN" altLang="en-US">
                <a:sym typeface="+mn-ea"/>
              </a:rPr>
              <a:t>编写程序过程中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的修复、音乐播放的控制和</a:t>
            </a:r>
            <a:r>
              <a:rPr lang="zh-CN" altLang="en-US">
                <a:sym typeface="+mn-ea"/>
              </a:rPr>
              <a:t>分数的设计等。</a:t>
            </a:r>
            <a:endParaRPr lang="zh-CN" altLang="en-US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的制作：</a:t>
            </a:r>
            <a:r>
              <a:rPr lang="en-US" altLang="zh-CN">
                <a:sym typeface="+mn-ea"/>
              </a:rPr>
              <a:t>WEEK06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WEEK08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WEEK10 </a:t>
            </a:r>
            <a:r>
              <a:rPr lang="zh-CN" altLang="en-US">
                <a:sym typeface="+mn-ea"/>
              </a:rPr>
              <a:t>部分。</a:t>
            </a:r>
            <a:endParaRPr lang="zh-CN" altLang="en-US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上项目的上传：</a:t>
            </a:r>
            <a:r>
              <a:rPr lang="zh-CN" altLang="en-US">
                <a:sym typeface="+mn-ea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https://github.com/Daymare-5/LinkGame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4045" y="4547235"/>
            <a:ext cx="61836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共同完成：</a:t>
            </a:r>
            <a:endParaRPr lang="zh-CN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/>
                </a:solidFill>
                <a:sym typeface="+mn-ea"/>
              </a:rPr>
              <a:t>对于消除图片、背景图片和音乐的选择。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/>
                </a:solidFill>
                <a:sym typeface="+mn-ea"/>
              </a:rPr>
              <a:t>项目类图的制作。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/>
                </a:solidFill>
                <a:sym typeface="+mn-ea"/>
              </a:rPr>
              <a:t>游戏模式的设计。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/>
                </a:solidFill>
                <a:sym typeface="+mn-ea"/>
              </a:rPr>
              <a:t>基础连连看算法、不同模式算法、漏斗算法的实现。</a:t>
            </a:r>
            <a:endParaRPr 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ísḷïḋé"/>
          <p:cNvGrpSpPr/>
          <p:nvPr/>
        </p:nvGrpSpPr>
        <p:grpSpPr>
          <a:xfrm>
            <a:off x="4736646" y="-2723418"/>
            <a:ext cx="11652188" cy="11666046"/>
            <a:chOff x="1735138" y="2095500"/>
            <a:chExt cx="2667000" cy="2670175"/>
          </a:xfrm>
          <a:solidFill>
            <a:srgbClr val="C00000">
              <a:alpha val="5000"/>
            </a:srgbClr>
          </a:solidFill>
        </p:grpSpPr>
        <p:sp>
          <p:nvSpPr>
            <p:cNvPr id="50" name="iṣ1íḋê"/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i$ḻïďê"/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ïṧḻíḓé"/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íśḷïḓê"/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îṧļîḓè"/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ṣľîḑê"/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S1îdè"/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ŝḻiḓe"/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îḓê"/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ḻiḓè"/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ṣľíḍè"/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íṡ1idé"/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1íḋe"/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iṩ1íďé"/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1" cstate="email"/>
          <a:srcRect l="33667" r="-1"/>
          <a:stretch>
            <a:fillRect/>
          </a:stretch>
        </p:blipFill>
        <p:spPr>
          <a:xfrm>
            <a:off x="3549754" y="179921"/>
            <a:ext cx="9637199" cy="6693552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80471" y="4229536"/>
            <a:ext cx="3356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THANKS FOR WATCHING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08764" y="4175648"/>
            <a:ext cx="3398397" cy="45719"/>
          </a:xfrm>
          <a:prstGeom prst="rect">
            <a:avLst/>
          </a:prstGeom>
          <a:gradFill flip="none" rotWithShape="1">
            <a:gsLst>
              <a:gs pos="0">
                <a:srgbClr val="9E2824"/>
              </a:gs>
              <a:gs pos="100000">
                <a:srgbClr val="9E282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2"/>
          <p:cNvSpPr txBox="1"/>
          <p:nvPr/>
        </p:nvSpPr>
        <p:spPr>
          <a:xfrm>
            <a:off x="732926" y="3061532"/>
            <a:ext cx="344564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600" b="1" dirty="0">
                <a:solidFill>
                  <a:srgbClr val="9E28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6600" b="1" dirty="0">
              <a:solidFill>
                <a:srgbClr val="9E28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60400" y="951905"/>
            <a:ext cx="2808807" cy="80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70585" y="5200650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>
                <a:solidFill>
                  <a:srgbClr val="9E282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汇报人：魏心怡、莫欣文</a:t>
            </a:r>
            <a:endParaRPr lang="zh-CN" altLang="en-US" sz="2000" dirty="0">
              <a:solidFill>
                <a:srgbClr val="9E282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54a21eee-0212-4f8f-af19-93de048ebd44}"/>
  <p:tag name="TABLE_ENDDRAG_ORIGIN_RECT" val="779*215"/>
  <p:tag name="TABLE_ENDDRAG_RECT" val="50*175*779*215"/>
</p:tagLst>
</file>

<file path=ppt/tags/tag64.xml><?xml version="1.0" encoding="utf-8"?>
<p:tagLst xmlns:p="http://schemas.openxmlformats.org/presentationml/2006/main">
  <p:tag name="KSO_WM_UNIT_PLACING_PICTURE_USER_VIEWPORT" val="{&quot;height&quot;:3730,&quot;width&quot;:3590}"/>
</p:tagLst>
</file>

<file path=ppt/tags/tag65.xml><?xml version="1.0" encoding="utf-8"?>
<p:tagLst xmlns:p="http://schemas.openxmlformats.org/presentationml/2006/main">
  <p:tag name="KSO_WM_UNIT_TABLE_BEAUTIFY" val="smartTable{021d2f44-9353-45cb-a110-d022c5142fa0}"/>
  <p:tag name="TABLE_ENDDRAG_ORIGIN_RECT" val="671*93"/>
  <p:tag name="TABLE_ENDDRAG_RECT" val="110*156*671*9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WPS 演示</Application>
  <PresentationFormat>宽屏</PresentationFormat>
  <Paragraphs>99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华文新魏</vt:lpstr>
      <vt:lpstr>Lato Light</vt:lpstr>
      <vt:lpstr>方正粗黑宋简体</vt:lpstr>
      <vt:lpstr>Arial Narrow</vt:lpstr>
      <vt:lpstr>Arial Unicode MS</vt:lpstr>
      <vt:lpstr>Calibri</vt:lpstr>
      <vt:lpstr>等线</vt:lpstr>
      <vt:lpstr>等线 Light</vt:lpstr>
      <vt:lpstr>Segoe Print</vt:lpstr>
      <vt:lpstr>Agency FB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Mickey.</cp:lastModifiedBy>
  <cp:revision>240</cp:revision>
  <dcterms:created xsi:type="dcterms:W3CDTF">2019-06-19T02:08:00Z</dcterms:created>
  <dcterms:modified xsi:type="dcterms:W3CDTF">2021-05-24T15:30:59Z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SaveFontToCloudKey">
    <vt:lpwstr>905529468_btnclosed</vt:lpwstr>
  </property>
  <property fmtid="{D5CDD505-2E9C-101B-9397-08002B2CF9AE}" pid="4" name="ICV">
    <vt:lpwstr>4A311446EA9A44DFBC2566629A40D016</vt:lpwstr>
  </property>
</Properties>
</file>