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7" r:id="rId30"/>
    <p:sldId id="266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7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61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50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5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5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36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ynadalia/gender-age-prediction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64592"/>
            <a:ext cx="7773308" cy="345643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Age Prediction Using Deep </a:t>
            </a: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cse-459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763" y="3447288"/>
            <a:ext cx="7773308" cy="2596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</a:t>
            </a:r>
            <a:r>
              <a:rPr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Dalia </a:t>
            </a:r>
            <a:r>
              <a:rPr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Sultana Dayna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ID:</a:t>
            </a:r>
            <a:r>
              <a:rPr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0562210005101024</a:t>
            </a:r>
            <a:endParaRPr lang="en-US" sz="2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2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Rajiya</a:t>
            </a:r>
            <a:r>
              <a:rPr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Jahan</a:t>
            </a:r>
            <a:r>
              <a:rPr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Liza </a:t>
            </a:r>
            <a:endParaRPr lang="en-US" sz="2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   ID:</a:t>
            </a:r>
            <a:r>
              <a:rPr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210303020014</a:t>
            </a:r>
            <a:endParaRPr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baseline="30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endParaRPr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139" y="506896"/>
            <a:ext cx="798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137" y="1272209"/>
            <a:ext cx="8378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Importing Libraries: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endParaRPr lang="en-US" dirty="0"/>
          </a:p>
          <a:p>
            <a:r>
              <a:rPr lang="en-US" dirty="0"/>
              <a:t>import warnings</a:t>
            </a:r>
          </a:p>
          <a:p>
            <a:r>
              <a:rPr lang="en-US" dirty="0"/>
              <a:t>from </a:t>
            </a:r>
            <a:r>
              <a:rPr lang="en-US" dirty="0" err="1"/>
              <a:t>tqdm.notebook</a:t>
            </a:r>
            <a:r>
              <a:rPr lang="en-US" dirty="0"/>
              <a:t> import </a:t>
            </a:r>
            <a:r>
              <a:rPr lang="en-US" dirty="0" err="1" smtClean="0"/>
              <a:t>tqdm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060" y="3309730"/>
            <a:ext cx="4308531" cy="26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139" y="477078"/>
            <a:ext cx="8517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139" y="1252330"/>
            <a:ext cx="838862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Importing 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tensorflow.keras.preprocessing.image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load_img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Sequential,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Dense, Conv2D, Dropout, Flatten, MaxPooling2D,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496" y="3428999"/>
            <a:ext cx="541095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2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860" y="278296"/>
            <a:ext cx="7765321" cy="954156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b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302026"/>
            <a:ext cx="7765322" cy="47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# Defining Base  Directory:</a:t>
            </a:r>
          </a:p>
          <a:p>
            <a:pPr marL="0" indent="0">
              <a:buNone/>
            </a:pPr>
            <a:r>
              <a:rPr lang="en-US" dirty="0"/>
              <a:t>BASE_DIR = './</a:t>
            </a:r>
            <a:r>
              <a:rPr lang="en-US" dirty="0" smtClean="0"/>
              <a:t>UTKFace_1000_subset‘</a:t>
            </a:r>
          </a:p>
          <a:p>
            <a:pPr marL="0" indent="0">
              <a:buNone/>
            </a:pPr>
            <a:r>
              <a:rPr lang="en-US" dirty="0" smtClean="0"/>
              <a:t> ** sets the path to the dataset folder (UTKFace_1000_subset) which contains the images for training/testing.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Labels from Filenames:</a:t>
            </a:r>
            <a:endParaRPr lang="en-US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/>
              <a:t>image_paths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age_labels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gender_labels</a:t>
            </a:r>
            <a:r>
              <a:rPr lang="en-US" dirty="0"/>
              <a:t> = </a:t>
            </a:r>
            <a:r>
              <a:rPr lang="en-US" dirty="0" smtClean="0"/>
              <a:t>[]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46" y="3826567"/>
            <a:ext cx="4877481" cy="1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8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56" y="109331"/>
            <a:ext cx="7765321" cy="1013791"/>
          </a:xfrm>
        </p:spPr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974035"/>
            <a:ext cx="7765322" cy="564542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 in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tqdm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os.listdir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(BASE_DIR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(BASE_DIR, filename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temp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filename.split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('_')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age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(temp[0])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(temp[1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image_paths.append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age_labels.append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(age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gender_labels.append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(gender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Loops through all files in dataset directory with a progress bar                                  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tqdm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Construct the full path of image file. Splits the filename using _ as the </a:t>
            </a:r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Extracts and converts age and gender to integers. Appends the extracted data to the respective lists.</a:t>
            </a:r>
          </a:p>
          <a:p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9575"/>
            <a:ext cx="7765321" cy="1003851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974035"/>
            <a:ext cx="7765322" cy="521804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Creating a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['image'],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['age'],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['gender'] 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image_paths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age_labels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gender_labels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62" y="3382617"/>
            <a:ext cx="5010849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9149"/>
            <a:ext cx="7765321" cy="108336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043609"/>
            <a:ext cx="8080968" cy="50788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ender Labels:</a:t>
            </a:r>
          </a:p>
          <a:p>
            <a:pPr marL="0" indent="0">
              <a:buNone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gender_dict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{0: 'Male', 1: 'Female'}</a:t>
            </a:r>
          </a:p>
          <a:p>
            <a:pPr marL="0" indent="0"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an Image: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PIL import Image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['image'][0])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38" y="1142676"/>
            <a:ext cx="4044376" cy="1241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57" y="4124738"/>
            <a:ext cx="5297557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9513"/>
            <a:ext cx="7765321" cy="1043609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934277"/>
            <a:ext cx="7765322" cy="54367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Plot: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sns.distplot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['age'])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42" y="2067338"/>
            <a:ext cx="6411220" cy="809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21" y="3160341"/>
            <a:ext cx="4162737" cy="283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9575"/>
            <a:ext cx="7765321" cy="1013790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854765"/>
            <a:ext cx="7961697" cy="56553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Count Plot: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sns.countplot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='gender', data=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a bar chart showing count of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gender label.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15" y="3173099"/>
            <a:ext cx="3704153" cy="28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99391"/>
            <a:ext cx="7765321" cy="864705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53" y="815008"/>
            <a:ext cx="8187889" cy="54963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Grid Of Images With Age And Gender</a:t>
            </a:r>
            <a:endParaRPr lang="en-US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=(20, 20))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 =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[0:25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index, file, age, gender in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files.itertuples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5, index + 1)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load_img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f"Age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{age} Gender: {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gender_dict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(gender)]}")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228" y="1473419"/>
            <a:ext cx="4375163" cy="800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809" y="3299015"/>
            <a:ext cx="2932657" cy="28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6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9149"/>
            <a:ext cx="7765321" cy="834886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13" y="834887"/>
            <a:ext cx="8438321" cy="554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Function: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(images):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features = []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 image in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tqdm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(images):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load_img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(image, grayscale=True)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img.resize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((128, 128),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Image.LANCZOS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features.append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features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(features)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features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features.reshape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(features), 128, 128, 1)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features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78" y="3687417"/>
            <a:ext cx="4604225" cy="12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95130"/>
            <a:ext cx="7765321" cy="1421296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435086"/>
            <a:ext cx="7765322" cy="3356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analysis plays a vital role in applications such as surveillance, smart advertising, and user personalization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Convolutional Neural Networks (CNNs) to automate gender classification and age estimation</a:t>
            </a:r>
            <a:r>
              <a:rPr lang="en-US" dirty="0" smtClean="0"/>
              <a:t>.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effort in labeling &amp; age/gender detection tasks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-79513"/>
            <a:ext cx="7765321" cy="10833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685800"/>
            <a:ext cx="8388625" cy="59237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image features: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Check Image Shape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X.shape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#Normalize Images: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X / 255.0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7" y="1769165"/>
            <a:ext cx="4229690" cy="733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7" y="3702308"/>
            <a:ext cx="4820323" cy="495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47" y="5696517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93629"/>
            <a:ext cx="7765321" cy="10785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69" y="1272208"/>
            <a:ext cx="8378687" cy="52379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Labels: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y_gender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['gender'])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y_age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['age'])</a:t>
            </a:r>
          </a:p>
          <a:p>
            <a:pPr marL="0" indent="0"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Input Shape: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(128, 128, 1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47" y="2856079"/>
            <a:ext cx="4273826" cy="5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0" y="4828253"/>
            <a:ext cx="436328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87626"/>
            <a:ext cx="7765322" cy="61523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Build the Multi-task CNN Model: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 = Input((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convolutional layers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conv_1 = Conv2D(32,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=(3, 3), activation='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(inputs)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maxp_1 = MaxPooling2D(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=(2, 2)) (conv_1)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conv_2 = Conv2D(64,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=(3, 3), activation='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(maxp_1)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maxp_2 = MaxPooling2D(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=(2, 2)) (conv_2)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conv_3 = Conv2D(128,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=(3, 3), activation='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(maxp_2)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maxp_3 = MaxPooling2D(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=(2, 2)) (conv_3)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conv_4 = Conv2D(256,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=(3, 3), activation='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(maxp_3)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maxp_4 = MaxPooling2D(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=(2, 2)) (conv_4</a:t>
            </a: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 = Flatten() (maxp_4)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91" y="5142802"/>
            <a:ext cx="4731818" cy="12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6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58417"/>
            <a:ext cx="8210176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fully connected layers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dense_1 = Dense(256, activation='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(flatten)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dense_2 = Dense(256, activation='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(flatten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dropout_1 = Dropout(0.3) (dense_1)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dropout_2 = Dropout(0.3) (dense_2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output_1 = Dense(1, activation='sigmoid', name='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gender_out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(dropout_1)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output_2 = Dense(1, activation='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name='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age_out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(dropout_2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= Model(inputs=[inputs], outputs=[output_1, output_2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optimizer='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loss={'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gender_out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age_out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metrics={'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gender_out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'accuracy', '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age_out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'}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26" y="4886178"/>
            <a:ext cx="4741101" cy="15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3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49087"/>
            <a:ext cx="7765321" cy="884583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033669"/>
            <a:ext cx="7765322" cy="5307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 Model Architecture: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tensorflow.keras.utils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plot_model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plot_model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(model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Train the Model:</a:t>
            </a:r>
            <a:endParaRPr lang="en-US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x=X,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y={'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gender_out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y_gender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age_out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y_age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=32,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epochs=30,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=0.2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06" y="2014086"/>
            <a:ext cx="3924848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506" y="4806124"/>
            <a:ext cx="394390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9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89453"/>
            <a:ext cx="7765321" cy="8845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93" y="884583"/>
            <a:ext cx="8071028" cy="5715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Plot Gender Accuracy &amp; Loss: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gender_out_accuracy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val_acc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val_gender_out_accuracy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 = range(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'b', label='Training Accuracy')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val_acc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'r', label='Validation Accuracy')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('Accuracy Graph')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65" y="3665308"/>
            <a:ext cx="3568148" cy="2427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65" y="6231819"/>
            <a:ext cx="3305636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78297"/>
            <a:ext cx="7765322" cy="63113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gender_out_loss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val_gender_out_loss</a:t>
            </a: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(epochs, loss, 'b', label='Training Loss')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'r', label='Validation Loss')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('Loss Graph')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74" y="2981739"/>
            <a:ext cx="3868799" cy="2879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6" y="4586670"/>
            <a:ext cx="308653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19271"/>
            <a:ext cx="7765321" cy="9243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934278"/>
            <a:ext cx="8120724" cy="5675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Age Loss: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age_out_loss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val_age_out_loss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 = range(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(loss</a:t>
            </a:r>
            <a:r>
              <a:rPr lang="en-US" sz="18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(epochs, loss, 'b', label='Training Loss')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'r', label='Validation Loss')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('Loss Graph')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loss for age prediction</a:t>
            </a:r>
            <a:r>
              <a:rPr lang="en-US" dirty="0"/>
              <a:t>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96" y="3636716"/>
            <a:ext cx="3527790" cy="25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7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67747"/>
            <a:ext cx="8061378" cy="60728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With Test Data: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image_index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650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print("Original Gender:",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gender_dict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y_gender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image_index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]], "Original Age:",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y_age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image_index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40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sz="1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(X[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image_index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].reshape(1, 128, 128, 1))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pred_gender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gender_dict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[0][0][0])]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pred_age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round(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[1][0][0])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print("Predicted Gender:",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pred_gender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"Predicted Age:",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pred_age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('off')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(X[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image_index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].reshape(128, 128),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='gray');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0" y="3207888"/>
            <a:ext cx="3379594" cy="2914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8" y="4527004"/>
            <a:ext cx="392484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52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face detection before prediction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with deeper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on larger and cleaner datasets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Imbalanced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Data Augmentation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854765"/>
            <a:ext cx="7765321" cy="1610139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723322"/>
            <a:ext cx="7765322" cy="18586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to predict gender (classification) and age (regression) from a single face image.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user-friendly web app for real-time predictions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multi-output CNN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accuracy with lightweight architecture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using </a:t>
            </a:r>
            <a:r>
              <a:rPr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alidated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on real-world face dataset (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UTKFace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both classification (gender) and regression (age)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model performance through data visualization and evaluation metrics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App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037358" cy="18795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github.com/Daynadalia/gender-age-prediction.git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sng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b="1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App: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https://gender-age-prediction-attfkzgxlgqh9z4dewgsyp.streamlit.app/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41853"/>
            <a:ext cx="7765321" cy="1109869"/>
          </a:xfrm>
        </p:spPr>
        <p:txBody>
          <a:bodyPr/>
          <a:lstStyle/>
          <a:p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351722"/>
            <a:ext cx="7765322" cy="534725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UTKFace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used.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over 20,000 images labeled with age, gender, and ethnicity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full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UTKFace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contains over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20,000 images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for faster experimentation and model training, we selected a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reduced dataset allowed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Shorter training time</a:t>
            </a:r>
          </a:p>
          <a:p>
            <a:pPr lvl="1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debugging &amp; tuning</a:t>
            </a:r>
          </a:p>
          <a:p>
            <a:pPr lvl="1"/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limited computing resources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resized to 128x128 and converted to grayscale</a:t>
            </a:r>
            <a:r>
              <a:rPr dirty="0" smtClean="0"/>
              <a:t>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future iterations, the model can be trained on the full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UTKFace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1988919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/>
              <a:t> </a:t>
            </a:r>
            <a:r>
              <a:rPr dirty="0" smtClean="0"/>
              <a:t>Convert </a:t>
            </a:r>
            <a:r>
              <a:rPr dirty="0"/>
              <a:t>images to grayscale.</a:t>
            </a:r>
          </a:p>
          <a:p>
            <a:pPr marL="514350" indent="-514350">
              <a:buFont typeface="+mj-lt"/>
              <a:buAutoNum type="romanLcPeriod"/>
            </a:pPr>
            <a:r>
              <a:rPr dirty="0" smtClean="0"/>
              <a:t> </a:t>
            </a:r>
            <a:r>
              <a:rPr dirty="0"/>
              <a:t>Resize to 128x128 pixels.</a:t>
            </a:r>
          </a:p>
          <a:p>
            <a:pPr marL="514350" indent="-514350">
              <a:buFont typeface="+mj-lt"/>
              <a:buAutoNum type="romanLcPeriod"/>
            </a:pPr>
            <a:r>
              <a:rPr dirty="0" smtClean="0"/>
              <a:t> </a:t>
            </a:r>
            <a:r>
              <a:rPr dirty="0"/>
              <a:t>Normalize pixel values to [0, 1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87018"/>
            <a:ext cx="7765321" cy="924340"/>
          </a:xfrm>
        </p:spPr>
        <p:txBody>
          <a:bodyPr/>
          <a:lstStyle/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20687"/>
            <a:ext cx="7765322" cy="4800599"/>
          </a:xfrm>
        </p:spPr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Functions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(binary output)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prediction (regression output)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(adaptive learning rate optimization)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size: 32</a:t>
            </a:r>
          </a:p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30</a:t>
            </a:r>
          </a:p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Train/validation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training, 20%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Default (0.001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Stopping: Not used (could be added in future work)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accuracy: 91.3%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MAE: 4.6 years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performs better on younger faces</a:t>
            </a:r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Slight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observed after 30 epochs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could be improved further with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datasets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98175"/>
            <a:ext cx="7765321" cy="1123122"/>
          </a:xfrm>
        </p:spPr>
        <p:txBody>
          <a:bodyPr/>
          <a:lstStyle/>
          <a:p>
            <a:r>
              <a:rPr dirty="0" smtClean="0"/>
              <a:t>Demo </a:t>
            </a:r>
            <a:r>
              <a:rPr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282148"/>
            <a:ext cx="7765322" cy="4509052"/>
          </a:xfrm>
        </p:spPr>
        <p:txBody>
          <a:bodyPr/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developed.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upload an image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predictions in real-time.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Gender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Female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years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09" y="1421297"/>
            <a:ext cx="2892287" cy="40154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769743"/>
            <a:ext cx="7765321" cy="1326321"/>
          </a:xfrm>
        </p:spPr>
        <p:txBody>
          <a:bodyPr/>
          <a:lstStyle/>
          <a:p>
            <a:r>
              <a:rPr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574235"/>
            <a:ext cx="7765322" cy="2017644"/>
          </a:xfrm>
        </p:spPr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30+ epochs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in dataset are sometimes noisy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female images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slight gender bias in predictions.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220</TotalTime>
  <Words>1506</Words>
  <Application>Microsoft Office PowerPoint</Application>
  <PresentationFormat>On-screen Show (4:3)</PresentationFormat>
  <Paragraphs>255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Courier New</vt:lpstr>
      <vt:lpstr>Rockwell</vt:lpstr>
      <vt:lpstr>Times New Roman</vt:lpstr>
      <vt:lpstr>Wingdings</vt:lpstr>
      <vt:lpstr>Damask</vt:lpstr>
      <vt:lpstr>   Gender &amp; Age Prediction Using Deep Learning  Course Title: Deep Learning Course code: cse-459 </vt:lpstr>
      <vt:lpstr> Project Motivation</vt:lpstr>
      <vt:lpstr> Problem Statement</vt:lpstr>
      <vt:lpstr> Dataset Description</vt:lpstr>
      <vt:lpstr> Preprocessing Steps</vt:lpstr>
      <vt:lpstr>Training Details</vt:lpstr>
      <vt:lpstr> Evaluation &amp; Results</vt:lpstr>
      <vt:lpstr>Demo Output</vt:lpstr>
      <vt:lpstr>Challenges Faced</vt:lpstr>
      <vt:lpstr>PowerPoint Presentation</vt:lpstr>
      <vt:lpstr>PowerPoint Presentation</vt:lpstr>
      <vt:lpstr> CODE EXPLANATION 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PowerPoint Presentation</vt:lpstr>
      <vt:lpstr>PowerPoint Presentation</vt:lpstr>
      <vt:lpstr>Code Explanation</vt:lpstr>
      <vt:lpstr>Code explanation</vt:lpstr>
      <vt:lpstr>PowerPoint Presentation</vt:lpstr>
      <vt:lpstr>Code Explanation</vt:lpstr>
      <vt:lpstr>PowerPoint Presentation</vt:lpstr>
      <vt:lpstr> Future Work</vt:lpstr>
      <vt:lpstr>Conclusion</vt:lpstr>
      <vt:lpstr> GitHub &amp; App Link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&amp; Age Prediction Using Deep Learning  Course Title: Deep Learning Course code: cse-459</dc:title>
  <dc:subject/>
  <dc:creator>Dalia Dayna</dc:creator>
  <cp:keywords/>
  <dc:description>generated using python-pptx</dc:description>
  <cp:lastModifiedBy>Microsoft account</cp:lastModifiedBy>
  <cp:revision>38</cp:revision>
  <dcterms:created xsi:type="dcterms:W3CDTF">2013-01-27T09:14:16Z</dcterms:created>
  <dcterms:modified xsi:type="dcterms:W3CDTF">2025-07-06T11:52:44Z</dcterms:modified>
  <cp:category/>
</cp:coreProperties>
</file>