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-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68F84-8657-C9DA-6C59-708FE752DC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0C4B7D-1E4E-325E-F9ED-AF3244602D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6B5A63-5B43-7572-7712-9FDEDE934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2F1BB-470A-47BE-B7B4-3BF729823881}" type="datetimeFigureOut">
              <a:rPr lang="en-IN" smtClean="0"/>
              <a:t>06-05-2025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DB6C5E-EB13-6DC2-49E6-48E4FBBF7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61319-26BE-C500-E8D5-7051F384C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93CAD-9AAB-4C99-9CE6-898439F83D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9700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F8C4D-3889-AF1F-C55A-910E8203A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62DFE4-BAFA-9AF7-DBAC-2FB4D96917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5A1804-B88B-7088-F19C-B817E0B5A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2F1BB-470A-47BE-B7B4-3BF729823881}" type="datetimeFigureOut">
              <a:rPr lang="en-IN" smtClean="0"/>
              <a:t>06-05-2025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D475DD-5983-35C1-CB11-84D55C56B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911EB3-AD9E-BD15-3050-EB638D982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93CAD-9AAB-4C99-9CE6-898439F83D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8022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DDB8D8-E099-FD5B-73D2-E269121F53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627F61-7CC8-7D45-6B4F-77003490E7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8114E3-070A-2CF4-A427-4C6B6C480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2F1BB-470A-47BE-B7B4-3BF729823881}" type="datetimeFigureOut">
              <a:rPr lang="en-IN" smtClean="0"/>
              <a:t>06-05-2025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B6DC76-C6DE-071F-7B5D-9651E82D0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79E0E4-D601-388E-B1E2-836F70060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93CAD-9AAB-4C99-9CE6-898439F83D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0288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AF9DB-F531-2F8D-CDFE-CA87705DD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D76498-754D-6142-AF09-6E994B48FB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15BDFB-BE40-2ACE-3801-8C78BE067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2F1BB-470A-47BE-B7B4-3BF729823881}" type="datetimeFigureOut">
              <a:rPr lang="en-IN" smtClean="0"/>
              <a:t>06-05-2025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C55A9A-05DF-E044-A552-4ABA350C9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353730-DF10-3BB8-4CE3-9FB1B59B8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93CAD-9AAB-4C99-9CE6-898439F83D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2897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E220D-64F0-3AF9-5E1B-E84B471D9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026509-7F9B-4412-51B0-36E9FECBBB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88FD5C-3A68-CFE1-65EE-FEF920B98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2F1BB-470A-47BE-B7B4-3BF729823881}" type="datetimeFigureOut">
              <a:rPr lang="en-IN" smtClean="0"/>
              <a:t>06-05-2025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B3B50-A0C8-6904-3B2A-64EEC7504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A47624-8985-824B-46BB-DCF20CB51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93CAD-9AAB-4C99-9CE6-898439F83D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5599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4AEA9-694F-FE65-E740-04BEED6CF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FC04CB-34A6-6D83-EFB5-80F83C70FC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349479-468F-71C3-FC0D-455D416857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9388A2-E1F7-F22B-75CA-419D0FDD1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2F1BB-470A-47BE-B7B4-3BF729823881}" type="datetimeFigureOut">
              <a:rPr lang="en-IN" smtClean="0"/>
              <a:t>06-05-2025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8B35B2-5D0A-D5DE-AF16-D7464A6B4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F1B271-4481-6724-3086-BF52B22AF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93CAD-9AAB-4C99-9CE6-898439F83D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9779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95DA9-F486-DD5B-0A6A-B9016A7A6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840746-0B44-16BF-A82C-6DA9A6E358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EB877C-BAAB-5E6A-AA06-7158F1A1C8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3A0A69-9602-9DF0-008F-C27E57EC5B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A51DA4-C9F5-E5FC-09BF-5DE6C508F3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D2466A-4AB7-BA85-D1AA-AAD4D938B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2F1BB-470A-47BE-B7B4-3BF729823881}" type="datetimeFigureOut">
              <a:rPr lang="en-IN" smtClean="0"/>
              <a:t>06-05-2025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58816C-3B08-973D-B75D-C803A3F24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F6A5E5-C093-89F1-2FF0-BBA7F9EC0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93CAD-9AAB-4C99-9CE6-898439F83D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7604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EE045-83F2-B14B-71BF-10CBFA84A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B69475-5EFC-99CC-0364-DCDE3220F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2F1BB-470A-47BE-B7B4-3BF729823881}" type="datetimeFigureOut">
              <a:rPr lang="en-IN" smtClean="0"/>
              <a:t>06-05-2025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5E339D-9839-9F6C-029A-44AFAEAF0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783548-B9CC-9390-AC2C-D75FE6990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93CAD-9AAB-4C99-9CE6-898439F83D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9392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3B867D-CBD5-4E81-CB5A-5D35E5ABF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2F1BB-470A-47BE-B7B4-3BF729823881}" type="datetimeFigureOut">
              <a:rPr lang="en-IN" smtClean="0"/>
              <a:t>06-05-2025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4C6DB3-FC44-E1EA-1F35-9AA96E89F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FFA7FD-D8AF-761F-8984-C33E7CE4C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93CAD-9AAB-4C99-9CE6-898439F83D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4625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9830D-B3CD-C37E-53CE-9070AB358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96F55-5637-6501-6924-F6143262F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E663C1-A7C3-2F3E-29B3-A795246286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2F5C00-A448-7E90-9C89-0ADD72976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2F1BB-470A-47BE-B7B4-3BF729823881}" type="datetimeFigureOut">
              <a:rPr lang="en-IN" smtClean="0"/>
              <a:t>06-05-2025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A7D341-7699-C86B-FA95-579723CAE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F50FF8-BDE9-1A59-F032-A5131C4E9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93CAD-9AAB-4C99-9CE6-898439F83D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6108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6C048-D219-E74F-E2E6-90BDEDD7A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A9F8FF-65E2-F702-8A5E-D988CC2BF6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77FB68-6715-0F0E-8206-4A7786EEE8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CCCAE4-3C77-B958-C12C-46E3BA38B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2F1BB-470A-47BE-B7B4-3BF729823881}" type="datetimeFigureOut">
              <a:rPr lang="en-IN" smtClean="0"/>
              <a:t>06-05-2025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0BF8D6-180A-12DE-122D-B332B26DA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45A936-2E2E-B567-CDC3-A119199E4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93CAD-9AAB-4C99-9CE6-898439F83D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8696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DD715D-EEEE-FFF6-3B73-67E06ECC0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6D5E02-186D-75A1-808A-FF2F96DFC3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A32623-DAB7-D5CE-DDCD-A0902B7FF3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12F1BB-470A-47BE-B7B4-3BF729823881}" type="datetimeFigureOut">
              <a:rPr lang="en-IN" smtClean="0"/>
              <a:t>06-05-2025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89B1FB-959A-3E73-D242-7C0D646815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10A841-B668-8AD6-EEA8-FEABF88CE5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393CAD-9AAB-4C99-9CE6-898439F83D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5454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preskilet.com/202401100049@mitaoe.ac.in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5EC00-EF77-86C8-6879-19828A3B03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5976" y="223520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IN" dirty="0"/>
              <a:t>Name : Gaurav Pravin Patil</a:t>
            </a:r>
            <a:br>
              <a:rPr lang="en-IN" dirty="0"/>
            </a:br>
            <a:r>
              <a:rPr lang="en-IN" dirty="0"/>
              <a:t>Div : CS5</a:t>
            </a:r>
            <a:br>
              <a:rPr lang="en-IN" dirty="0"/>
            </a:br>
            <a:r>
              <a:rPr lang="en-IN" dirty="0"/>
              <a:t>Roll no : CS5-34</a:t>
            </a:r>
            <a:br>
              <a:rPr lang="en-IN" dirty="0"/>
            </a:br>
            <a:r>
              <a:rPr lang="en-IN" dirty="0"/>
              <a:t>PRN  : 202401100049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6F572F-8CA5-9719-77C0-C8E14D50BC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7555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FC4B1-F2DD-6F00-8629-13D2A4C11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 err="1">
                <a:solidFill>
                  <a:srgbClr val="343A40"/>
                </a:solidFill>
                <a:effectLst/>
                <a:latin typeface="-apple-system"/>
              </a:rPr>
              <a:t>preskilet</a:t>
            </a:r>
            <a:r>
              <a:rPr lang="en-IN" b="0" i="0">
                <a:solidFill>
                  <a:srgbClr val="343A40"/>
                </a:solidFill>
                <a:effectLst/>
                <a:latin typeface="-apple-system"/>
              </a:rPr>
              <a:t> video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10B9B3-B191-BDD1-6CAC-8847E26852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9541" y="3560157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IN">
                <a:hlinkClick r:id="rId2"/>
              </a:rPr>
              <a:t>https://preskilet.com/202401100049@mitaoe.ac.in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6563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33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-apple-system</vt:lpstr>
      <vt:lpstr>Arial</vt:lpstr>
      <vt:lpstr>Calibri</vt:lpstr>
      <vt:lpstr>Calibri Light</vt:lpstr>
      <vt:lpstr>Office Theme</vt:lpstr>
      <vt:lpstr>Name : Gaurav Pravin Patil Div : CS5 Roll no : CS5-34 PRN  : 202401100049</vt:lpstr>
      <vt:lpstr>preskilet video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CS5-34 Gaurav Patil</dc:creator>
  <cp:lastModifiedBy>CS5-34 Gaurav Patil</cp:lastModifiedBy>
  <cp:revision>2</cp:revision>
  <dcterms:created xsi:type="dcterms:W3CDTF">2025-05-06T16:58:48Z</dcterms:created>
  <dcterms:modified xsi:type="dcterms:W3CDTF">2025-05-06T18:16:00Z</dcterms:modified>
</cp:coreProperties>
</file>