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 panose="020F0502020204030204"/>
              </a:rPr>
              <a:t>During a work meeting, your colleague Taha called you incompetent in front of your team. You felt humiliated.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9" y="230189"/>
            <a:ext cx="12122941" cy="6351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What would you do in this situation?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 would stand by till the meetingis over before I go up against her so the primary reason for the gathering will in any case be achieved.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Write the dialogue between you and your colleague.</a:t>
            </a: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dirty="0">
                <a:cs typeface="Calibri" panose="020F0502020204030204"/>
              </a:rPr>
              <a:t>Me: Hello Taha, how is your day going</a:t>
            </a: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dirty="0">
                <a:cs typeface="Calibri" panose="020F0502020204030204"/>
              </a:rPr>
              <a:t>Me: </a:t>
            </a:r>
            <a:r>
              <a:rPr lang="en-US" dirty="0"/>
              <a:t>During the meeting, you offended me by calling me incompetent before my group. I feel embarrassed in light of the fact that you did this</a:t>
            </a:r>
            <a:endParaRPr lang="en-US" dirty="0"/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dirty="0">
                <a:ea typeface="+mn-lt"/>
                <a:cs typeface="+mn-lt"/>
              </a:rPr>
              <a:t>Emna: I would appreciate it if you confronted me privately and I’ll make sure I try to be more competent and efficient in my work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dirty="0">
                <a:cs typeface="Calibri" panose="020F0502020204030204"/>
              </a:rPr>
              <a:t>Me: </a:t>
            </a:r>
            <a:r>
              <a:rPr lang="en-US" dirty="0"/>
              <a:t>I want to believe that we both figure out our alternate points of view and stick to this arrangement in order to achieve productive and respectful exchange.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Your colleague Emna is busy at work and cannot complete her tasks. She insists very much that you do one of her work tasks. It’s 5:00 and you want to go home. It’s been a very long and painful day. You’re tired. You can’t help her.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9" y="230189"/>
            <a:ext cx="12122941" cy="6542087"/>
          </a:xfrm>
        </p:spPr>
        <p:txBody>
          <a:bodyPr vert="horz" lIns="91440" tIns="45720" rIns="91440" bIns="45720" rtlCol="0" anchor="t">
            <a:normAutofit fontScale="675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What would you do in this situation?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 would graciously decline her solicitation for help.I would graciously decline her solicitation for help.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Write the dialogue between you and your colleague.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dirty="0">
                <a:cs typeface="Calibri" panose="020F0502020204030204"/>
              </a:rPr>
              <a:t>Emna:</a:t>
            </a:r>
            <a:r>
              <a:rPr lang="en-US" b="1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Good evening Dayo Can you help me with one of my tasks, I am quite busy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b="1" dirty="0">
                <a:cs typeface="Calibri" panose="020F0502020204030204"/>
              </a:rPr>
              <a:t>Me:</a:t>
            </a:r>
            <a:r>
              <a:rPr lang="en-US" dirty="0">
                <a:cs typeface="Calibri" panose="020F0502020204030204"/>
              </a:rPr>
              <a:t> Good evening Emna,</a:t>
            </a:r>
            <a:r>
              <a:rPr lang="en-US" dirty="0"/>
              <a:t> I comprehend you and I couldn't want anything more than to take care of you however I essentially can't on the grounds that I'm very focused on from the present work. Also, It's getting late and I need to return home.</a:t>
            </a:r>
            <a:endParaRPr lang="en-US" dirty="0"/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b="1" dirty="0">
                <a:ea typeface="+mn-lt"/>
                <a:cs typeface="+mn-lt"/>
              </a:rPr>
              <a:t>Me: </a:t>
            </a:r>
            <a:r>
              <a:rPr lang="en-US" dirty="0">
                <a:ea typeface="+mn-lt"/>
                <a:cs typeface="+mn-lt"/>
              </a:rPr>
              <a:t>I cannot do this task right now, but I can fix a suitable time for me to offer some help.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b="1" dirty="0">
                <a:cs typeface="Calibri" panose="020F0502020204030204"/>
              </a:rPr>
              <a:t>Me</a:t>
            </a:r>
            <a:r>
              <a:rPr lang="en-US" dirty="0">
                <a:cs typeface="Calibri" panose="020F0502020204030204"/>
              </a:rPr>
              <a:t>: Thank you for your understanding.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q"/>
            </a:pP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dirty="0">
                <a:cs typeface="Calibri" panose="020F0502020204030204"/>
              </a:rPr>
              <a:t>Emna: You're welcome.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q"/>
            </a:pPr>
            <a:endParaRPr lang="en-US" dirty="0">
              <a:cs typeface="Calibri" panose="020F0502020204030204"/>
            </a:endParaRPr>
          </a:p>
          <a:p>
            <a:pPr marL="0" indent="0">
              <a:buFont typeface="Wingdings" panose="05000000000000000000" pitchFamily="34" charset="0"/>
              <a:buNone/>
            </a:pPr>
            <a:r>
              <a:rPr lang="en-US" b="1" dirty="0">
                <a:cs typeface="Calibri" panose="020F0502020204030204"/>
              </a:rPr>
              <a:t>Me:</a:t>
            </a:r>
            <a:r>
              <a:rPr lang="en-US" dirty="0">
                <a:cs typeface="Calibri" panose="020F0502020204030204"/>
              </a:rPr>
              <a:t> Have a nice day Emna !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1717</Words>
  <Application>WPS Presentation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Wingdings</vt:lpstr>
      <vt:lpstr>Microsoft YaHei</vt:lpstr>
      <vt:lpstr>Arial Unicode MS</vt:lpstr>
      <vt:lpstr>Calibri Light</vt:lpstr>
      <vt:lpstr>Calibri</vt:lpstr>
      <vt:lpstr>office theme</vt:lpstr>
      <vt:lpstr>Situation 1</vt:lpstr>
      <vt:lpstr>PowerPoint 演示文稿</vt:lpstr>
      <vt:lpstr>Situation 2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Dayo</cp:lastModifiedBy>
  <cp:revision>226</cp:revision>
  <dcterms:created xsi:type="dcterms:W3CDTF">2022-06-14T08:55:00Z</dcterms:created>
  <dcterms:modified xsi:type="dcterms:W3CDTF">2022-07-01T20:00:42Z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D7676919B28346089F5D57D94D9172CD</vt:lpwstr>
  </property>
  <property fmtid="{D5CDD505-2E9C-101B-9397-08002B2CF9AE}" pid="3" name="KSOProductBuildVer">
    <vt:lpwstr>1033-11.2.0.11156</vt:lpwstr>
  </property>
</Properties>
</file>