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3" d="100"/>
          <a:sy n="63" d="100"/>
        </p:scale>
        <p:origin x="3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2EC-84F6-4119-AB2C-751908694204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CBE7-1806-487E-8D35-7808A396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9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2EC-84F6-4119-AB2C-751908694204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CBE7-1806-487E-8D35-7808A396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8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2EC-84F6-4119-AB2C-751908694204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CBE7-1806-487E-8D35-7808A396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02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2EC-84F6-4119-AB2C-751908694204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CBE7-1806-487E-8D35-7808A396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7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2EC-84F6-4119-AB2C-751908694204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CBE7-1806-487E-8D35-7808A396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1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2EC-84F6-4119-AB2C-751908694204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CBE7-1806-487E-8D35-7808A396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5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2EC-84F6-4119-AB2C-751908694204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CBE7-1806-487E-8D35-7808A396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06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2EC-84F6-4119-AB2C-751908694204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CBE7-1806-487E-8D35-7808A396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77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2EC-84F6-4119-AB2C-751908694204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CBE7-1806-487E-8D35-7808A396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0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2EC-84F6-4119-AB2C-751908694204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CBE7-1806-487E-8D35-7808A396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58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2EC-84F6-4119-AB2C-751908694204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CBE7-1806-487E-8D35-7808A396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0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8D2EC-84F6-4119-AB2C-751908694204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1CBE7-1806-487E-8D35-7808A396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12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EE8FEF54-F58A-77E2-9F9B-630D1D507077}"/>
              </a:ext>
            </a:extLst>
          </p:cNvPr>
          <p:cNvGrpSpPr/>
          <p:nvPr/>
        </p:nvGrpSpPr>
        <p:grpSpPr>
          <a:xfrm>
            <a:off x="601980" y="891540"/>
            <a:ext cx="5654040" cy="10645140"/>
            <a:chOff x="601980" y="1089660"/>
            <a:chExt cx="5654040" cy="106451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CA87B15-3AB6-BE2A-9059-48D2154F22C4}"/>
                </a:ext>
              </a:extLst>
            </p:cNvPr>
            <p:cNvSpPr/>
            <p:nvPr/>
          </p:nvSpPr>
          <p:spPr>
            <a:xfrm>
              <a:off x="601980" y="1089660"/>
              <a:ext cx="5654040" cy="10645140"/>
            </a:xfrm>
            <a:prstGeom prst="roundRect">
              <a:avLst>
                <a:gd name="adj" fmla="val 453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4449109-BAD1-79CA-2814-8F74610D0F2D}"/>
                </a:ext>
              </a:extLst>
            </p:cNvPr>
            <p:cNvSpPr/>
            <p:nvPr/>
          </p:nvSpPr>
          <p:spPr>
            <a:xfrm>
              <a:off x="882015" y="1948815"/>
              <a:ext cx="5093970" cy="8797290"/>
            </a:xfrm>
            <a:prstGeom prst="roundRect">
              <a:avLst>
                <a:gd name="adj" fmla="val 426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DF30C6E-7978-347C-1272-616692FD7804}"/>
                </a:ext>
              </a:extLst>
            </p:cNvPr>
            <p:cNvSpPr/>
            <p:nvPr/>
          </p:nvSpPr>
          <p:spPr>
            <a:xfrm>
              <a:off x="1314450" y="2280285"/>
              <a:ext cx="4661535" cy="8465820"/>
            </a:xfrm>
            <a:prstGeom prst="roundRect">
              <a:avLst>
                <a:gd name="adj" fmla="val 545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D1028EE-EAEC-12A1-2E39-664492696FAE}"/>
                </a:ext>
              </a:extLst>
            </p:cNvPr>
            <p:cNvGrpSpPr/>
            <p:nvPr/>
          </p:nvGrpSpPr>
          <p:grpSpPr>
            <a:xfrm>
              <a:off x="1192530" y="3634740"/>
              <a:ext cx="4472940" cy="177165"/>
              <a:chOff x="1192530" y="3634740"/>
              <a:chExt cx="4472940" cy="177165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28F8AF7-2AED-8D87-2F2D-E66802036224}"/>
                  </a:ext>
                </a:extLst>
              </p:cNvPr>
              <p:cNvSpPr/>
              <p:nvPr/>
            </p:nvSpPr>
            <p:spPr>
              <a:xfrm>
                <a:off x="1192530" y="3693795"/>
                <a:ext cx="4472940" cy="118110"/>
              </a:xfrm>
              <a:prstGeom prst="roundRect">
                <a:avLst>
                  <a:gd name="adj" fmla="val 453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/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667DB25-68FB-0340-1FA4-0576FA03C133}"/>
                  </a:ext>
                </a:extLst>
              </p:cNvPr>
              <p:cNvSpPr/>
              <p:nvPr/>
            </p:nvSpPr>
            <p:spPr>
              <a:xfrm>
                <a:off x="1192530" y="3634740"/>
                <a:ext cx="4472940" cy="118110"/>
              </a:xfrm>
              <a:prstGeom prst="roundRect">
                <a:avLst>
                  <a:gd name="adj" fmla="val 453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F07E14C-5106-E915-597C-30C0257AF179}"/>
                </a:ext>
              </a:extLst>
            </p:cNvPr>
            <p:cNvGrpSpPr/>
            <p:nvPr/>
          </p:nvGrpSpPr>
          <p:grpSpPr>
            <a:xfrm>
              <a:off x="1192530" y="5400040"/>
              <a:ext cx="4472940" cy="177165"/>
              <a:chOff x="1192530" y="3634740"/>
              <a:chExt cx="4472940" cy="177165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7D360136-ADD9-0A4A-BA66-A123767FB846}"/>
                  </a:ext>
                </a:extLst>
              </p:cNvPr>
              <p:cNvSpPr/>
              <p:nvPr/>
            </p:nvSpPr>
            <p:spPr>
              <a:xfrm>
                <a:off x="1192530" y="3693795"/>
                <a:ext cx="4472940" cy="118110"/>
              </a:xfrm>
              <a:prstGeom prst="roundRect">
                <a:avLst>
                  <a:gd name="adj" fmla="val 453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58ED3F0F-6EBB-F5ED-37E9-1B9F6EF19C18}"/>
                  </a:ext>
                </a:extLst>
              </p:cNvPr>
              <p:cNvSpPr/>
              <p:nvPr/>
            </p:nvSpPr>
            <p:spPr>
              <a:xfrm>
                <a:off x="1192530" y="3634740"/>
                <a:ext cx="4472940" cy="118110"/>
              </a:xfrm>
              <a:prstGeom prst="roundRect">
                <a:avLst>
                  <a:gd name="adj" fmla="val 453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9527D2B-AD79-109A-82CE-1427B0E0EEEE}"/>
                </a:ext>
              </a:extLst>
            </p:cNvPr>
            <p:cNvGrpSpPr/>
            <p:nvPr/>
          </p:nvGrpSpPr>
          <p:grpSpPr>
            <a:xfrm>
              <a:off x="1192530" y="7176531"/>
              <a:ext cx="4472940" cy="562928"/>
              <a:chOff x="1192530" y="3634740"/>
              <a:chExt cx="4472940" cy="177165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2B2BB834-9DAE-D5B7-3844-3517243A3EC4}"/>
                  </a:ext>
                </a:extLst>
              </p:cNvPr>
              <p:cNvSpPr/>
              <p:nvPr/>
            </p:nvSpPr>
            <p:spPr>
              <a:xfrm>
                <a:off x="1192530" y="3693795"/>
                <a:ext cx="4472940" cy="118110"/>
              </a:xfrm>
              <a:prstGeom prst="roundRect">
                <a:avLst>
                  <a:gd name="adj" fmla="val 453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/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C168E15-381B-5E76-213A-1E56BB81A660}"/>
                  </a:ext>
                </a:extLst>
              </p:cNvPr>
              <p:cNvSpPr/>
              <p:nvPr/>
            </p:nvSpPr>
            <p:spPr>
              <a:xfrm>
                <a:off x="1192530" y="3634740"/>
                <a:ext cx="4472940" cy="118110"/>
              </a:xfrm>
              <a:prstGeom prst="roundRect">
                <a:avLst>
                  <a:gd name="adj" fmla="val 453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7FBFDA8-0EC3-3A4A-C8E3-A1BC691FB740}"/>
                </a:ext>
              </a:extLst>
            </p:cNvPr>
            <p:cNvGrpSpPr/>
            <p:nvPr/>
          </p:nvGrpSpPr>
          <p:grpSpPr>
            <a:xfrm>
              <a:off x="1186815" y="7927102"/>
              <a:ext cx="2242185" cy="2481818"/>
              <a:chOff x="1186815" y="7927102"/>
              <a:chExt cx="2242185" cy="2481818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C9F78FB7-5ABC-9748-461B-19BD1D00688F}"/>
                  </a:ext>
                </a:extLst>
              </p:cNvPr>
              <p:cNvGrpSpPr/>
              <p:nvPr/>
            </p:nvGrpSpPr>
            <p:grpSpPr>
              <a:xfrm>
                <a:off x="1192530" y="7927102"/>
                <a:ext cx="2236470" cy="896384"/>
                <a:chOff x="1192530" y="7927102"/>
                <a:chExt cx="2236470" cy="896384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89F24F5B-EF8F-DAFB-8CDC-3C6BAF91A116}"/>
                    </a:ext>
                  </a:extLst>
                </p:cNvPr>
                <p:cNvSpPr/>
                <p:nvPr/>
              </p:nvSpPr>
              <p:spPr>
                <a:xfrm>
                  <a:off x="1192530" y="7927102"/>
                  <a:ext cx="2236470" cy="562928"/>
                </a:xfrm>
                <a:prstGeom prst="roundRect">
                  <a:avLst>
                    <a:gd name="adj" fmla="val 4538"/>
                  </a:avLst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200"/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B8DB5843-D555-09F0-B6CF-C0AD11148D4E}"/>
                    </a:ext>
                  </a:extLst>
                </p:cNvPr>
                <p:cNvSpPr/>
                <p:nvPr/>
              </p:nvSpPr>
              <p:spPr>
                <a:xfrm>
                  <a:off x="1329690" y="8490030"/>
                  <a:ext cx="1962150" cy="333456"/>
                </a:xfrm>
                <a:prstGeom prst="roundRect">
                  <a:avLst>
                    <a:gd name="adj" fmla="val 4538"/>
                  </a:avLst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200"/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2EB30A76-6646-33DE-4103-8B82F699A5A8}"/>
                  </a:ext>
                </a:extLst>
              </p:cNvPr>
              <p:cNvGrpSpPr/>
              <p:nvPr/>
            </p:nvGrpSpPr>
            <p:grpSpPr>
              <a:xfrm>
                <a:off x="1186815" y="8490030"/>
                <a:ext cx="2236470" cy="1918890"/>
                <a:chOff x="1192530" y="8490030"/>
                <a:chExt cx="2236470" cy="1918890"/>
              </a:xfrm>
            </p:grpSpPr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587706CD-F141-8960-4FF4-A7D4DC0CD986}"/>
                    </a:ext>
                  </a:extLst>
                </p:cNvPr>
                <p:cNvSpPr/>
                <p:nvPr/>
              </p:nvSpPr>
              <p:spPr>
                <a:xfrm>
                  <a:off x="1192530" y="8490030"/>
                  <a:ext cx="2236470" cy="1918890"/>
                </a:xfrm>
                <a:prstGeom prst="roundRect">
                  <a:avLst>
                    <a:gd name="adj" fmla="val 567"/>
                  </a:avLst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200"/>
                </a:p>
              </p:txBody>
            </p: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5294E4BD-7CD2-59A7-B8DC-4B3EEADADAE8}"/>
                    </a:ext>
                  </a:extLst>
                </p:cNvPr>
                <p:cNvCxnSpPr/>
                <p:nvPr/>
              </p:nvCxnSpPr>
              <p:spPr>
                <a:xfrm flipH="1">
                  <a:off x="1656715" y="8971718"/>
                  <a:ext cx="1308100" cy="955514"/>
                </a:xfrm>
                <a:prstGeom prst="line">
                  <a:avLst/>
                </a:prstGeom>
                <a:ln w="38100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A6943EE0-7AE2-B6F8-D709-7374AA53A2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50345" y="9360833"/>
                  <a:ext cx="767550" cy="560664"/>
                </a:xfrm>
                <a:prstGeom prst="line">
                  <a:avLst/>
                </a:prstGeom>
                <a:ln w="31750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B92EF601-0463-82A9-C4EA-12D1FC5AB0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0567" y="9136544"/>
                  <a:ext cx="360198" cy="263110"/>
                </a:xfrm>
                <a:prstGeom prst="line">
                  <a:avLst/>
                </a:prstGeom>
                <a:ln w="31750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C6D7086-874F-77C5-6038-DC4B15091B84}"/>
                </a:ext>
              </a:extLst>
            </p:cNvPr>
            <p:cNvGrpSpPr/>
            <p:nvPr/>
          </p:nvGrpSpPr>
          <p:grpSpPr>
            <a:xfrm>
              <a:off x="3423283" y="7927102"/>
              <a:ext cx="2242187" cy="2518432"/>
              <a:chOff x="3429000" y="7927102"/>
              <a:chExt cx="2242187" cy="2518432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95F71AE7-9BEA-1F75-AC3E-CF10AFE6283B}"/>
                  </a:ext>
                </a:extLst>
              </p:cNvPr>
              <p:cNvGrpSpPr/>
              <p:nvPr/>
            </p:nvGrpSpPr>
            <p:grpSpPr>
              <a:xfrm>
                <a:off x="3429000" y="7927102"/>
                <a:ext cx="2236470" cy="896384"/>
                <a:chOff x="3429000" y="7927102"/>
                <a:chExt cx="2236470" cy="896384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BBEFA641-C5B0-8CB3-DC67-9EA4C7586711}"/>
                    </a:ext>
                  </a:extLst>
                </p:cNvPr>
                <p:cNvSpPr/>
                <p:nvPr/>
              </p:nvSpPr>
              <p:spPr>
                <a:xfrm>
                  <a:off x="3429000" y="7927102"/>
                  <a:ext cx="2236470" cy="562928"/>
                </a:xfrm>
                <a:prstGeom prst="roundRect">
                  <a:avLst>
                    <a:gd name="adj" fmla="val 4538"/>
                  </a:avLst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200"/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95026F72-0B7B-AE16-64D6-3CCA92029E6B}"/>
                    </a:ext>
                  </a:extLst>
                </p:cNvPr>
                <p:cNvSpPr/>
                <p:nvPr/>
              </p:nvSpPr>
              <p:spPr>
                <a:xfrm>
                  <a:off x="3581400" y="8490030"/>
                  <a:ext cx="1962150" cy="333456"/>
                </a:xfrm>
                <a:prstGeom prst="roundRect">
                  <a:avLst>
                    <a:gd name="adj" fmla="val 4538"/>
                  </a:avLst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200"/>
                </a:p>
              </p:txBody>
            </p: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48A9F4F-C3C0-2031-1397-17E53AF2C18E}"/>
                  </a:ext>
                </a:extLst>
              </p:cNvPr>
              <p:cNvGrpSpPr/>
              <p:nvPr/>
            </p:nvGrpSpPr>
            <p:grpSpPr>
              <a:xfrm>
                <a:off x="3434717" y="8526644"/>
                <a:ext cx="2236470" cy="1918890"/>
                <a:chOff x="3444240" y="8490030"/>
                <a:chExt cx="2236470" cy="1918890"/>
              </a:xfrm>
            </p:grpSpPr>
            <p:sp>
              <p:nvSpPr>
                <p:cNvPr id="21" name="사각형: 둥근 모서리 20">
                  <a:extLst>
                    <a:ext uri="{FF2B5EF4-FFF2-40B4-BE49-F238E27FC236}">
                      <a16:creationId xmlns:a16="http://schemas.microsoft.com/office/drawing/2014/main" id="{44CD3300-96DF-636B-AF33-9B9B3A93F6AC}"/>
                    </a:ext>
                  </a:extLst>
                </p:cNvPr>
                <p:cNvSpPr/>
                <p:nvPr/>
              </p:nvSpPr>
              <p:spPr>
                <a:xfrm>
                  <a:off x="3444240" y="8490030"/>
                  <a:ext cx="2236470" cy="191889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200"/>
                </a:p>
              </p:txBody>
            </p: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F3575088-F52D-AE98-D7EB-4420CF149249}"/>
                    </a:ext>
                  </a:extLst>
                </p:cNvPr>
                <p:cNvCxnSpPr/>
                <p:nvPr/>
              </p:nvCxnSpPr>
              <p:spPr>
                <a:xfrm flipH="1">
                  <a:off x="3858578" y="8956201"/>
                  <a:ext cx="1308100" cy="955514"/>
                </a:xfrm>
                <a:prstGeom prst="line">
                  <a:avLst/>
                </a:prstGeom>
                <a:ln w="38100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6BA63113-A75E-008A-588E-4A7C03BBB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52208" y="9345316"/>
                  <a:ext cx="767550" cy="560664"/>
                </a:xfrm>
                <a:prstGeom prst="line">
                  <a:avLst/>
                </a:prstGeom>
                <a:ln w="31750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A0C70D0E-D628-1F83-59EE-6380FE86A2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52430" y="9121027"/>
                  <a:ext cx="360198" cy="263110"/>
                </a:xfrm>
                <a:prstGeom prst="line">
                  <a:avLst/>
                </a:prstGeom>
                <a:ln w="31750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248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다영</dc:creator>
  <cp:lastModifiedBy>정 다영</cp:lastModifiedBy>
  <cp:revision>1</cp:revision>
  <dcterms:created xsi:type="dcterms:W3CDTF">2022-07-09T12:48:27Z</dcterms:created>
  <dcterms:modified xsi:type="dcterms:W3CDTF">2022-07-09T13:03:22Z</dcterms:modified>
</cp:coreProperties>
</file>