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61" autoAdjust="0"/>
    <p:restoredTop sz="94660"/>
  </p:normalViewPr>
  <p:slideViewPr>
    <p:cSldViewPr>
      <p:cViewPr varScale="1">
        <p:scale>
          <a:sx n="78" d="100"/>
          <a:sy n="78" d="100"/>
        </p:scale>
        <p:origin x="-90" y="-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7F27D-CBEB-4FA9-93A4-C1ECA756829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192F-49EA-425A-9D1A-65421CBC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0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192F-49EA-425A-9D1A-65421CBC2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3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4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3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7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3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A81C-A54F-40CA-A16B-1B3A59F7EAD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6B8C-E1C4-4EE4-A976-11AADFF43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10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8.xml"/><Relationship Id="rId5" Type="http://schemas.openxmlformats.org/officeDocument/2006/relationships/image" Target="../media/image1.png"/><Relationship Id="rId10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60648" y="1475656"/>
            <a:ext cx="640871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63080" y="230548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상영중인 영화 포스터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포스터 등 슬라이드로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217948" y="3995936"/>
            <a:ext cx="196915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45754" y="3995936"/>
            <a:ext cx="196915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5109" y="3995936"/>
            <a:ext cx="196915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0648" y="4364360"/>
            <a:ext cx="6408712" cy="4779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0743" y="5372387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0743" y="6824306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0743" y="8299962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87055" y="5372387"/>
            <a:ext cx="2055614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587055" y="6800788"/>
            <a:ext cx="2055614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587055" y="8309870"/>
            <a:ext cx="2055614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841938" y="5372387"/>
            <a:ext cx="2611397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41938" y="6800788"/>
            <a:ext cx="2611397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41938" y="8309870"/>
            <a:ext cx="2611397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579" y="5672178"/>
            <a:ext cx="70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1579" y="7053686"/>
            <a:ext cx="70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포스터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01579" y="8562768"/>
            <a:ext cx="70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포스터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661315" y="5485335"/>
            <a:ext cx="18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영화제목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런</a:t>
            </a:r>
            <a:r>
              <a:rPr lang="ko-KR" altLang="en-US" sz="1400" dirty="0" err="1"/>
              <a:t>닝</a:t>
            </a:r>
            <a:r>
              <a:rPr lang="ko-KR" altLang="en-US" sz="1400" dirty="0" err="1" smtClean="0"/>
              <a:t>타임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전체관람</a:t>
            </a:r>
            <a:endParaRPr lang="en-US" altLang="ko-KR" sz="1400" dirty="0" smtClean="0"/>
          </a:p>
          <a:p>
            <a:r>
              <a:rPr lang="ko-KR" altLang="en-US" sz="1400" dirty="0" smtClean="0"/>
              <a:t>감독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배우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661315" y="6923316"/>
            <a:ext cx="18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영화제목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런닝타임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전체관람</a:t>
            </a:r>
            <a:endParaRPr lang="en-US" altLang="ko-KR" sz="1400" dirty="0" smtClean="0"/>
          </a:p>
          <a:p>
            <a:r>
              <a:rPr lang="ko-KR" altLang="en-US" sz="1400" dirty="0" smtClean="0"/>
              <a:t>감독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배우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61315" y="8497983"/>
            <a:ext cx="18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영화제목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런닝타임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전체관람</a:t>
            </a:r>
            <a:endParaRPr lang="en-US" altLang="ko-KR" sz="1400" dirty="0" smtClean="0"/>
          </a:p>
          <a:p>
            <a:r>
              <a:rPr lang="ko-KR" altLang="en-US" sz="1400" dirty="0" smtClean="0"/>
              <a:t>감독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배우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69777" y="5485335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69777" y="5948451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92652" y="5948451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92652" y="5486896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69777" y="6923316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69777" y="7386432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92652" y="6924877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69777" y="8467785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92652" y="8469346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4" name="TextBox 3"/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5" name="직사각형 4">
              <a:hlinkClick r:id="rId2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3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15" name="모서리가 둥근 직사각형 14">
              <a:hlinkClick r:id="rId4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1027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260648" y="4908510"/>
            <a:ext cx="6408711" cy="40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80742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1347217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221505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3088128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3959377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4824730" y="4968879"/>
            <a:ext cx="721979" cy="30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8/1 </a:t>
            </a:r>
            <a:r>
              <a:rPr lang="ko-KR" altLang="en-US" sz="1200" dirty="0" smtClean="0"/>
              <a:t>토</a:t>
            </a:r>
            <a:endParaRPr lang="ko-KR" altLang="en-US" sz="1200" dirty="0"/>
          </a:p>
        </p:txBody>
      </p:sp>
      <p:pic>
        <p:nvPicPr>
          <p:cNvPr id="1030" name="Picture 6" descr="C:\Users\YJ\AppData\Local\Temp\icons8_calendar_24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4891088"/>
            <a:ext cx="422684" cy="4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hlinkClick r:id="rId2" action="ppaction://hlinksldjump"/>
          </p:cNvPr>
          <p:cNvSpPr/>
          <p:nvPr/>
        </p:nvSpPr>
        <p:spPr>
          <a:xfrm>
            <a:off x="1304764" y="445477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 별로 보기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9" name="직사각형 58">
            <a:hlinkClick r:id="" action="ppaction://noaction"/>
          </p:cNvPr>
          <p:cNvSpPr/>
          <p:nvPr/>
        </p:nvSpPr>
        <p:spPr>
          <a:xfrm>
            <a:off x="2265383" y="445477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영화 별로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</a:t>
            </a:r>
            <a:r>
              <a:rPr lang="ko-KR" altLang="en-US" sz="12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4059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60648" y="1475656"/>
            <a:ext cx="640871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63080" y="230548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상영중인 영화 포스터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포스터 등 슬라이드로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217948" y="3995936"/>
            <a:ext cx="196915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45754" y="3995936"/>
            <a:ext cx="196915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5109" y="3995936"/>
            <a:ext cx="196915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0648" y="4364360"/>
            <a:ext cx="6408712" cy="4779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00204" y="5004048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88597" y="5018989"/>
            <a:ext cx="1558822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6739" y="5089327"/>
            <a:ext cx="150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r>
              <a:rPr lang="ko-KR" altLang="en-US" sz="1200" dirty="0" smtClean="0"/>
              <a:t>러닝타임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전체관람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63" name="모서리가 둥근 직사각형 62">
            <a:hlinkClick r:id="rId2" action="ppaction://hlinksldjump"/>
          </p:cNvPr>
          <p:cNvSpPr/>
          <p:nvPr/>
        </p:nvSpPr>
        <p:spPr>
          <a:xfrm>
            <a:off x="1746030" y="5670523"/>
            <a:ext cx="946157" cy="33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예고편</a:t>
            </a:r>
            <a:endParaRPr lang="en-US" altLang="ko-KR" sz="11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3316404" y="5018989"/>
            <a:ext cx="2992915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32410" y="5468253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포스</a:t>
            </a:r>
            <a:r>
              <a:rPr lang="ko-KR" altLang="en-US" sz="1400" dirty="0"/>
              <a:t>터</a:t>
            </a:r>
            <a:endParaRPr lang="en-US" altLang="ko-KR" sz="14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409891" y="5196502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8/1 </a:t>
            </a:r>
            <a:r>
              <a:rPr lang="ko-KR" altLang="en-US" sz="1400" dirty="0" smtClean="0"/>
              <a:t>토</a:t>
            </a:r>
            <a:endParaRPr lang="en-US" altLang="ko-KR" sz="14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409891" y="5587805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8/2 </a:t>
            </a:r>
            <a:r>
              <a:rPr lang="ko-KR" altLang="en-US" sz="1400" dirty="0"/>
              <a:t>일</a:t>
            </a:r>
            <a:endParaRPr lang="en-US" altLang="ko-KR" sz="1400" dirty="0" smtClean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60340" y="5155175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185791" y="5155175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60340" y="5598232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400204" y="6285251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88597" y="6300192"/>
            <a:ext cx="1558822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546739" y="6370530"/>
            <a:ext cx="150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r>
              <a:rPr lang="ko-KR" altLang="en-US" sz="1200" dirty="0" smtClean="0"/>
              <a:t>러닝타임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전체관람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83" name="모서리가 둥근 직사각형 82">
            <a:hlinkClick r:id="rId2" action="ppaction://hlinksldjump"/>
          </p:cNvPr>
          <p:cNvSpPr/>
          <p:nvPr/>
        </p:nvSpPr>
        <p:spPr>
          <a:xfrm>
            <a:off x="1746030" y="6951726"/>
            <a:ext cx="946157" cy="33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예고편</a:t>
            </a:r>
            <a:endParaRPr lang="en-US" altLang="ko-KR" sz="11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3316404" y="6300192"/>
            <a:ext cx="2992915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32410" y="6749456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포스</a:t>
            </a:r>
            <a:r>
              <a:rPr lang="ko-KR" altLang="en-US" sz="1400" dirty="0"/>
              <a:t>터</a:t>
            </a:r>
            <a:endParaRPr lang="en-US" altLang="ko-KR" sz="14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3409891" y="6477705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8/1 </a:t>
            </a:r>
            <a:r>
              <a:rPr lang="ko-KR" altLang="en-US" sz="1400" dirty="0" smtClean="0"/>
              <a:t>토</a:t>
            </a:r>
            <a:endParaRPr lang="en-US" altLang="ko-KR" sz="14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409891" y="686900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8/2 </a:t>
            </a:r>
            <a:r>
              <a:rPr lang="ko-KR" altLang="en-US" sz="1400" dirty="0"/>
              <a:t>일</a:t>
            </a:r>
            <a:endParaRPr lang="en-US" altLang="ko-KR" sz="1400" dirty="0" smtClean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160340" y="6436378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185791" y="6436378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60340" y="6879435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400204" y="7653403"/>
            <a:ext cx="92157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488597" y="7668344"/>
            <a:ext cx="1558822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46739" y="7738682"/>
            <a:ext cx="150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r>
              <a:rPr lang="ko-KR" altLang="en-US" sz="1200" dirty="0" smtClean="0"/>
              <a:t>러닝타임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전체관람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94" name="모서리가 둥근 직사각형 93">
            <a:hlinkClick r:id="rId2" action="ppaction://hlinksldjump"/>
          </p:cNvPr>
          <p:cNvSpPr/>
          <p:nvPr/>
        </p:nvSpPr>
        <p:spPr>
          <a:xfrm>
            <a:off x="1746030" y="8319878"/>
            <a:ext cx="946157" cy="333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예고편</a:t>
            </a:r>
            <a:endParaRPr lang="en-US" altLang="ko-KR" sz="11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316404" y="7668344"/>
            <a:ext cx="2992915" cy="1152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32410" y="8117608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포스</a:t>
            </a:r>
            <a:r>
              <a:rPr lang="ko-KR" altLang="en-US" sz="1400" dirty="0"/>
              <a:t>터</a:t>
            </a:r>
            <a:endParaRPr lang="en-US" altLang="ko-KR" sz="14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3409891" y="7845857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8/1 </a:t>
            </a:r>
            <a:r>
              <a:rPr lang="ko-KR" altLang="en-US" sz="1400" dirty="0" smtClean="0"/>
              <a:t>토</a:t>
            </a:r>
            <a:endParaRPr lang="en-US" altLang="ko-KR" sz="14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3409891" y="8237160"/>
            <a:ext cx="864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8/2 </a:t>
            </a:r>
            <a:r>
              <a:rPr lang="ko-KR" altLang="en-US" sz="1400" dirty="0"/>
              <a:t>일</a:t>
            </a:r>
            <a:endParaRPr lang="en-US" altLang="ko-KR" sz="1400" dirty="0" smtClean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160340" y="7804530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185791" y="7804530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160340" y="8247587"/>
            <a:ext cx="932311" cy="390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12:24pm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58" name="TextBox 57">
              <a:hlinkClick r:id="rId3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60" name="직사각형 59">
              <a:hlinkClick r:id="rId3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61" name="직사각형 60">
              <a:hlinkClick r:id="rId4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65" name="직사각형 64">
              <a:hlinkClick r:id="rId5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67" name="모서리가 둥근 직사각형 66">
              <a:hlinkClick r:id="rId6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6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68" name="모서리가 둥근 직사각형 67">
              <a:hlinkClick r:id="rId2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70" name="직사각형 69">
              <a:hlinkClick r:id="rId7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71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1304764" y="445477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날짜 별로 보기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2" name="직사각형 101">
            <a:hlinkClick r:id="" action="ppaction://noaction"/>
          </p:cNvPr>
          <p:cNvSpPr/>
          <p:nvPr/>
        </p:nvSpPr>
        <p:spPr>
          <a:xfrm>
            <a:off x="2265383" y="445477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영화 별로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</a:t>
            </a:r>
            <a:r>
              <a:rPr lang="ko-KR" altLang="en-US" sz="12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721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12849" y="2483768"/>
            <a:ext cx="12241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</a:t>
            </a:r>
            <a:r>
              <a:rPr lang="ko-KR" altLang="en-US"/>
              <a:t>인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12848" y="3059832"/>
            <a:ext cx="42239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     아이디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2848" y="3635896"/>
            <a:ext cx="42239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     비밀번호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YJ\AppData\Local\Temp\icons8_name_3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1" y="310162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J\AppData\Local\Temp\icons8_password_3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1" y="3677687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825714" y="4616388"/>
            <a:ext cx="127703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찾기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265873" y="4616388"/>
            <a:ext cx="145926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비밃번호</a:t>
            </a:r>
            <a:r>
              <a:rPr lang="ko-KR" altLang="en-US" sz="1200" dirty="0" smtClean="0"/>
              <a:t> 찾기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9141" y="4211960"/>
            <a:ext cx="98267" cy="144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65675" y="4169640"/>
            <a:ext cx="16370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저장</a:t>
            </a:r>
            <a:endParaRPr lang="en-US" altLang="ko-KR" sz="10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133468" y="5364088"/>
            <a:ext cx="429848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구글로</a:t>
            </a:r>
            <a:r>
              <a:rPr lang="ko-KR" altLang="en-US" sz="1200" dirty="0" smtClean="0"/>
              <a:t> 로그인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133468" y="5868144"/>
            <a:ext cx="429848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페북으로</a:t>
            </a:r>
            <a:r>
              <a:rPr lang="ko-KR" altLang="en-US" sz="1200" dirty="0" smtClean="0"/>
              <a:t> 로그인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1133468" y="6372200"/>
            <a:ext cx="429848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 smtClean="0"/>
              <a:t>카톡으로</a:t>
            </a:r>
            <a:r>
              <a:rPr lang="ko-KR" altLang="en-US" sz="1200" dirty="0" smtClean="0"/>
              <a:t> 로그인</a:t>
            </a:r>
            <a:endParaRPr lang="ko-KR" altLang="en-US" sz="1200" dirty="0"/>
          </a:p>
        </p:txBody>
      </p:sp>
      <p:pic>
        <p:nvPicPr>
          <p:cNvPr id="2054" name="Picture 6" descr="C:\Users\YJ\AppData\Local\Temp\icons8_google_48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03" y="5376321"/>
            <a:ext cx="315987" cy="3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YJ\AppData\Local\Temp\icons8_facebook_48px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19" y="58333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601314" y="6372200"/>
            <a:ext cx="664132" cy="360040"/>
            <a:chOff x="1624917" y="7236296"/>
            <a:chExt cx="664132" cy="360040"/>
          </a:xfrm>
        </p:grpSpPr>
        <p:sp>
          <p:nvSpPr>
            <p:cNvPr id="18" name="타원형 설명선 17"/>
            <p:cNvSpPr/>
            <p:nvPr/>
          </p:nvSpPr>
          <p:spPr>
            <a:xfrm>
              <a:off x="1624917" y="7236296"/>
              <a:ext cx="420102" cy="360040"/>
            </a:xfrm>
            <a:prstGeom prst="wedgeEllipseCallou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60086" y="7293205"/>
              <a:ext cx="628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talk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31" name="TextBox 30">
              <a:hlinkClick r:id="rId6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32" name="직사각형 31">
              <a:hlinkClick r:id="rId6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3" name="직사각형 32">
              <a:hlinkClick r:id="rId7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34" name="직사각형 33">
              <a:hlinkClick r:id="rId8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35" name="직사각형 34">
              <a:hlinkClick r:id="rId8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36" name="모서리가 둥근 직사각형 35">
              <a:hlinkClick r:id="rId9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9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37" name="모서리가 둥근 직사각형 36">
              <a:hlinkClick r:id="rId10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38" name="직사각형 37">
              <a:hlinkClick r:id="rId11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39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236804" y="2493060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중복확</a:t>
            </a:r>
            <a:r>
              <a:rPr lang="ko-KR" altLang="en-US" sz="12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334" y="1979712"/>
            <a:ext cx="1893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회원가</a:t>
            </a:r>
            <a:r>
              <a:rPr lang="ko-KR" altLang="en-US"/>
              <a:t>입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4334" y="2483768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7742" y="2483768"/>
            <a:ext cx="2888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34334" y="3059832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password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7742" y="3059832"/>
            <a:ext cx="2888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4334" y="3635896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 pw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7742" y="3635896"/>
            <a:ext cx="2888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34334" y="4211960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077742" y="4211960"/>
            <a:ext cx="2888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34334" y="4788024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77742" y="4767953"/>
            <a:ext cx="2888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라디오버튼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34334" y="5364088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</a:t>
            </a:r>
            <a:r>
              <a:rPr lang="ko-KR" altLang="en-US" dirty="0"/>
              <a:t>일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34334" y="5940152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77742" y="5940152"/>
            <a:ext cx="14443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661919" y="594008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</a:t>
            </a:r>
            <a:endParaRPr lang="en-US" altLang="ko-KR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080166" y="5940152"/>
            <a:ext cx="17040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Naver.com </a:t>
            </a:r>
            <a:r>
              <a:rPr lang="ko-KR" altLang="en-US" dirty="0" smtClean="0"/>
              <a:t>▼</a:t>
            </a:r>
            <a:endParaRPr lang="en-US" altLang="ko-KR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34334" y="6444208"/>
            <a:ext cx="1224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</a:t>
            </a:r>
            <a:r>
              <a:rPr lang="ko-KR" altLang="en-US" dirty="0"/>
              <a:t>번</a:t>
            </a:r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077742" y="6444208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115202" y="644420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49320" y="644420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62530" y="6444208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870367" y="6444208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2689811" y="7416316"/>
            <a:ext cx="14487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077742" y="5372327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115202" y="5372327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9320" y="5372327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62530" y="5372327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870367" y="5372327"/>
            <a:ext cx="9001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52" name="TextBox 51">
              <a:hlinkClick r:id="rId2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53" name="직사각형 52">
              <a:hlinkClick r:id="rId2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63" name="직사각형 62">
              <a:hlinkClick r:id="rId3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64" name="직사각형 63">
              <a:hlinkClick r:id="rId4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65" name="직사각형 64">
              <a:hlinkClick r:id="rId4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66" name="모서리가 둥근 직사각형 65">
              <a:hlinkClick r:id="rId5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5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67" name="모서리가 둥근 직사각형 66">
              <a:hlinkClick r:id="rId6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68" name="직사각형 67">
              <a:hlinkClick r:id="rId7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69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5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330442" y="1907704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클릭 </a:t>
            </a:r>
            <a:r>
              <a:rPr lang="en-US" altLang="ko-KR" dirty="0" smtClean="0"/>
              <a:t>here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30441" y="4638854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2446230" y="1907704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2446229" y="4638854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4576959" y="1907704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4576958" y="4638854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330442" y="5436096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330441" y="8167246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2446230" y="5436096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2446229" y="8167246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4576959" y="5436096"/>
            <a:ext cx="19273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2" name="TextBox 31">
            <a:hlinkClick r:id="rId3" action="ppaction://hlinksldjump"/>
          </p:cNvPr>
          <p:cNvSpPr txBox="1"/>
          <p:nvPr/>
        </p:nvSpPr>
        <p:spPr>
          <a:xfrm>
            <a:off x="4576958" y="8167246"/>
            <a:ext cx="1927321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영화 제목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개봉예정 날짜</a:t>
            </a:r>
            <a:endParaRPr lang="en-US" altLang="ko-KR" sz="105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33" name="TextBox 32">
              <a:hlinkClick r:id="rId3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34" name="직사각형 33">
              <a:hlinkClick r:id="rId3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5" name="직사각형 34">
              <a:hlinkClick r:id="rId4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36" name="직사각형 35">
              <a:hlinkClick r:id="rId5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37" name="직사각형 36">
              <a:hlinkClick r:id="rId5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38" name="모서리가 둥근 직사각형 37">
              <a:hlinkClick r:id="rId6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6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39" name="모서리가 둥근 직사각형 38">
              <a:hlinkClick r:id="rId7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40" name="직사각형 39">
              <a:hlinkClick r:id="rId8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41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35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30443" y="1907704"/>
            <a:ext cx="235936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영화포스터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2977843" y="1907704"/>
            <a:ext cx="340151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/>
          </a:p>
          <a:p>
            <a:pPr algn="ctr"/>
            <a:r>
              <a:rPr lang="ko-KR" altLang="en-US" dirty="0" smtClean="0"/>
              <a:t>상세 설명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330443" y="5868144"/>
            <a:ext cx="604891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예고편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유툽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20" name="TextBox 19">
              <a:hlinkClick r:id="rId2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21" name="직사각형 20">
              <a:hlinkClick r:id="rId2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2" name="직사각형 21">
              <a:hlinkClick r:id="rId3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23" name="직사각형 22">
              <a:hlinkClick r:id="rId4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24" name="직사각형 23">
              <a:hlinkClick r:id="rId4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25" name="모서리가 둥근 직사각형 24">
              <a:hlinkClick r:id="rId5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5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26" name="모서리가 둥근 직사각형 25">
              <a:hlinkClick r:id="rId6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27" name="직사각형 26">
              <a:hlinkClick r:id="rId7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28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0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0442" y="2195736"/>
            <a:ext cx="6194901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4d</a:t>
            </a:r>
            <a:r>
              <a:rPr lang="ko-KR" altLang="en-US" dirty="0" smtClean="0"/>
              <a:t>소개영상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304" y="1597169"/>
            <a:ext cx="1893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41" name="TextBox 40">
              <a:hlinkClick r:id="rId3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42" name="직사각형 41">
              <a:hlinkClick r:id="rId3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3" name="직사각형 42">
              <a:hlinkClick r:id="rId4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44" name="직사각형 43">
              <a:hlinkClick r:id="rId5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45" name="직사각형 44">
              <a:hlinkClick r:id="rId5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46" name="모서리가 둥근 직사각형 45">
              <a:hlinkClick r:id="rId6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6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47" name="모서리가 둥근 직사각형 46">
              <a:hlinkClick r:id="rId7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48" name="직사각형 47">
              <a:hlinkClick r:id="rId8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49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700808" y="36358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5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4304" y="1597169"/>
            <a:ext cx="1893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멤버쉽</a:t>
            </a:r>
            <a:endParaRPr lang="ko-KR" altLang="en-US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4304" y="2339752"/>
            <a:ext cx="284867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멤버쉽</a:t>
            </a:r>
            <a:r>
              <a:rPr lang="ko-KR" altLang="en-US" dirty="0" smtClean="0"/>
              <a:t> 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Or</a:t>
            </a:r>
          </a:p>
          <a:p>
            <a:pPr algn="ctr"/>
            <a:r>
              <a:rPr lang="ko-KR" altLang="en-US" dirty="0" smtClean="0"/>
              <a:t>온라인 바코드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01008" y="2339752"/>
            <a:ext cx="295232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멤버쉽</a:t>
            </a:r>
            <a:r>
              <a:rPr lang="ko-KR" altLang="en-US" dirty="0" smtClean="0">
                <a:solidFill>
                  <a:schemeClr val="tx1"/>
                </a:solidFill>
              </a:rPr>
              <a:t> 간단 소개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1579" y="4283968"/>
            <a:ext cx="5851757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발급 안내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1579" y="6084168"/>
            <a:ext cx="5851757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등급별 혜택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48925" y="24141"/>
            <a:ext cx="5851975" cy="1295160"/>
            <a:chOff x="248925" y="24141"/>
            <a:chExt cx="5851975" cy="1295160"/>
          </a:xfrm>
        </p:grpSpPr>
        <p:sp>
          <p:nvSpPr>
            <p:cNvPr id="23" name="TextBox 22">
              <a:hlinkClick r:id="rId2" action="ppaction://hlinksldjump"/>
            </p:cNvPr>
            <p:cNvSpPr txBox="1"/>
            <p:nvPr/>
          </p:nvSpPr>
          <p:spPr>
            <a:xfrm>
              <a:off x="248925" y="159406"/>
              <a:ext cx="1224136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영화관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24" name="직사각형 23">
              <a:hlinkClick r:id="rId2" action="ppaction://hlinksldjump"/>
            </p:cNvPr>
            <p:cNvSpPr/>
            <p:nvPr/>
          </p:nvSpPr>
          <p:spPr>
            <a:xfrm>
              <a:off x="601579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상영영화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디폴</a:t>
              </a:r>
              <a:r>
                <a:rPr lang="ko-KR" altLang="en-US" sz="1200" dirty="0"/>
                <a:t>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5" name="직사각형 24">
              <a:hlinkClick r:id="rId3" action="ppaction://hlinksldjump"/>
            </p:cNvPr>
            <p:cNvSpPr/>
            <p:nvPr/>
          </p:nvSpPr>
          <p:spPr>
            <a:xfrm>
              <a:off x="1825715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개봉 예정 영화</a:t>
              </a:r>
              <a:endParaRPr lang="ko-KR" altLang="en-US" sz="1200" dirty="0"/>
            </a:p>
          </p:txBody>
        </p:sp>
        <p:sp>
          <p:nvSpPr>
            <p:cNvPr id="26" name="직사각형 25">
              <a:hlinkClick r:id="rId4" action="ppaction://hlinksldjump"/>
            </p:cNvPr>
            <p:cNvSpPr/>
            <p:nvPr/>
          </p:nvSpPr>
          <p:spPr>
            <a:xfrm>
              <a:off x="2977843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4D, IMAX</a:t>
              </a:r>
              <a:endParaRPr lang="ko-KR" altLang="en-US" sz="1200" dirty="0"/>
            </a:p>
          </p:txBody>
        </p:sp>
        <p:sp>
          <p:nvSpPr>
            <p:cNvPr id="27" name="직사각형 26">
              <a:hlinkClick r:id="rId4" action="ppaction://hlinksldjump"/>
            </p:cNvPr>
            <p:cNvSpPr/>
            <p:nvPr/>
          </p:nvSpPr>
          <p:spPr>
            <a:xfrm>
              <a:off x="4129971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이벤트</a:t>
              </a:r>
              <a:r>
                <a:rPr lang="en-US" altLang="ko-KR" sz="1200" dirty="0" smtClean="0"/>
                <a:t>/</a:t>
              </a:r>
            </a:p>
            <a:p>
              <a:pPr algn="ctr"/>
              <a:r>
                <a:rPr lang="ko-KR" altLang="en-US" sz="1200" dirty="0" smtClean="0"/>
                <a:t>공지</a:t>
              </a:r>
              <a:endParaRPr lang="ko-KR" altLang="en-US" sz="1200" dirty="0"/>
            </a:p>
          </p:txBody>
        </p:sp>
        <p:sp>
          <p:nvSpPr>
            <p:cNvPr id="28" name="모서리가 둥근 직사각형 27">
              <a:hlinkClick r:id="rId5" action="ppaction://hlinksldjump"/>
            </p:cNvPr>
            <p:cNvSpPr/>
            <p:nvPr/>
          </p:nvSpPr>
          <p:spPr>
            <a:xfrm>
              <a:off x="3879322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hlinkClick r:id="rId5" action="ppaction://hlinksldjump"/>
                </a:rPr>
                <a:t>로그인</a:t>
              </a:r>
              <a:endParaRPr lang="ko-KR" altLang="en-US" sz="1200" dirty="0"/>
            </a:p>
          </p:txBody>
        </p:sp>
        <p:sp>
          <p:nvSpPr>
            <p:cNvPr id="29" name="모서리가 둥근 직사각형 28">
              <a:hlinkClick r:id="rId6" action="ppaction://hlinksldjump"/>
            </p:cNvPr>
            <p:cNvSpPr/>
            <p:nvPr/>
          </p:nvSpPr>
          <p:spPr>
            <a:xfrm>
              <a:off x="5013176" y="369417"/>
              <a:ext cx="1022766" cy="390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sp>
          <p:nvSpPr>
            <p:cNvPr id="30" name="직사각형 29">
              <a:hlinkClick r:id="rId7" action="ppaction://hlinksldjump"/>
            </p:cNvPr>
            <p:cNvSpPr/>
            <p:nvPr/>
          </p:nvSpPr>
          <p:spPr>
            <a:xfrm>
              <a:off x="5236804" y="959261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멤버</a:t>
              </a:r>
              <a:r>
                <a:rPr lang="ko-KR" altLang="en-US" sz="1200" dirty="0" err="1"/>
                <a:t>쉽</a:t>
              </a:r>
              <a:endParaRPr lang="ko-KR" altLang="en-US" sz="1200" dirty="0"/>
            </a:p>
          </p:txBody>
        </p:sp>
        <p:pic>
          <p:nvPicPr>
            <p:cNvPr id="31" name="Picture 3" descr="C:\Users\YJ\AppData\Local\Temp\icons8_facebook_48px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526" y="24141"/>
              <a:ext cx="252251" cy="25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:\Users\YJ\AppData\Local\Temp\icons8_instagram_48p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294" y="36474"/>
              <a:ext cx="217326" cy="21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YJ\AppData\Local\Temp\icons8_twitter_48px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19" y="47587"/>
              <a:ext cx="217326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8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369</Words>
  <Application>Microsoft Office PowerPoint</Application>
  <PresentationFormat>화면 슬라이드 쇼(4:3)</PresentationFormat>
  <Paragraphs>261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33</cp:revision>
  <dcterms:created xsi:type="dcterms:W3CDTF">2020-08-05T00:55:19Z</dcterms:created>
  <dcterms:modified xsi:type="dcterms:W3CDTF">2020-08-24T03:11:36Z</dcterms:modified>
</cp:coreProperties>
</file>