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FC"/>
    <a:srgbClr val="E2C6FA"/>
    <a:srgbClr val="D8EDF8"/>
    <a:srgbClr val="E3D5FB"/>
    <a:srgbClr val="F8F8FE"/>
    <a:srgbClr val="E7E8FD"/>
    <a:srgbClr val="D5D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60" d="100"/>
          <a:sy n="60" d="100"/>
        </p:scale>
        <p:origin x="3134" y="53"/>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 남규" userId="99d72e11c81ae9d8" providerId="LiveId" clId="{614BB970-9257-4684-8219-4765750BDF60}"/>
    <pc:docChg chg="modSld">
      <pc:chgData name="김 남규" userId="99d72e11c81ae9d8" providerId="LiveId" clId="{614BB970-9257-4684-8219-4765750BDF60}" dt="2020-10-06T15:41:10.190" v="6" actId="20577"/>
      <pc:docMkLst>
        <pc:docMk/>
      </pc:docMkLst>
      <pc:sldChg chg="modSp mod">
        <pc:chgData name="김 남규" userId="99d72e11c81ae9d8" providerId="LiveId" clId="{614BB970-9257-4684-8219-4765750BDF60}" dt="2020-10-06T15:41:10.190" v="6" actId="20577"/>
        <pc:sldMkLst>
          <pc:docMk/>
          <pc:sldMk cId="3848196426" sldId="256"/>
        </pc:sldMkLst>
        <pc:spChg chg="mod">
          <ac:chgData name="김 남규" userId="99d72e11c81ae9d8" providerId="LiveId" clId="{614BB970-9257-4684-8219-4765750BDF60}" dt="2020-10-06T15:41:10.190" v="6" actId="20577"/>
          <ac:spMkLst>
            <pc:docMk/>
            <pc:sldMk cId="3848196426" sldId="256"/>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4350" y="3077283"/>
            <a:ext cx="5829300" cy="2123369"/>
          </a:xfrm>
        </p:spPr>
        <p:txBody>
          <a:bodyPr/>
          <a:lstStyle/>
          <a:p>
            <a:r>
              <a:rPr lang="ko-KR" altLang="en-US"/>
              <a:t>마스터 제목 스타일 편집</a:t>
            </a:r>
          </a:p>
        </p:txBody>
      </p:sp>
      <p:sp>
        <p:nvSpPr>
          <p:cNvPr id="3" name="부제목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39346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284195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4972050" y="396701"/>
            <a:ext cx="1543050" cy="8452202"/>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42900" y="396701"/>
            <a:ext cx="4514850" cy="8452202"/>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58307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90398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541735" y="6365522"/>
            <a:ext cx="5829300" cy="1967442"/>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425700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05445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105494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05193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410317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342901" y="394406"/>
            <a:ext cx="2256235" cy="1678517"/>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427206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344216" y="6934201"/>
            <a:ext cx="4114800" cy="818622"/>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238DEE4-DD1E-460F-9B5A-E7956D202F87}" type="datetimeFigureOut">
              <a:rPr lang="ko-KR" altLang="en-US" smtClean="0"/>
              <a:t>2020-10-07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125208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7238DEE4-DD1E-460F-9B5A-E7956D202F87}" type="datetimeFigureOut">
              <a:rPr lang="ko-KR" altLang="en-US" smtClean="0"/>
              <a:t>2020-10-07</a:t>
            </a:fld>
            <a:endParaRPr lang="ko-KR" altLang="en-US"/>
          </a:p>
        </p:txBody>
      </p:sp>
      <p:sp>
        <p:nvSpPr>
          <p:cNvPr id="5" name="바닥글 개체 틀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91FE7655-54E4-4E9B-B3E0-F137A06A9273}" type="slidenum">
              <a:rPr lang="ko-KR" altLang="en-US" smtClean="0"/>
              <a:t>‹#›</a:t>
            </a:fld>
            <a:endParaRPr lang="ko-KR" altLang="en-US"/>
          </a:p>
        </p:txBody>
      </p:sp>
    </p:spTree>
    <p:extLst>
      <p:ext uri="{BB962C8B-B14F-4D97-AF65-F5344CB8AC3E}">
        <p14:creationId xmlns:p14="http://schemas.microsoft.com/office/powerpoint/2010/main" val="335275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dfljmyu.site/" TargetMode="External"/><Relationship Id="rId2" Type="http://schemas.openxmlformats.org/officeDocument/2006/relationships/hyperlink" Target="mailto:kimdayoung771@gmail.com" TargetMode="External"/><Relationship Id="rId1" Type="http://schemas.openxmlformats.org/officeDocument/2006/relationships/slideLayout" Target="../slideLayouts/slideLayout1.xml"/><Relationship Id="rId6" Type="http://schemas.openxmlformats.org/officeDocument/2006/relationships/hyperlink" Target="https://github.com/Dayoung3460" TargetMode="External"/><Relationship Id="rId5" Type="http://schemas.openxmlformats.org/officeDocument/2006/relationships/hyperlink" Target="http://www.linkedin.com/in/dayoung-clara-kim-5b2b0b140" TargetMode="External"/><Relationship Id="rId4" Type="http://schemas.openxmlformats.org/officeDocument/2006/relationships/hyperlink" Target="http://www.linkedin.com/in/dayoung-clara-ki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64132" y="128464"/>
            <a:ext cx="6552728" cy="16434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352730" y="336132"/>
            <a:ext cx="1780884" cy="846386"/>
          </a:xfrm>
          <a:prstGeom prst="rect">
            <a:avLst/>
          </a:prstGeom>
          <a:noFill/>
        </p:spPr>
        <p:txBody>
          <a:bodyPr wrap="square" rtlCol="0">
            <a:spAutoFit/>
          </a:bodyPr>
          <a:lstStyle/>
          <a:p>
            <a:r>
              <a:rPr lang="en-US" altLang="ko-KR" sz="2400" b="1" dirty="0" err="1">
                <a:solidFill>
                  <a:schemeClr val="bg1"/>
                </a:solidFill>
                <a:latin typeface="Eras Bold ITC" panose="020B0907030504020204" pitchFamily="34" charset="0"/>
                <a:ea typeface="Segoe UI Black" panose="020B0A02040204020203" pitchFamily="34" charset="0"/>
              </a:rPr>
              <a:t>Dayoung</a:t>
            </a:r>
            <a:r>
              <a:rPr lang="en-US" altLang="ko-KR" sz="2400" b="1" dirty="0">
                <a:solidFill>
                  <a:schemeClr val="bg1"/>
                </a:solidFill>
                <a:latin typeface="Eras Bold ITC" panose="020B0907030504020204" pitchFamily="34" charset="0"/>
                <a:ea typeface="Segoe UI Black" panose="020B0A02040204020203" pitchFamily="34" charset="0"/>
              </a:rPr>
              <a:t> </a:t>
            </a:r>
          </a:p>
          <a:p>
            <a:r>
              <a:rPr lang="en-US" altLang="ko-KR" sz="2500" b="1" dirty="0">
                <a:solidFill>
                  <a:schemeClr val="bg1"/>
                </a:solidFill>
                <a:latin typeface="Eras Bold ITC" panose="020B0907030504020204" pitchFamily="34" charset="0"/>
                <a:ea typeface="Segoe UI Black" panose="020B0A02040204020203" pitchFamily="34" charset="0"/>
              </a:rPr>
              <a:t>Kim</a:t>
            </a:r>
            <a:endParaRPr lang="ko-KR" altLang="en-US" sz="2500" b="1" dirty="0">
              <a:solidFill>
                <a:schemeClr val="bg1"/>
              </a:solidFill>
              <a:latin typeface="Eras Bold ITC" panose="020B0907030504020204" pitchFamily="34" charset="0"/>
            </a:endParaRPr>
          </a:p>
        </p:txBody>
      </p:sp>
      <p:sp>
        <p:nvSpPr>
          <p:cNvPr id="7" name="직사각형 6"/>
          <p:cNvSpPr/>
          <p:nvPr/>
        </p:nvSpPr>
        <p:spPr>
          <a:xfrm>
            <a:off x="2345848" y="154699"/>
            <a:ext cx="4104456" cy="1573374"/>
          </a:xfrm>
          <a:prstGeom prst="rect">
            <a:avLst/>
          </a:prstGeom>
          <a:solidFill>
            <a:srgbClr val="F6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58853" y="1376310"/>
            <a:ext cx="2016868" cy="292388"/>
          </a:xfrm>
          <a:prstGeom prst="rect">
            <a:avLst/>
          </a:prstGeom>
          <a:noFill/>
        </p:spPr>
        <p:txBody>
          <a:bodyPr wrap="square" rtlCol="0">
            <a:spAutoFit/>
          </a:bodyPr>
          <a:lstStyle/>
          <a:p>
            <a:r>
              <a:rPr lang="en-US" altLang="ko-KR" sz="1300" i="1" dirty="0">
                <a:solidFill>
                  <a:schemeClr val="bg1"/>
                </a:solidFill>
                <a:latin typeface="Kozuka Mincho Pr6N B" pitchFamily="18" charset="-128"/>
                <a:ea typeface="Kozuka Mincho Pr6N B" pitchFamily="18" charset="-128"/>
              </a:rPr>
              <a:t>Web Developer</a:t>
            </a:r>
            <a:endParaRPr lang="ko-KR" altLang="en-US" sz="1300" i="1" dirty="0">
              <a:solidFill>
                <a:schemeClr val="bg1"/>
              </a:solidFill>
              <a:latin typeface="Kozuka Mincho Pr6N B" pitchFamily="18" charset="-128"/>
              <a:ea typeface="+mj-ea"/>
            </a:endParaRPr>
          </a:p>
        </p:txBody>
      </p:sp>
      <p:sp>
        <p:nvSpPr>
          <p:cNvPr id="10" name="TextBox 9"/>
          <p:cNvSpPr txBox="1"/>
          <p:nvPr/>
        </p:nvSpPr>
        <p:spPr>
          <a:xfrm>
            <a:off x="2444636" y="353656"/>
            <a:ext cx="4152716" cy="1323439"/>
          </a:xfrm>
          <a:prstGeom prst="rect">
            <a:avLst/>
          </a:prstGeom>
          <a:noFill/>
        </p:spPr>
        <p:txBody>
          <a:bodyPr wrap="square" rtlCol="0">
            <a:spAutoFit/>
          </a:bodyPr>
          <a:lstStyle/>
          <a:p>
            <a:pPr>
              <a:lnSpc>
                <a:spcPts val="1600"/>
              </a:lnSpc>
            </a:pPr>
            <a:r>
              <a:rPr lang="en-US" altLang="ko-KR" sz="1300" b="1" dirty="0">
                <a:latin typeface="Adobe 고딕 Std B" pitchFamily="34" charset="-127"/>
                <a:ea typeface="Adobe 고딕 Std B" pitchFamily="34" charset="-127"/>
              </a:rPr>
              <a:t>Address</a:t>
            </a:r>
            <a:r>
              <a:rPr lang="en-US" altLang="ko-KR" sz="1200" dirty="0">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rPr>
              <a:t>8C 105 Albert Street, Auckland, 1010</a:t>
            </a:r>
          </a:p>
          <a:p>
            <a:pPr>
              <a:lnSpc>
                <a:spcPts val="1600"/>
              </a:lnSpc>
            </a:pPr>
            <a:r>
              <a:rPr lang="en-US" altLang="ko-KR" sz="1300" b="1" dirty="0">
                <a:latin typeface="Adobe 고딕 Std B" pitchFamily="34" charset="-127"/>
                <a:ea typeface="Adobe 고딕 Std B" pitchFamily="34" charset="-127"/>
              </a:rPr>
              <a:t>Email</a:t>
            </a:r>
            <a:r>
              <a:rPr lang="en-US" altLang="ko-KR" sz="1200" dirty="0">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hlinkClick r:id="rId2"/>
              </a:rPr>
              <a:t>kimdayoung771@gmail.com</a:t>
            </a:r>
            <a:endParaRPr lang="en-US" altLang="ko-KR" sz="1200" dirty="0">
              <a:solidFill>
                <a:schemeClr val="tx1"/>
              </a:solidFill>
              <a:latin typeface="Adobe 고딕 Std B" pitchFamily="34" charset="-127"/>
              <a:ea typeface="Adobe 고딕 Std B" pitchFamily="34" charset="-127"/>
            </a:endParaRPr>
          </a:p>
          <a:p>
            <a:pPr>
              <a:lnSpc>
                <a:spcPts val="1600"/>
              </a:lnSpc>
            </a:pPr>
            <a:r>
              <a:rPr lang="en-US" altLang="ko-KR" sz="1300" b="1" dirty="0">
                <a:latin typeface="Adobe 고딕 Std B" pitchFamily="34" charset="-127"/>
                <a:ea typeface="Adobe 고딕 Std B" pitchFamily="34" charset="-127"/>
              </a:rPr>
              <a:t>Phone</a:t>
            </a:r>
            <a:r>
              <a:rPr lang="en-US" altLang="ko-KR" sz="1200" dirty="0">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rPr>
              <a:t>+82 10 2869 7886 / 021 0878 0849</a:t>
            </a:r>
            <a:endParaRPr lang="ko-KR" altLang="en-US" sz="1200" dirty="0">
              <a:solidFill>
                <a:schemeClr val="tx1"/>
              </a:solidFill>
              <a:latin typeface="Adobe 고딕 Std B" pitchFamily="34" charset="-127"/>
              <a:ea typeface="Adobe 고딕 Std B" pitchFamily="34" charset="-127"/>
            </a:endParaRPr>
          </a:p>
          <a:p>
            <a:pPr>
              <a:lnSpc>
                <a:spcPts val="1600"/>
              </a:lnSpc>
            </a:pPr>
            <a:r>
              <a:rPr lang="en-US" altLang="ko-KR" sz="1300" b="1" dirty="0">
                <a:solidFill>
                  <a:schemeClr val="tx1"/>
                </a:solidFill>
                <a:latin typeface="Adobe 고딕 Std B" pitchFamily="34" charset="-127"/>
                <a:ea typeface="Adobe 고딕 Std B" pitchFamily="34" charset="-127"/>
              </a:rPr>
              <a:t>Website</a:t>
            </a:r>
            <a:r>
              <a:rPr lang="en-US" altLang="ko-KR" sz="1200" dirty="0">
                <a:solidFill>
                  <a:schemeClr val="tx1"/>
                </a:solidFill>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hlinkClick r:id="rId3"/>
              </a:rPr>
              <a:t>www.kdfljmyu.site</a:t>
            </a:r>
            <a:endParaRPr lang="en-US" altLang="ko-KR" sz="1200" dirty="0">
              <a:latin typeface="Adobe 고딕 Std B" pitchFamily="34" charset="-127"/>
              <a:ea typeface="Adobe 고딕 Std B" pitchFamily="34" charset="-127"/>
            </a:endParaRPr>
          </a:p>
          <a:p>
            <a:pPr>
              <a:lnSpc>
                <a:spcPts val="1600"/>
              </a:lnSpc>
            </a:pPr>
            <a:r>
              <a:rPr lang="en-US" altLang="ko-KR" sz="1300" b="1" dirty="0">
                <a:latin typeface="Adobe 고딕 Std B" pitchFamily="34" charset="-127"/>
                <a:ea typeface="Adobe 고딕 Std B" pitchFamily="34" charset="-127"/>
              </a:rPr>
              <a:t>LinkedIn</a:t>
            </a:r>
            <a:r>
              <a:rPr lang="en-US" altLang="ko-KR"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hlinkClick r:id="rId4"/>
              </a:rPr>
              <a:t>www.linkedin.com/in/dayoung-clara-kim</a:t>
            </a:r>
            <a:endParaRPr lang="en-US" altLang="ko-KR" sz="1200" dirty="0">
              <a:latin typeface="Adobe 고딕 Std B" pitchFamily="34" charset="-127"/>
              <a:ea typeface="Adobe 고딕 Std B" pitchFamily="34" charset="-127"/>
              <a:hlinkClick r:id="rId5"/>
            </a:endParaRPr>
          </a:p>
          <a:p>
            <a:pPr>
              <a:lnSpc>
                <a:spcPts val="1600"/>
              </a:lnSpc>
            </a:pPr>
            <a:r>
              <a:rPr lang="en-US" altLang="ko-KR" sz="1300" b="1" dirty="0">
                <a:solidFill>
                  <a:schemeClr val="tx1"/>
                </a:solidFill>
                <a:latin typeface="Adobe 고딕 Std B" pitchFamily="34" charset="-127"/>
                <a:ea typeface="Adobe 고딕 Std B" pitchFamily="34" charset="-127"/>
              </a:rPr>
              <a:t>GitHub</a:t>
            </a:r>
            <a:r>
              <a:rPr lang="en-US" altLang="ko-KR" sz="1200" dirty="0">
                <a:solidFill>
                  <a:schemeClr val="tx1"/>
                </a:solidFill>
                <a:latin typeface="Adobe 고딕 Std B" pitchFamily="34" charset="-127"/>
                <a:ea typeface="Adobe 고딕 Std B" pitchFamily="34" charset="-127"/>
              </a:rPr>
              <a:t>:         </a:t>
            </a:r>
            <a:r>
              <a:rPr lang="en-US" altLang="ko-KR" sz="1200" dirty="0">
                <a:solidFill>
                  <a:schemeClr val="tx1"/>
                </a:solidFill>
                <a:latin typeface="Adobe 고딕 Std B" pitchFamily="34" charset="-127"/>
                <a:ea typeface="Adobe 고딕 Std B" pitchFamily="34" charset="-127"/>
                <a:hlinkClick r:id="rId6"/>
              </a:rPr>
              <a:t>github.com/Dayoung3460</a:t>
            </a:r>
            <a:endParaRPr lang="ko-KR" altLang="en-US" sz="1200" dirty="0">
              <a:solidFill>
                <a:schemeClr val="tx1"/>
              </a:solidFill>
              <a:latin typeface="Adobe 고딕 Std B" pitchFamily="34" charset="-127"/>
              <a:ea typeface="Adobe 고딕 Std B" pitchFamily="34" charset="-127"/>
            </a:endParaRPr>
          </a:p>
        </p:txBody>
      </p:sp>
      <p:sp>
        <p:nvSpPr>
          <p:cNvPr id="11" name="직사각형 10"/>
          <p:cNvSpPr/>
          <p:nvPr/>
        </p:nvSpPr>
        <p:spPr>
          <a:xfrm>
            <a:off x="164132" y="2005977"/>
            <a:ext cx="6552728" cy="16603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164132" y="2005978"/>
            <a:ext cx="1780884" cy="461665"/>
          </a:xfrm>
          <a:prstGeom prst="rect">
            <a:avLst/>
          </a:prstGeom>
          <a:noFill/>
        </p:spPr>
        <p:txBody>
          <a:bodyPr wrap="square" rtlCol="0">
            <a:spAutoFit/>
          </a:bodyPr>
          <a:lstStyle/>
          <a:p>
            <a:r>
              <a:rPr lang="en-US" altLang="ko-KR" sz="2400" b="1" dirty="0" err="1">
                <a:solidFill>
                  <a:schemeClr val="tx2"/>
                </a:solidFill>
                <a:latin typeface="Eras Bold ITC" panose="020B0907030504020204" pitchFamily="34" charset="0"/>
                <a:ea typeface="Segoe UI Black" panose="020B0A02040204020203" pitchFamily="34" charset="0"/>
              </a:rPr>
              <a:t>About</a:t>
            </a:r>
            <a:r>
              <a:rPr lang="en-US" altLang="ko-KR" sz="2400" b="1" dirty="0" err="1">
                <a:latin typeface="Segoe UI Black" panose="020B0A02040204020203" pitchFamily="34" charset="0"/>
                <a:ea typeface="Segoe UI Black" panose="020B0A02040204020203" pitchFamily="34" charset="0"/>
              </a:rPr>
              <a:t>Me</a:t>
            </a:r>
            <a:endParaRPr lang="ko-KR" altLang="en-US" sz="2400" b="1" dirty="0">
              <a:latin typeface="Segoe UI Black" panose="020B0A02040204020203" pitchFamily="34" charset="0"/>
            </a:endParaRPr>
          </a:p>
        </p:txBody>
      </p:sp>
      <p:sp>
        <p:nvSpPr>
          <p:cNvPr id="18" name="직사각형 17"/>
          <p:cNvSpPr/>
          <p:nvPr/>
        </p:nvSpPr>
        <p:spPr>
          <a:xfrm>
            <a:off x="164132" y="3917600"/>
            <a:ext cx="6552728" cy="28355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64131" y="3917601"/>
            <a:ext cx="2339881" cy="461665"/>
          </a:xfrm>
          <a:prstGeom prst="rect">
            <a:avLst/>
          </a:prstGeom>
          <a:noFill/>
        </p:spPr>
        <p:txBody>
          <a:bodyPr wrap="square" rtlCol="0">
            <a:spAutoFit/>
          </a:bodyPr>
          <a:lstStyle/>
          <a:p>
            <a:r>
              <a:rPr lang="en-US" altLang="ko-KR" sz="2400" b="1" dirty="0">
                <a:latin typeface="Segoe UI Black" panose="020B0A02040204020203" pitchFamily="34" charset="0"/>
                <a:ea typeface="Segoe UI Black" panose="020B0A02040204020203" pitchFamily="34" charset="0"/>
              </a:rPr>
              <a:t>Experience</a:t>
            </a:r>
            <a:endParaRPr lang="ko-KR" altLang="en-US" sz="2400" b="1" dirty="0">
              <a:latin typeface="Segoe UI Black" panose="020B0A02040204020203" pitchFamily="34" charset="0"/>
            </a:endParaRPr>
          </a:p>
        </p:txBody>
      </p:sp>
      <p:cxnSp>
        <p:nvCxnSpPr>
          <p:cNvPr id="20" name="직선 연결선 19"/>
          <p:cNvCxnSpPr/>
          <p:nvPr/>
        </p:nvCxnSpPr>
        <p:spPr>
          <a:xfrm>
            <a:off x="164132" y="4379266"/>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2603" y="4541165"/>
            <a:ext cx="6314749" cy="1661993"/>
          </a:xfrm>
          <a:prstGeom prst="rect">
            <a:avLst/>
          </a:prstGeom>
          <a:noFill/>
        </p:spPr>
        <p:txBody>
          <a:bodyPr wrap="square" rtlCol="0">
            <a:spAutoFit/>
          </a:bodyPr>
          <a:lstStyle/>
          <a:p>
            <a:r>
              <a:rPr lang="en-US" altLang="ko-KR" sz="1400" u="sng" dirty="0">
                <a:latin typeface="Adobe 고딕 Std B" pitchFamily="34" charset="-127"/>
                <a:ea typeface="Adobe 고딕 Std B" pitchFamily="34" charset="-127"/>
              </a:rPr>
              <a:t>Personal Portfolio website</a:t>
            </a:r>
          </a:p>
          <a:p>
            <a:r>
              <a:rPr lang="ko-KR" altLang="en-US" sz="1200" dirty="0">
                <a:latin typeface="Adobe 고딕 Std B" pitchFamily="34" charset="-127"/>
                <a:ea typeface="Adobe 고딕 Std B" pitchFamily="34" charset="-127"/>
              </a:rPr>
              <a:t>▶</a:t>
            </a:r>
            <a:r>
              <a:rPr lang="en-US" altLang="ko-KR" sz="1200" dirty="0">
                <a:latin typeface="Adobe 고딕 Std B" pitchFamily="34" charset="-127"/>
                <a:ea typeface="Adobe 고딕 Std B" pitchFamily="34" charset="-127"/>
              </a:rPr>
              <a:t>HTML, CSS, Bootstrap, </a:t>
            </a:r>
            <a:r>
              <a:rPr lang="en-US" altLang="ko-KR" sz="1200" dirty="0" err="1">
                <a:latin typeface="Adobe 고딕 Std B" pitchFamily="34" charset="-127"/>
                <a:ea typeface="Adobe 고딕 Std B" pitchFamily="34" charset="-127"/>
              </a:rPr>
              <a:t>JQuery</a:t>
            </a:r>
            <a:endParaRPr lang="en-US" altLang="ko-KR" sz="1200" dirty="0">
              <a:latin typeface="Adobe 고딕 Std B" pitchFamily="34" charset="-127"/>
              <a:ea typeface="Adobe 고딕 Std B" pitchFamily="34" charset="-127"/>
            </a:endParaRP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Responsive, single page website</a:t>
            </a:r>
            <a:endParaRPr lang="en-US" altLang="ko-KR" sz="1200" u="sng" dirty="0">
              <a:latin typeface="Adobe 고딕 Std B" pitchFamily="34" charset="-127"/>
              <a:ea typeface="Adobe 고딕 Std B" pitchFamily="34" charset="-127"/>
            </a:endParaRPr>
          </a:p>
          <a:p>
            <a:endParaRPr lang="en-US" altLang="ko-KR" sz="1400" u="sng" dirty="0">
              <a:latin typeface="Adobe 고딕 Std B" pitchFamily="34" charset="-127"/>
              <a:ea typeface="Adobe 고딕 Std B" pitchFamily="34" charset="-127"/>
            </a:endParaRPr>
          </a:p>
          <a:p>
            <a:r>
              <a:rPr lang="en-US" altLang="ko-KR" sz="1400" u="sng" dirty="0">
                <a:latin typeface="Adobe 고딕 Std B" pitchFamily="34" charset="-127"/>
                <a:ea typeface="Adobe 고딕 Std B" pitchFamily="34" charset="-127"/>
              </a:rPr>
              <a:t>PHP website</a:t>
            </a: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HTML, CSS, </a:t>
            </a:r>
            <a:r>
              <a:rPr lang="en-US" altLang="ko-KR" sz="1200" dirty="0" err="1">
                <a:latin typeface="Adobe 고딕 Std B" pitchFamily="34" charset="-127"/>
                <a:ea typeface="Adobe 고딕 Std B" pitchFamily="34" charset="-127"/>
              </a:rPr>
              <a:t>Javascript</a:t>
            </a:r>
            <a:r>
              <a:rPr lang="en-US" altLang="ko-KR" sz="1200" dirty="0">
                <a:latin typeface="Adobe 고딕 Std B" pitchFamily="34" charset="-127"/>
                <a:ea typeface="Adobe 고딕 Std B" pitchFamily="34" charset="-127"/>
              </a:rPr>
              <a:t>, PHP, MySQL</a:t>
            </a: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Built full-stack website; Wrote database queries</a:t>
            </a:r>
          </a:p>
          <a:p>
            <a:r>
              <a:rPr lang="ko-KR" altLang="en-US" sz="1200" dirty="0">
                <a:latin typeface="Adobe 고딕 Std B" pitchFamily="34" charset="-127"/>
                <a:ea typeface="Adobe 고딕 Std B" pitchFamily="34" charset="-127"/>
              </a:rPr>
              <a:t>▶ </a:t>
            </a:r>
            <a:r>
              <a:rPr lang="en-US" altLang="ko-KR" sz="1200" dirty="0">
                <a:latin typeface="Adobe 고딕 Std B" pitchFamily="34" charset="-127"/>
                <a:ea typeface="Adobe 고딕 Std B" pitchFamily="34" charset="-127"/>
              </a:rPr>
              <a:t>Signup, login, logout, user profile image, CRUD</a:t>
            </a:r>
          </a:p>
        </p:txBody>
      </p:sp>
      <p:cxnSp>
        <p:nvCxnSpPr>
          <p:cNvPr id="23" name="직선 연결선 22"/>
          <p:cNvCxnSpPr/>
          <p:nvPr/>
        </p:nvCxnSpPr>
        <p:spPr>
          <a:xfrm>
            <a:off x="164132" y="2439175"/>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164132" y="7031610"/>
            <a:ext cx="6552728" cy="12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164131" y="7031611"/>
            <a:ext cx="2339881" cy="461665"/>
          </a:xfrm>
          <a:prstGeom prst="rect">
            <a:avLst/>
          </a:prstGeom>
          <a:noFill/>
        </p:spPr>
        <p:txBody>
          <a:bodyPr wrap="square" rtlCol="0">
            <a:spAutoFit/>
          </a:bodyPr>
          <a:lstStyle/>
          <a:p>
            <a:r>
              <a:rPr lang="en-US" altLang="ko-KR" sz="2400" b="1" dirty="0">
                <a:latin typeface="Segoe UI Black" panose="020B0A02040204020203" pitchFamily="34" charset="0"/>
                <a:ea typeface="Segoe UI Black" panose="020B0A02040204020203" pitchFamily="34" charset="0"/>
              </a:rPr>
              <a:t>Education</a:t>
            </a:r>
            <a:endParaRPr lang="ko-KR" altLang="en-US" sz="2400" b="1" dirty="0">
              <a:latin typeface="Segoe UI Black" panose="020B0A02040204020203" pitchFamily="34" charset="0"/>
            </a:endParaRPr>
          </a:p>
        </p:txBody>
      </p:sp>
      <p:cxnSp>
        <p:nvCxnSpPr>
          <p:cNvPr id="26" name="직선 연결선 25"/>
          <p:cNvCxnSpPr/>
          <p:nvPr/>
        </p:nvCxnSpPr>
        <p:spPr>
          <a:xfrm>
            <a:off x="164132" y="7493276"/>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1353" y="7548300"/>
            <a:ext cx="6458007" cy="618246"/>
          </a:xfrm>
          <a:prstGeom prst="rect">
            <a:avLst/>
          </a:prstGeom>
          <a:noFill/>
        </p:spPr>
        <p:txBody>
          <a:bodyPr wrap="square" rtlCol="0">
            <a:spAutoFit/>
          </a:bodyPr>
          <a:lstStyle/>
          <a:p>
            <a:pPr>
              <a:lnSpc>
                <a:spcPct val="150000"/>
              </a:lnSpc>
            </a:pPr>
            <a:r>
              <a:rPr lang="en-US" altLang="ko-KR" sz="1200" dirty="0">
                <a:latin typeface="Adobe 고딕 Std B" pitchFamily="34" charset="-127"/>
                <a:ea typeface="Adobe 고딕 Std B" pitchFamily="34" charset="-127"/>
              </a:rPr>
              <a:t>Young-Jin Vocational School               </a:t>
            </a:r>
            <a:r>
              <a:rPr lang="en-US" altLang="ko-KR" sz="1200" i="1" dirty="0">
                <a:latin typeface="Kozuka Mincho Pr6N B" pitchFamily="18" charset="-128"/>
                <a:ea typeface="Kozuka Mincho Pr6N B" pitchFamily="18" charset="-128"/>
              </a:rPr>
              <a:t>Web Development      </a:t>
            </a:r>
          </a:p>
          <a:p>
            <a:pPr>
              <a:lnSpc>
                <a:spcPct val="150000"/>
              </a:lnSpc>
            </a:pPr>
            <a:r>
              <a:rPr lang="en-US" altLang="ko-KR" sz="1200" dirty="0">
                <a:latin typeface="Adobe 고딕 Std B" pitchFamily="34" charset="-127"/>
                <a:ea typeface="Adobe 고딕 Std B" pitchFamily="34" charset="-127"/>
              </a:rPr>
              <a:t>Daegu University                           </a:t>
            </a:r>
            <a:r>
              <a:rPr lang="en-US" altLang="ko-KR" sz="1200" i="1" dirty="0">
                <a:latin typeface="Kozuka Mincho Pr6N B" pitchFamily="18" charset="-128"/>
                <a:ea typeface="Kozuka Mincho Pr6N B" pitchFamily="18" charset="-128"/>
              </a:rPr>
              <a:t>Tourism</a:t>
            </a:r>
            <a:r>
              <a:rPr lang="en-US" altLang="ko-KR" sz="1200" dirty="0">
                <a:latin typeface="Kozuka Mincho Pr6N B" pitchFamily="18" charset="-128"/>
                <a:ea typeface="Kozuka Mincho Pr6N B" pitchFamily="18" charset="-128"/>
              </a:rPr>
              <a:t>   /  hospitality                       </a:t>
            </a:r>
            <a:r>
              <a:rPr lang="en-US" altLang="ko-KR" sz="1200" dirty="0">
                <a:latin typeface="Adobe 고딕 Std B" pitchFamily="34" charset="-127"/>
                <a:ea typeface="Adobe 고딕 Std B" pitchFamily="34" charset="-127"/>
              </a:rPr>
              <a:t>GPA: 3.8/4.5</a:t>
            </a:r>
            <a:endParaRPr lang="ko-KR" altLang="en-US" sz="1200" dirty="0">
              <a:latin typeface="Adobe 고딕 Std B" pitchFamily="34" charset="-127"/>
              <a:ea typeface="Adobe 고딕 Std B" pitchFamily="34" charset="-127"/>
            </a:endParaRPr>
          </a:p>
        </p:txBody>
      </p:sp>
      <p:sp>
        <p:nvSpPr>
          <p:cNvPr id="33" name="직사각형 32"/>
          <p:cNvSpPr/>
          <p:nvPr/>
        </p:nvSpPr>
        <p:spPr>
          <a:xfrm>
            <a:off x="164132" y="8513228"/>
            <a:ext cx="6552728" cy="11503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164131" y="8513227"/>
            <a:ext cx="3840933" cy="461665"/>
          </a:xfrm>
          <a:prstGeom prst="rect">
            <a:avLst/>
          </a:prstGeom>
          <a:noFill/>
        </p:spPr>
        <p:txBody>
          <a:bodyPr wrap="square" rtlCol="0">
            <a:spAutoFit/>
          </a:bodyPr>
          <a:lstStyle/>
          <a:p>
            <a:r>
              <a:rPr lang="en-US" altLang="ko-KR" sz="2400" b="1" dirty="0" err="1">
                <a:solidFill>
                  <a:schemeClr val="tx2"/>
                </a:solidFill>
                <a:latin typeface="Eras Bold ITC" panose="020B0907030504020204" pitchFamily="34" charset="0"/>
                <a:ea typeface="Segoe UI Black" panose="020B0A02040204020203" pitchFamily="34" charset="0"/>
              </a:rPr>
              <a:t>Professional</a:t>
            </a:r>
            <a:r>
              <a:rPr lang="en-US" altLang="ko-KR" sz="2400" b="1" dirty="0" err="1">
                <a:latin typeface="Segoe UI Black" panose="020B0A02040204020203" pitchFamily="34" charset="0"/>
                <a:ea typeface="Segoe UI Black" panose="020B0A02040204020203" pitchFamily="34" charset="0"/>
              </a:rPr>
              <a:t>References</a:t>
            </a:r>
            <a:endParaRPr lang="ko-KR" altLang="en-US" sz="2400" b="1" dirty="0">
              <a:latin typeface="Segoe UI Black" panose="020B0A02040204020203" pitchFamily="34" charset="0"/>
            </a:endParaRPr>
          </a:p>
        </p:txBody>
      </p:sp>
      <p:cxnSp>
        <p:nvCxnSpPr>
          <p:cNvPr id="35" name="직선 연결선 34"/>
          <p:cNvCxnSpPr/>
          <p:nvPr/>
        </p:nvCxnSpPr>
        <p:spPr>
          <a:xfrm>
            <a:off x="164132" y="8974892"/>
            <a:ext cx="6552728" cy="0"/>
          </a:xfrm>
          <a:prstGeom prst="line">
            <a:avLst/>
          </a:prstGeom>
          <a:ln w="15875"/>
          <a:effectLst>
            <a:outerShdw blurRad="50800" dist="50800" dir="1200000" algn="ctr" rotWithShape="0">
              <a:schemeClr val="accent1">
                <a:lumMod val="60000"/>
                <a:lumOff val="40000"/>
              </a:schemeClr>
            </a:outerShdw>
          </a:effectLst>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1353" y="9017283"/>
            <a:ext cx="6458007" cy="618246"/>
          </a:xfrm>
          <a:prstGeom prst="rect">
            <a:avLst/>
          </a:prstGeom>
          <a:noFill/>
        </p:spPr>
        <p:txBody>
          <a:bodyPr wrap="square" rtlCol="0">
            <a:spAutoFit/>
          </a:bodyPr>
          <a:lstStyle/>
          <a:p>
            <a:pPr>
              <a:lnSpc>
                <a:spcPct val="150000"/>
              </a:lnSpc>
            </a:pPr>
            <a:r>
              <a:rPr lang="en-US" altLang="ko-KR" sz="1200" dirty="0" err="1">
                <a:latin typeface="Adobe 고딕 Std B" pitchFamily="34" charset="-127"/>
                <a:ea typeface="Adobe 고딕 Std B" pitchFamily="34" charset="-127"/>
              </a:rPr>
              <a:t>Jungmin</a:t>
            </a:r>
            <a:r>
              <a:rPr lang="en-US" altLang="ko-KR" sz="1200" dirty="0">
                <a:latin typeface="Adobe 고딕 Std B" pitchFamily="34" charset="-127"/>
                <a:ea typeface="Adobe 고딕 Std B" pitchFamily="34" charset="-127"/>
              </a:rPr>
              <a:t> Byun            </a:t>
            </a:r>
            <a:r>
              <a:rPr lang="en-US" altLang="ko-KR" sz="1200" i="1" dirty="0">
                <a:latin typeface="Kozuka Mincho Pr6N B" pitchFamily="18" charset="-128"/>
                <a:ea typeface="Adobe 고딕 Std B" pitchFamily="34" charset="-127"/>
              </a:rPr>
              <a:t>Software developer</a:t>
            </a:r>
            <a:r>
              <a:rPr lang="ko-KR" altLang="en-US" sz="1200" i="1" dirty="0">
                <a:latin typeface="Kozuka Mincho Pr6N B" pitchFamily="18" charset="-128"/>
                <a:ea typeface="Adobe 고딕 Std B" pitchFamily="34" charset="-127"/>
              </a:rPr>
              <a:t> </a:t>
            </a:r>
            <a:r>
              <a:rPr lang="en-US" altLang="ko-KR" sz="1200" i="1" dirty="0">
                <a:latin typeface="Kozuka Mincho Pr6N B" pitchFamily="18" charset="-128"/>
                <a:ea typeface="Kozuka Mincho Pr6N B" pitchFamily="18" charset="-128"/>
              </a:rPr>
              <a:t>/professor</a:t>
            </a:r>
            <a:r>
              <a:rPr lang="ko-KR" altLang="en-US" sz="1200" i="1" dirty="0">
                <a:latin typeface="Kozuka Mincho Pr6N B" pitchFamily="18" charset="-128"/>
                <a:ea typeface="Adobe 고딕 Std B" pitchFamily="34" charset="-127"/>
              </a:rPr>
              <a:t>                  </a:t>
            </a:r>
            <a:r>
              <a:rPr lang="en-US" altLang="ko-KR" sz="1200" dirty="0">
                <a:latin typeface="Adobe 고딕 Std B" pitchFamily="34" charset="-127"/>
                <a:ea typeface="Adobe 고딕 Std B" pitchFamily="34" charset="-127"/>
              </a:rPr>
              <a:t>mizbion@gmail.com</a:t>
            </a:r>
            <a:r>
              <a:rPr lang="en-US" altLang="ko-KR" sz="1200" i="1" dirty="0">
                <a:latin typeface="Adobe 고딕 Std B" pitchFamily="34" charset="-127"/>
                <a:ea typeface="Adobe 고딕 Std B" pitchFamily="34" charset="-127"/>
              </a:rPr>
              <a:t> </a:t>
            </a:r>
            <a:r>
              <a:rPr lang="en-US" altLang="ko-KR" sz="1200" i="1" dirty="0">
                <a:latin typeface="Kozuka Mincho Pr6N B" pitchFamily="18" charset="-128"/>
                <a:ea typeface="Kozuka Mincho Pr6N B" pitchFamily="18" charset="-128"/>
              </a:rPr>
              <a:t>     </a:t>
            </a:r>
          </a:p>
          <a:p>
            <a:pPr>
              <a:lnSpc>
                <a:spcPct val="150000"/>
              </a:lnSpc>
            </a:pPr>
            <a:r>
              <a:rPr lang="en-US" altLang="ko-KR" sz="1200" dirty="0" err="1">
                <a:latin typeface="Adobe 고딕 Std B" pitchFamily="34" charset="-127"/>
                <a:ea typeface="Adobe 고딕 Std B" pitchFamily="34" charset="-127"/>
              </a:rPr>
              <a:t>Injoo</a:t>
            </a:r>
            <a:r>
              <a:rPr lang="en-US" altLang="ko-KR" sz="1200" dirty="0">
                <a:latin typeface="Adobe 고딕 Std B" pitchFamily="34" charset="-127"/>
                <a:ea typeface="Adobe 고딕 Std B" pitchFamily="34" charset="-127"/>
              </a:rPr>
              <a:t> Jung                 </a:t>
            </a:r>
            <a:r>
              <a:rPr lang="en-US" altLang="ko-KR" sz="1200" i="1" dirty="0">
                <a:latin typeface="Kozuka Mincho Pr6N B" pitchFamily="18" charset="-128"/>
                <a:ea typeface="Kozuka Mincho Pr6N B" pitchFamily="18" charset="-128"/>
              </a:rPr>
              <a:t>hardware developer/professor</a:t>
            </a:r>
            <a:r>
              <a:rPr lang="en-US" altLang="ko-KR" sz="1200" dirty="0"/>
              <a:t>                 </a:t>
            </a:r>
            <a:r>
              <a:rPr lang="en-US" altLang="ko-KR" sz="1200" dirty="0">
                <a:latin typeface="Adobe 고딕 Std B" pitchFamily="34" charset="-127"/>
                <a:ea typeface="Adobe 고딕 Std B" pitchFamily="34" charset="-127"/>
              </a:rPr>
              <a:t>injusee@nate.com</a:t>
            </a:r>
            <a:r>
              <a:rPr lang="en-US" altLang="ko-KR" sz="1200" i="1" dirty="0">
                <a:latin typeface="Adobe 고딕 Std B" pitchFamily="34" charset="-127"/>
                <a:ea typeface="Adobe 고딕 Std B" pitchFamily="34" charset="-127"/>
              </a:rPr>
              <a:t> </a:t>
            </a:r>
            <a:endParaRPr lang="ko-KR" altLang="en-US" sz="1200" dirty="0">
              <a:latin typeface="Adobe 고딕 Std B" pitchFamily="34" charset="-127"/>
              <a:ea typeface="Adobe 고딕 Std B" pitchFamily="34" charset="-127"/>
            </a:endParaRPr>
          </a:p>
        </p:txBody>
      </p:sp>
      <p:sp>
        <p:nvSpPr>
          <p:cNvPr id="39" name="TextBox 38"/>
          <p:cNvSpPr txBox="1"/>
          <p:nvPr/>
        </p:nvSpPr>
        <p:spPr>
          <a:xfrm>
            <a:off x="175728" y="2426067"/>
            <a:ext cx="6576757" cy="1240276"/>
          </a:xfrm>
          <a:prstGeom prst="rect">
            <a:avLst/>
          </a:prstGeom>
          <a:noFill/>
        </p:spPr>
        <p:txBody>
          <a:bodyPr wrap="square" rtlCol="0">
            <a:spAutoFit/>
          </a:bodyPr>
          <a:lstStyle/>
          <a:p>
            <a:pPr>
              <a:lnSpc>
                <a:spcPts val="1500"/>
              </a:lnSpc>
            </a:pPr>
            <a:r>
              <a:rPr lang="en-US" altLang="ko-KR" sz="1200" dirty="0">
                <a:latin typeface="Adobe 고딕 Std B" pitchFamily="34" charset="-127"/>
                <a:ea typeface="Adobe 고딕 Std B" pitchFamily="34" charset="-127"/>
              </a:rPr>
              <a:t>From the moment I </a:t>
            </a:r>
            <a:r>
              <a:rPr lang="en-US" altLang="ko-KR" sz="1200" dirty="0" err="1">
                <a:latin typeface="Adobe 고딕 Std B" pitchFamily="34" charset="-127"/>
                <a:ea typeface="Adobe 고딕 Std B" pitchFamily="34" charset="-127"/>
              </a:rPr>
              <a:t>produced“Hello</a:t>
            </a:r>
            <a:r>
              <a:rPr lang="en-US" altLang="ko-KR" sz="1200" dirty="0">
                <a:latin typeface="Adobe 고딕 Std B" pitchFamily="34" charset="-127"/>
                <a:ea typeface="Adobe 고딕 Std B" pitchFamily="34" charset="-127"/>
              </a:rPr>
              <a:t> </a:t>
            </a:r>
            <a:r>
              <a:rPr lang="en-US" altLang="ko-KR" sz="1200" dirty="0" err="1">
                <a:latin typeface="Adobe 고딕 Std B" pitchFamily="34" charset="-127"/>
                <a:ea typeface="Adobe 고딕 Std B" pitchFamily="34" charset="-127"/>
              </a:rPr>
              <a:t>World”in</a:t>
            </a:r>
            <a:r>
              <a:rPr lang="en-US" altLang="ko-KR" sz="1200" dirty="0">
                <a:latin typeface="Adobe 고딕 Std B" pitchFamily="34" charset="-127"/>
                <a:ea typeface="Adobe 고딕 Std B" pitchFamily="34" charset="-127"/>
              </a:rPr>
              <a:t> my </a:t>
            </a:r>
            <a:r>
              <a:rPr lang="en-US" altLang="ko-KR" sz="1200" dirty="0" err="1">
                <a:latin typeface="Adobe 고딕 Std B" pitchFamily="34" charset="-127"/>
                <a:ea typeface="Adobe 고딕 Std B" pitchFamily="34" charset="-127"/>
              </a:rPr>
              <a:t>fisrt</a:t>
            </a:r>
            <a:r>
              <a:rPr lang="en-US" altLang="ko-KR" sz="1200" dirty="0">
                <a:latin typeface="Adobe 고딕 Std B" pitchFamily="34" charset="-127"/>
                <a:ea typeface="Adobe 고딕 Std B" pitchFamily="34" charset="-127"/>
              </a:rPr>
              <a:t>  application , I was hooked into the world of web development.  I had a great opportunity learning front and back end at the vocational school. This let me dive into whole new world and it has been offered an engaging challenge to continually learn and improve my skills in creating high-quality application. Web development has never been just a job or study for me, it made my passion bigger and I have got more excited about making projects as the days go by. </a:t>
            </a:r>
            <a:endParaRPr lang="ko-KR" altLang="en-US" sz="1200" dirty="0">
              <a:latin typeface="Adobe 고딕 Std B" pitchFamily="34" charset="-127"/>
              <a:ea typeface="Adobe 고딕 Std B" pitchFamily="34" charset="-127"/>
            </a:endParaRPr>
          </a:p>
        </p:txBody>
      </p:sp>
      <p:sp>
        <p:nvSpPr>
          <p:cNvPr id="2" name="Rectangle 1">
            <a:extLst>
              <a:ext uri="{FF2B5EF4-FFF2-40B4-BE49-F238E27FC236}">
                <a16:creationId xmlns:a16="http://schemas.microsoft.com/office/drawing/2014/main" id="{B723D7A4-BB6D-477D-B13E-CEFBC9757E89}"/>
              </a:ext>
            </a:extLst>
          </p:cNvPr>
          <p:cNvSpPr/>
          <p:nvPr/>
        </p:nvSpPr>
        <p:spPr>
          <a:xfrm>
            <a:off x="38100" y="14164"/>
            <a:ext cx="6752485" cy="977753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1964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245</Words>
  <Application>Microsoft Office PowerPoint</Application>
  <PresentationFormat>A4 Paper (210x297 mm)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Adobe 고딕 Std B</vt:lpstr>
      <vt:lpstr>Kozuka Mincho Pr6N B</vt:lpstr>
      <vt:lpstr>맑은 고딕</vt:lpstr>
      <vt:lpstr>Arial</vt:lpstr>
      <vt:lpstr>Eras Bold ITC</vt:lpstr>
      <vt:lpstr>Segoe UI Black</vt:lpstr>
      <vt:lpstr>Office 테마</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YJ</dc:creator>
  <cp:lastModifiedBy>김 남규</cp:lastModifiedBy>
  <cp:revision>19</cp:revision>
  <dcterms:created xsi:type="dcterms:W3CDTF">2020-09-17T08:06:14Z</dcterms:created>
  <dcterms:modified xsi:type="dcterms:W3CDTF">2020-10-06T15:42:02Z</dcterms:modified>
</cp:coreProperties>
</file>