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606FD-6DBF-4723-8103-DDA8070CE574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D201-D2D5-45E2-B937-51F3B2572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813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606FD-6DBF-4723-8103-DDA8070CE574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D201-D2D5-45E2-B937-51F3B2572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606FD-6DBF-4723-8103-DDA8070CE574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D201-D2D5-45E2-B937-51F3B2572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35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606FD-6DBF-4723-8103-DDA8070CE574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D201-D2D5-45E2-B937-51F3B2572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213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606FD-6DBF-4723-8103-DDA8070CE574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D201-D2D5-45E2-B937-51F3B2572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229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606FD-6DBF-4723-8103-DDA8070CE574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D201-D2D5-45E2-B937-51F3B2572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92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606FD-6DBF-4723-8103-DDA8070CE574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D201-D2D5-45E2-B937-51F3B2572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05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606FD-6DBF-4723-8103-DDA8070CE574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D201-D2D5-45E2-B937-51F3B2572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96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606FD-6DBF-4723-8103-DDA8070CE574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D201-D2D5-45E2-B937-51F3B2572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83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606FD-6DBF-4723-8103-DDA8070CE574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D201-D2D5-45E2-B937-51F3B2572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5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606FD-6DBF-4723-8103-DDA8070CE574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D201-D2D5-45E2-B937-51F3B2572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53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606FD-6DBF-4723-8103-DDA8070CE574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4D201-D2D5-45E2-B937-51F3B2572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70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ce-zinidata/ziniDataSpringBoot.g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74" y="3013896"/>
            <a:ext cx="4968961" cy="31832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0409" y="606830"/>
            <a:ext cx="104383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github : https://github.com/nice-zinidata/ziniDataSpringBoot.git</a:t>
            </a:r>
          </a:p>
          <a:p>
            <a:r>
              <a:rPr lang="en-US" altLang="ko-KR" dirty="0" smtClean="0"/>
              <a:t>git </a:t>
            </a:r>
            <a:r>
              <a:rPr lang="ko-KR" altLang="en-US" dirty="0" smtClean="0"/>
              <a:t>권한 요청하기 </a:t>
            </a:r>
            <a:r>
              <a:rPr lang="en-US" altLang="ko-KR" dirty="0" smtClean="0"/>
              <a:t>[</a:t>
            </a:r>
            <a:r>
              <a:rPr lang="ko-KR" altLang="en-US" dirty="0" smtClean="0"/>
              <a:t>고병권</a:t>
            </a:r>
            <a:r>
              <a:rPr lang="en-US" altLang="ko-KR" dirty="0" smtClean="0"/>
              <a:t>]</a:t>
            </a:r>
          </a:p>
          <a:p>
            <a:pPr marL="342900" indent="-342900">
              <a:buAutoNum type="arabicParenR"/>
            </a:pPr>
            <a:r>
              <a:rPr lang="en-US" altLang="ko-KR" dirty="0" smtClean="0"/>
              <a:t>git clone </a:t>
            </a:r>
            <a:r>
              <a:rPr lang="en-US" altLang="ko-KR" dirty="0" smtClean="0">
                <a:hlinkClick r:id="rId3"/>
              </a:rPr>
              <a:t>https://github.com/nice-zinidata/ziniDataSpringBoot.git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err="1" smtClean="0"/>
              <a:t>내려받은</a:t>
            </a:r>
            <a:r>
              <a:rPr lang="ko-KR" altLang="en-US" dirty="0" smtClean="0"/>
              <a:t> 프로젝트 </a:t>
            </a:r>
            <a:r>
              <a:rPr lang="en-US" altLang="ko-KR" dirty="0" smtClean="0"/>
              <a:t>import</a:t>
            </a:r>
          </a:p>
          <a:p>
            <a:pPr marL="342900" indent="-342900">
              <a:buAutoNum type="arabicParenR"/>
            </a:pPr>
            <a:r>
              <a:rPr lang="en-US" altLang="ko-KR" dirty="0" smtClean="0"/>
              <a:t>maven </a:t>
            </a:r>
            <a:r>
              <a:rPr lang="ko-KR" altLang="en-US" dirty="0" smtClean="0"/>
              <a:t>컴파일 대기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약</a:t>
            </a:r>
            <a:r>
              <a:rPr lang="en-US" altLang="ko-KR" dirty="0" smtClean="0"/>
              <a:t>1</a:t>
            </a:r>
            <a:r>
              <a:rPr lang="ko-KR" altLang="en-US" dirty="0" smtClean="0"/>
              <a:t>분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arenR"/>
            </a:pPr>
            <a:r>
              <a:rPr lang="ko-KR" altLang="en-US" dirty="0" smtClean="0"/>
              <a:t>실행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en-US" altLang="ko-KR" dirty="0" smtClean="0"/>
              <a:t>lombok – enabled</a:t>
            </a:r>
          </a:p>
          <a:p>
            <a:pPr marL="342900" indent="-342900">
              <a:buAutoNum type="arabicParenR"/>
            </a:pPr>
            <a:r>
              <a:rPr lang="en-US" altLang="ko-KR" dirty="0" smtClean="0"/>
              <a:t>http://</a:t>
            </a:r>
            <a:r>
              <a:rPr lang="en-US" altLang="ko-KR" dirty="0" smtClean="0"/>
              <a:t>52.78.189.163/bizmap/index </a:t>
            </a:r>
            <a:r>
              <a:rPr lang="ko-KR" altLang="en-US" dirty="0" err="1" smtClean="0"/>
              <a:t>비즈맵</a:t>
            </a:r>
            <a:r>
              <a:rPr lang="ko-KR" altLang="en-US" dirty="0" smtClean="0"/>
              <a:t> </a:t>
            </a:r>
            <a:r>
              <a:rPr lang="ko-KR" altLang="en-US" dirty="0" smtClean="0"/>
              <a:t>메인 페이지가 보이면 정상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797" y="3059083"/>
            <a:ext cx="1577321" cy="318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0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963" y="448888"/>
            <a:ext cx="102614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 : /src/main/java/com/zinidata/</a:t>
            </a:r>
            <a:r>
              <a:rPr lang="ko-KR" altLang="en-US" dirty="0" err="1" smtClean="0"/>
              <a:t>프로젝트명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java </a:t>
            </a:r>
            <a:r>
              <a:rPr lang="ko-KR" altLang="en-US" dirty="0" smtClean="0"/>
              <a:t>파일명은 </a:t>
            </a:r>
            <a:r>
              <a:rPr lang="en-US" altLang="ko-KR" dirty="0" smtClean="0"/>
              <a:t>parscal case </a:t>
            </a:r>
            <a:r>
              <a:rPr lang="ko-KR" altLang="en-US" dirty="0" smtClean="0"/>
              <a:t>표기법을 사용 예시 </a:t>
            </a:r>
            <a:r>
              <a:rPr lang="en-US" altLang="ko-KR" dirty="0" smtClean="0"/>
              <a:t>: ParscalCase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java </a:t>
            </a:r>
            <a:r>
              <a:rPr lang="ko-KR" altLang="en-US" dirty="0" smtClean="0"/>
              <a:t>에서 선언 되어지는 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메소드명</a:t>
            </a:r>
            <a:r>
              <a:rPr lang="ko-KR" altLang="en-US" dirty="0" smtClean="0"/>
              <a:t> 등 문자는 </a:t>
            </a:r>
            <a:r>
              <a:rPr lang="en-US" altLang="ko-KR" dirty="0" smtClean="0"/>
              <a:t>camel case </a:t>
            </a:r>
            <a:r>
              <a:rPr lang="ko-KR" altLang="en-US" dirty="0" smtClean="0"/>
              <a:t>표기법을 사용 예시 </a:t>
            </a:r>
            <a:r>
              <a:rPr lang="en-US" altLang="ko-KR" dirty="0" smtClean="0"/>
              <a:t>: camelCase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6963" y="1448954"/>
            <a:ext cx="8727537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Controller : /controller/3</a:t>
            </a:r>
            <a:r>
              <a:rPr lang="ko-KR" altLang="en-US" dirty="0" smtClean="0"/>
              <a:t>글자</a:t>
            </a:r>
            <a:r>
              <a:rPr lang="en-US" altLang="ko-KR" dirty="0" smtClean="0"/>
              <a:t>+</a:t>
            </a:r>
            <a:r>
              <a:rPr lang="ko-KR" altLang="en-US" dirty="0" smtClean="0"/>
              <a:t>유형</a:t>
            </a:r>
            <a:r>
              <a:rPr lang="en-US" altLang="ko-KR" dirty="0" smtClean="0"/>
              <a:t>+Controller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ControllerApi : /controller/api/3</a:t>
            </a:r>
            <a:r>
              <a:rPr lang="ko-KR" altLang="en-US" dirty="0" smtClean="0"/>
              <a:t>글자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유형 </a:t>
            </a:r>
            <a:r>
              <a:rPr lang="en-US" altLang="ko-KR" dirty="0" smtClean="0"/>
              <a:t>+ ControllerApi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Mapper : /mapper/3</a:t>
            </a:r>
            <a:r>
              <a:rPr lang="ko-KR" altLang="en-US" dirty="0" smtClean="0"/>
              <a:t>글자</a:t>
            </a:r>
            <a:r>
              <a:rPr lang="en-US" altLang="ko-KR" dirty="0" smtClean="0"/>
              <a:t>+</a:t>
            </a:r>
            <a:r>
              <a:rPr lang="ko-KR" altLang="en-US" dirty="0" smtClean="0"/>
              <a:t>유형</a:t>
            </a:r>
            <a:r>
              <a:rPr lang="en-US" altLang="ko-KR" dirty="0" smtClean="0"/>
              <a:t>+Mapper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Service : /service/3</a:t>
            </a:r>
            <a:r>
              <a:rPr lang="ko-KR" altLang="en-US" dirty="0" smtClean="0"/>
              <a:t>글자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유형 </a:t>
            </a:r>
            <a:r>
              <a:rPr lang="en-US" altLang="ko-KR" dirty="0" smtClean="0"/>
              <a:t>+ Service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Vo : /vo/3</a:t>
            </a:r>
            <a:r>
              <a:rPr lang="ko-KR" altLang="en-US" dirty="0" smtClean="0"/>
              <a:t>글자</a:t>
            </a:r>
            <a:r>
              <a:rPr lang="en-US" altLang="ko-KR" dirty="0" smtClean="0"/>
              <a:t>+</a:t>
            </a:r>
            <a:r>
              <a:rPr lang="ko-KR" altLang="en-US" dirty="0" smtClean="0"/>
              <a:t>유형</a:t>
            </a:r>
            <a:r>
              <a:rPr lang="en-US" altLang="ko-KR" dirty="0" smtClean="0"/>
              <a:t>+VO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340" y="1596728"/>
            <a:ext cx="2884660" cy="496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13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963" y="448888"/>
            <a:ext cx="339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Controller : jsp </a:t>
            </a:r>
            <a:r>
              <a:rPr lang="ko-KR" altLang="en-US" dirty="0" smtClean="0"/>
              <a:t>화면의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선언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63" y="983955"/>
            <a:ext cx="5334744" cy="42296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417" y="983955"/>
            <a:ext cx="5513864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115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963" y="448888"/>
            <a:ext cx="336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ControllerApi : </a:t>
            </a:r>
            <a:r>
              <a:rPr lang="ko-KR" altLang="en-US" dirty="0" smtClean="0"/>
              <a:t>데이터 호출 </a:t>
            </a:r>
            <a:r>
              <a:rPr lang="en-US" altLang="ko-KR" dirty="0" smtClean="0"/>
              <a:t>url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63" y="983955"/>
            <a:ext cx="6441439" cy="347374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175" y="983955"/>
            <a:ext cx="4445552" cy="521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986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963" y="448888"/>
            <a:ext cx="4580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Service : mapper </a:t>
            </a:r>
            <a:r>
              <a:rPr lang="ko-KR" altLang="en-US" dirty="0" smtClean="0"/>
              <a:t>호출 및 서비스 </a:t>
            </a:r>
            <a:r>
              <a:rPr lang="ko-KR" altLang="en-US" dirty="0" err="1" smtClean="0"/>
              <a:t>로직처리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63" y="952499"/>
            <a:ext cx="7109921" cy="558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04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963" y="448888"/>
            <a:ext cx="4227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Mapper : resources mapper </a:t>
            </a:r>
            <a:r>
              <a:rPr lang="ko-KR" altLang="en-US" dirty="0" smtClean="0"/>
              <a:t>호출</a:t>
            </a:r>
            <a:r>
              <a:rPr lang="en-US" altLang="ko-KR" dirty="0" smtClean="0"/>
              <a:t>(</a:t>
            </a:r>
            <a:r>
              <a:rPr lang="ko-KR" altLang="en-US" dirty="0" smtClean="0"/>
              <a:t>쿼리</a:t>
            </a:r>
            <a:r>
              <a:rPr lang="en-US" altLang="ko-KR" dirty="0" smtClean="0"/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63" y="1080946"/>
            <a:ext cx="5706271" cy="20291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63" y="3700330"/>
            <a:ext cx="2267266" cy="18957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6963" y="3238646"/>
            <a:ext cx="7047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Mapper : /resources/mapper/</a:t>
            </a:r>
            <a:r>
              <a:rPr lang="ko-KR" altLang="en-US" dirty="0" smtClean="0"/>
              <a:t>프로젝트</a:t>
            </a:r>
            <a:r>
              <a:rPr lang="en-US" altLang="ko-KR" dirty="0" smtClean="0"/>
              <a:t>/3</a:t>
            </a:r>
            <a:r>
              <a:rPr lang="ko-KR" altLang="en-US" dirty="0" smtClean="0"/>
              <a:t>글자</a:t>
            </a:r>
            <a:r>
              <a:rPr lang="en-US" altLang="ko-KR" dirty="0" smtClean="0"/>
              <a:t>+</a:t>
            </a:r>
            <a:r>
              <a:rPr lang="ko-KR" altLang="en-US" dirty="0" smtClean="0"/>
              <a:t>유형</a:t>
            </a:r>
            <a:r>
              <a:rPr lang="en-US" altLang="ko-KR" dirty="0" smtClean="0"/>
              <a:t>+Mapper.xml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3712" y="4891220"/>
            <a:ext cx="8334375" cy="7048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33712" y="4393296"/>
            <a:ext cx="2453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Java mapper</a:t>
            </a:r>
            <a:r>
              <a:rPr lang="ko-KR" altLang="en-US" dirty="0" smtClean="0"/>
              <a:t>과 매핑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11524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963" y="448888"/>
            <a:ext cx="3078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Vo : input output </a:t>
            </a:r>
            <a:r>
              <a:rPr lang="ko-KR" altLang="en-US" dirty="0" smtClean="0"/>
              <a:t>변수 목록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62" y="1628571"/>
            <a:ext cx="3190337" cy="37403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6963" y="818220"/>
            <a:ext cx="345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Vo (input) : 3</a:t>
            </a:r>
            <a:r>
              <a:rPr lang="ko-KR" altLang="en-US" dirty="0" smtClean="0"/>
              <a:t>글자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유형 </a:t>
            </a:r>
            <a:r>
              <a:rPr lang="en-US" altLang="ko-KR" dirty="0" smtClean="0"/>
              <a:t>+ VO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55163" y="818220"/>
            <a:ext cx="59317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Output/Vo (output) : 3</a:t>
            </a:r>
            <a:r>
              <a:rPr lang="ko-KR" altLang="en-US" sz="1600" dirty="0" smtClean="0"/>
              <a:t>글자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유형 </a:t>
            </a:r>
            <a:r>
              <a:rPr lang="en-US" altLang="ko-KR" sz="1600" dirty="0" smtClean="0"/>
              <a:t>+ </a:t>
            </a:r>
            <a:r>
              <a:rPr lang="en-US" altLang="ko-KR" sz="1600" dirty="0" smtClean="0"/>
              <a:t>OutVO</a:t>
            </a:r>
          </a:p>
          <a:p>
            <a:r>
              <a:rPr lang="en-US" altLang="ko-KR" sz="1600" dirty="0" smtClean="0"/>
              <a:t>(outVO</a:t>
            </a:r>
            <a:r>
              <a:rPr lang="ko-KR" altLang="en-US" sz="1600" dirty="0" smtClean="0"/>
              <a:t>는 필수는 아님</a:t>
            </a:r>
            <a:r>
              <a:rPr lang="en-US" altLang="ko-KR" sz="1600" dirty="0" smtClean="0"/>
              <a:t>, JSON </a:t>
            </a:r>
            <a:r>
              <a:rPr lang="ko-KR" altLang="en-US" sz="1600" dirty="0" smtClean="0"/>
              <a:t>데이터를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에 저장할 경우 사용</a:t>
            </a:r>
            <a:endParaRPr lang="en-US" altLang="ko-KR" sz="1600" dirty="0" smtClean="0"/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- </a:t>
            </a:r>
            <a:r>
              <a:rPr lang="ko-KR" altLang="en-US" sz="1600" dirty="0" smtClean="0">
                <a:solidFill>
                  <a:srgbClr val="FF0000"/>
                </a:solidFill>
              </a:rPr>
              <a:t>필요 없는 변수 목록을 제거 하기 위함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163" y="1628046"/>
            <a:ext cx="3622137" cy="489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83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963" y="4488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흐름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06963" y="818220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Ajax </a:t>
            </a:r>
            <a:r>
              <a:rPr lang="ko-KR" altLang="en-US" dirty="0" smtClean="0"/>
              <a:t>호출</a:t>
            </a:r>
            <a:endParaRPr lang="en-US" altLang="ko-KR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06963" y="1187552"/>
            <a:ext cx="8098626" cy="1200329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var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xAxis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latlng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yAxis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latlng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getAjax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features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"/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bizmap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analysis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admiFeatures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fn_succ_features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fn_error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963" y="2434047"/>
            <a:ext cx="7994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Controller </a:t>
            </a:r>
            <a:r>
              <a:rPr lang="ko-KR" altLang="en-US" dirty="0" smtClean="0"/>
              <a:t>에서 설정한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r>
              <a:rPr lang="en-US" altLang="ko-KR" dirty="0" smtClean="0"/>
              <a:t>/src/main/java/com/zinidata/bizmap/controller/api/BizAnalysisControllerApi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06963" y="3220349"/>
            <a:ext cx="6488482" cy="3416320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RequiredArgsConstructor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Controller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RequestMapping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"/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bizmap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analysis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BizAnalysisControllerApi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final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BizAnalysisService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bizAnalysisService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ResponseBody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    @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PostMapping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"/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admiFeatures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ApiOperation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마우스 오버 구역 표시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ApiResponses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ApiResponse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  <a:ea typeface="JetBrains Mono"/>
              </a:rPr>
              <a:t>code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Arial Unicode MS"/>
                <a:ea typeface="JetBrains Mono"/>
              </a:rPr>
              <a:t>200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  <a:ea typeface="JetBrains Mono"/>
              </a:rPr>
              <a:t>message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마우스 오버 구역 표시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    }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admiFeatures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BizAnalysisVO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  <a:ea typeface="JetBrains Mono"/>
              </a:rPr>
              <a:t>bizAnalysisVO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throws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JsonProcessingException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bizAnalysisService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admiFeatures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  <a:ea typeface="JetBrains Mono"/>
              </a:rPr>
              <a:t>bizAnalysisVO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왼쪽 화살표 9"/>
          <p:cNvSpPr/>
          <p:nvPr/>
        </p:nvSpPr>
        <p:spPr>
          <a:xfrm>
            <a:off x="5749447" y="5999967"/>
            <a:ext cx="1716066" cy="2129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440461" y="5934298"/>
            <a:ext cx="266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2. </a:t>
            </a:r>
            <a:r>
              <a:rPr lang="ko-KR" altLang="en-US" dirty="0" smtClean="0"/>
              <a:t>해당 </a:t>
            </a:r>
            <a:r>
              <a:rPr lang="en-US" altLang="ko-KR" dirty="0" smtClean="0"/>
              <a:t>Service </a:t>
            </a:r>
            <a:r>
              <a:rPr lang="ko-KR" altLang="en-US" dirty="0" smtClean="0"/>
              <a:t>로 이동</a:t>
            </a:r>
            <a:endParaRPr lang="en-US" altLang="ko-KR" dirty="0" smtClean="0"/>
          </a:p>
        </p:txBody>
      </p:sp>
      <p:sp>
        <p:nvSpPr>
          <p:cNvPr id="12" name="왼쪽 화살표 11"/>
          <p:cNvSpPr/>
          <p:nvPr/>
        </p:nvSpPr>
        <p:spPr>
          <a:xfrm>
            <a:off x="5765175" y="5667121"/>
            <a:ext cx="1716066" cy="2129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509495" y="5588926"/>
            <a:ext cx="455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bizAnalysisVO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ajax </a:t>
            </a:r>
            <a:r>
              <a:rPr lang="ko-KR" altLang="en-US" dirty="0" err="1" smtClean="0"/>
              <a:t>호출시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data </a:t>
            </a:r>
            <a:r>
              <a:rPr lang="ko-KR" altLang="en-US" dirty="0" err="1" smtClean="0"/>
              <a:t>파싱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64308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963" y="4488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흐름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06963" y="818220"/>
            <a:ext cx="1469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Service </a:t>
            </a:r>
            <a:r>
              <a:rPr lang="ko-KR" altLang="en-US" dirty="0" smtClean="0"/>
              <a:t>수신</a:t>
            </a:r>
            <a:endParaRPr lang="en-US" altLang="ko-KR" dirty="0" smtClean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06962" y="1187552"/>
            <a:ext cx="7298788" cy="5324535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@Slf4j</a:t>
            </a:r>
            <a:b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RequiredArgsConstructor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@Service</a:t>
            </a:r>
            <a:b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BizAnalysisService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Autowired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GsonUtil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gsonUtil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final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BizAnalysisMapper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bizAnalysisMapper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"${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bizmap.reports.dataset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}"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repotsDir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admiFeatures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BizAnalysisVO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  <a:ea typeface="JetBrains Mono"/>
              </a:rPr>
              <a:t>bizAnalysisVO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ArrayList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BizAnalysisOutVO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outVo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bizAnalysisMapper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getAdmiFeatures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  <a:ea typeface="JetBrains Mono"/>
              </a:rPr>
              <a:t>bizAnalysisVO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ArrayList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BizAnalysisOutVO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outVo2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bizAnalysisMapper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getStoreCnt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  <a:ea typeface="JetBrains Mono"/>
              </a:rPr>
              <a:t>bizAnalysisVO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7F848E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7F848E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상가 데이터</a:t>
            </a:r>
            <a:b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7F848E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7F848E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ko-KR" sz="1000" b="0" i="1" u="none" strike="noStrike" cap="none" normalizeH="0" baseline="0" dirty="0" smtClean="0">
                <a:ln>
                  <a:noFill/>
                </a:ln>
                <a:solidFill>
                  <a:srgbClr val="7F848E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outVo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get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setStoreCnt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BizmapUtil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isEmpty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outVo2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get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getStoreCnt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?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Arial Unicode MS"/>
                <a:ea typeface="JetBrains Mono"/>
              </a:rPr>
              <a:t>0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outVo2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get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getStoreCnt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!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BizmapUtil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isEmpty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outVo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7F848E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7F848E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로그인 성공</a:t>
            </a:r>
            <a:b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7F848E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7F848E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gsonUtil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toJson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JsonOutputVo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Status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F59762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조회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outVo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7F848E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7F848E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로그인 실패</a:t>
            </a:r>
            <a:b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7F848E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7F848E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gsonUtil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toJson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JsonOutputVo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Status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F59762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실패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왼쪽 화살표 12"/>
          <p:cNvSpPr/>
          <p:nvPr/>
        </p:nvSpPr>
        <p:spPr>
          <a:xfrm>
            <a:off x="6559072" y="3599667"/>
            <a:ext cx="1716066" cy="2129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250086" y="3533998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1. Mapper </a:t>
            </a:r>
            <a:r>
              <a:rPr lang="ko-KR" altLang="en-US" dirty="0" smtClean="0"/>
              <a:t>호출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30785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963" y="4488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흐름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06963" y="818220"/>
            <a:ext cx="1938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Mapper.xml </a:t>
            </a:r>
            <a:r>
              <a:rPr lang="ko-KR" altLang="en-US" dirty="0" smtClean="0"/>
              <a:t>호출</a:t>
            </a:r>
            <a:endParaRPr lang="en-US" altLang="ko-KR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06960" y="1356829"/>
            <a:ext cx="5870039" cy="1107996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11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Mapper</a:t>
            </a: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interface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BizAnalysisMapper</a:t>
            </a: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    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1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ArrayList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1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BizAnalysisOutVO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getAdmiFeatures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BizAnalysisVO</a:t>
            </a: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1" u="none" strike="noStrike" cap="none" normalizeH="0" baseline="0" dirty="0" err="1" smtClean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  <a:ea typeface="JetBrains Mono"/>
              </a:rPr>
              <a:t>bizAnalysisVO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    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1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ArrayList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1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BizAnalysisOutVO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getStoreCnt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BizAnalysisVO</a:t>
            </a: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1" u="none" strike="noStrike" cap="none" normalizeH="0" baseline="0" dirty="0" err="1" smtClean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  <a:ea typeface="JetBrains Mono"/>
              </a:rPr>
              <a:t>bizAnalysisVO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왼쪽 화살표 12"/>
          <p:cNvSpPr/>
          <p:nvPr/>
        </p:nvSpPr>
        <p:spPr>
          <a:xfrm>
            <a:off x="6082822" y="1885167"/>
            <a:ext cx="1716066" cy="2129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773836" y="1819498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1. Mapper </a:t>
            </a:r>
            <a:r>
              <a:rPr lang="ko-KR" altLang="en-US" dirty="0" smtClean="0"/>
              <a:t>호출</a:t>
            </a:r>
            <a:endParaRPr lang="en-US" altLang="ko-KR" dirty="0" smtClean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6960" y="3104074"/>
            <a:ext cx="7089240" cy="2462213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select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getAdmiFeatures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resultType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com.zinidata.bizmap.vo.output.BizAnalysisOutVO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include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refid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tmp_table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select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 a.*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        ,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a.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admi_cd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        ,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ST_AsGeoJSON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a.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geom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::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jsonb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geometry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tmp_table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where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 1=1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test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='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xAxis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 !=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 and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xAxis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 != "0.0"'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ST_Intersects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geom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, ST_SETSRID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ST_MakePoint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#{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xAxis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#{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yAxis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,4326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= 'TRUE'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test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='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admiCd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 !=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a.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admi_cd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#{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admiCd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select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ko-KR" altLang="ko-K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왼쪽 화살표 9"/>
          <p:cNvSpPr/>
          <p:nvPr/>
        </p:nvSpPr>
        <p:spPr>
          <a:xfrm>
            <a:off x="7121047" y="4466442"/>
            <a:ext cx="1716066" cy="2129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812061" y="4400773"/>
            <a:ext cx="2886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2. VO</a:t>
            </a:r>
            <a:r>
              <a:rPr lang="ko-KR" altLang="en-US" dirty="0" smtClean="0"/>
              <a:t>에서 설정한 데이터</a:t>
            </a:r>
            <a:endParaRPr lang="en-US" altLang="ko-KR" dirty="0" smtClean="0"/>
          </a:p>
        </p:txBody>
      </p:sp>
      <p:sp>
        <p:nvSpPr>
          <p:cNvPr id="12" name="왼쪽 화살표 11"/>
          <p:cNvSpPr/>
          <p:nvPr/>
        </p:nvSpPr>
        <p:spPr>
          <a:xfrm>
            <a:off x="6940855" y="3135845"/>
            <a:ext cx="1716066" cy="2129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631869" y="3070176"/>
            <a:ext cx="275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3. outVO response </a:t>
            </a:r>
            <a:r>
              <a:rPr lang="ko-KR" altLang="en-US" dirty="0" smtClean="0"/>
              <a:t>변수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43637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963" y="4488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흐름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06963" y="818220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Mapper </a:t>
            </a:r>
            <a:r>
              <a:rPr lang="ko-KR" altLang="en-US" dirty="0" smtClean="0"/>
              <a:t>수신</a:t>
            </a:r>
            <a:endParaRPr lang="en-US" altLang="ko-KR" dirty="0" smtClean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06962" y="1187552"/>
            <a:ext cx="7298788" cy="5324535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@Slf4j</a:t>
            </a:r>
            <a:b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RequiredArgsConstructor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@Service</a:t>
            </a:r>
            <a:b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BizAnalysisService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Autowired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GsonUtil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gsonUtil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final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BizAnalysisMapper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bizAnalysisMapper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"${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bizmap.reports.dataset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}"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repotsDir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admiFeatures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BizAnalysisVO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  <a:ea typeface="JetBrains Mono"/>
              </a:rPr>
              <a:t>bizAnalysisVO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ArrayList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BizAnalysisOutVO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outVo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bizAnalysisMapper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getAdmiFeatures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  <a:ea typeface="JetBrains Mono"/>
              </a:rPr>
              <a:t>bizAnalysisVO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ArrayList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BizAnalysisOutVO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outVo2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bizAnalysisMapper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getStoreCnt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  <a:ea typeface="JetBrains Mono"/>
              </a:rPr>
              <a:t>bizAnalysisVO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7F848E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7F848E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상가 데이터</a:t>
            </a:r>
            <a:b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7F848E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7F848E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ko-KR" sz="1000" b="0" i="1" u="none" strike="noStrike" cap="none" normalizeH="0" baseline="0" dirty="0" smtClean="0">
                <a:ln>
                  <a:noFill/>
                </a:ln>
                <a:solidFill>
                  <a:srgbClr val="7F848E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outVo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get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setStoreCnt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BizmapUtil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isEmpty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outVo2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get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getStoreCnt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?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Arial Unicode MS"/>
                <a:ea typeface="JetBrains Mono"/>
              </a:rPr>
              <a:t>0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outVo2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get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getStoreCnt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!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BizmapUtil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isEmpty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outVo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7F848E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7F848E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로그인 성공</a:t>
            </a:r>
            <a:b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7F848E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ko-KR" sz="1000" b="0" i="1" u="none" strike="noStrike" cap="none" normalizeH="0" baseline="0" dirty="0" smtClean="0">
                <a:ln>
                  <a:noFill/>
                </a:ln>
                <a:solidFill>
                  <a:srgbClr val="7F848E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gsonUtil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toJson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JsonOutputVo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Status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F59762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조회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outVo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7F848E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7F848E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로그인 실패</a:t>
            </a:r>
            <a:b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7F848E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ko-KR" sz="1000" b="0" i="1" u="none" strike="noStrike" cap="none" normalizeH="0" baseline="0" dirty="0" smtClean="0">
                <a:ln>
                  <a:noFill/>
                </a:ln>
                <a:solidFill>
                  <a:srgbClr val="7F848E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ko-KR" sz="1000" b="0" i="1" u="none" strike="noStrike" cap="none" normalizeH="0" dirty="0" smtClean="0">
                <a:ln>
                  <a:noFill/>
                </a:ln>
                <a:solidFill>
                  <a:srgbClr val="7F848E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gsonUtil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toJson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JsonOutputVo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Status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F59762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실패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왼쪽 화살표 12"/>
          <p:cNvSpPr/>
          <p:nvPr/>
        </p:nvSpPr>
        <p:spPr>
          <a:xfrm>
            <a:off x="6559072" y="3599667"/>
            <a:ext cx="1716066" cy="2129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250086" y="3533998"/>
            <a:ext cx="3468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1. outVo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map </a:t>
            </a:r>
            <a:r>
              <a:rPr lang="ko-KR" altLang="en-US" dirty="0" smtClean="0"/>
              <a:t>형식으로 </a:t>
            </a:r>
            <a:r>
              <a:rPr lang="ko-KR" altLang="en-US" dirty="0" err="1" smtClean="0"/>
              <a:t>파싱</a:t>
            </a:r>
            <a:endParaRPr lang="en-US" altLang="ko-KR" dirty="0" smtClean="0"/>
          </a:p>
        </p:txBody>
      </p:sp>
      <p:sp>
        <p:nvSpPr>
          <p:cNvPr id="8" name="왼쪽 화살표 7"/>
          <p:cNvSpPr/>
          <p:nvPr/>
        </p:nvSpPr>
        <p:spPr>
          <a:xfrm>
            <a:off x="7673497" y="4166190"/>
            <a:ext cx="601641" cy="2153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250085" y="4089179"/>
            <a:ext cx="3190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2. storeCnt </a:t>
            </a:r>
            <a:r>
              <a:rPr lang="ko-KR" altLang="en-US" dirty="0" smtClean="0"/>
              <a:t>결과 값 </a:t>
            </a:r>
            <a:r>
              <a:rPr lang="en-US" altLang="ko-KR" dirty="0" smtClean="0"/>
              <a:t>outVo</a:t>
            </a:r>
            <a:r>
              <a:rPr lang="ko-KR" altLang="en-US" dirty="0" smtClean="0"/>
              <a:t>에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같이 넣기</a:t>
            </a:r>
            <a:r>
              <a:rPr lang="en-US" altLang="ko-KR" dirty="0" smtClean="0"/>
              <a:t> </a:t>
            </a:r>
          </a:p>
        </p:txBody>
      </p:sp>
      <p:sp>
        <p:nvSpPr>
          <p:cNvPr id="11" name="왼쪽 화살표 10"/>
          <p:cNvSpPr/>
          <p:nvPr/>
        </p:nvSpPr>
        <p:spPr>
          <a:xfrm>
            <a:off x="6316843" y="5086043"/>
            <a:ext cx="1716066" cy="2129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007857" y="5020374"/>
            <a:ext cx="403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3. outVo(map 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>) jsondata</a:t>
            </a:r>
            <a:r>
              <a:rPr lang="ko-KR" altLang="en-US" dirty="0" smtClean="0"/>
              <a:t>로 변경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8153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695" y="2493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개발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60" y="883832"/>
            <a:ext cx="4057650" cy="5705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70516" y="1080655"/>
            <a:ext cx="6100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Jsp        : /src/main/webapp/WEB-INF/views/</a:t>
            </a:r>
            <a:r>
              <a:rPr lang="ko-KR" altLang="en-US" dirty="0" err="1" smtClean="0"/>
              <a:t>프로젝트명</a:t>
            </a:r>
            <a:endParaRPr lang="en-US" altLang="ko-KR" dirty="0" smtClean="0"/>
          </a:p>
          <a:p>
            <a:r>
              <a:rPr lang="en-US" altLang="ko-KR" dirty="0" smtClean="0"/>
              <a:t>Js </a:t>
            </a:r>
            <a:r>
              <a:rPr lang="ko-KR" altLang="en-US" dirty="0" smtClean="0"/>
              <a:t>모음   </a:t>
            </a:r>
            <a:r>
              <a:rPr lang="en-US" altLang="ko-KR" dirty="0" smtClean="0"/>
              <a:t>: /</a:t>
            </a:r>
            <a:r>
              <a:rPr lang="ko-KR" altLang="en-US" dirty="0" err="1" smtClean="0"/>
              <a:t>프로젝트명</a:t>
            </a:r>
            <a:r>
              <a:rPr lang="en-US" altLang="ko-KR" dirty="0" smtClean="0"/>
              <a:t>/include/script.jsp</a:t>
            </a:r>
          </a:p>
          <a:p>
            <a:r>
              <a:rPr lang="en-US" altLang="ko-KR" dirty="0" smtClean="0"/>
              <a:t>Css </a:t>
            </a:r>
            <a:r>
              <a:rPr lang="ko-KR" altLang="en-US" dirty="0" smtClean="0"/>
              <a:t>모음 </a:t>
            </a:r>
            <a:r>
              <a:rPr lang="en-US" altLang="ko-KR" dirty="0" smtClean="0"/>
              <a:t>: /</a:t>
            </a:r>
            <a:r>
              <a:rPr lang="ko-KR" altLang="en-US" dirty="0" err="1" smtClean="0"/>
              <a:t>프로젝트명</a:t>
            </a:r>
            <a:r>
              <a:rPr lang="en-US" altLang="ko-KR" dirty="0" smtClean="0"/>
              <a:t>/include/head/jsp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157" y="2101692"/>
            <a:ext cx="1047896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20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963" y="4488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흐름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06963" y="818220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jsonData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63" y="1342819"/>
            <a:ext cx="2505425" cy="295316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112388" y="1342819"/>
            <a:ext cx="37273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 1. result : success, error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2. code : </a:t>
            </a:r>
            <a:r>
              <a:rPr lang="ko-KR" altLang="en-US" sz="1400" dirty="0" smtClean="0"/>
              <a:t>결과 코드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3. messagekey : </a:t>
            </a:r>
            <a:r>
              <a:rPr lang="ko-KR" altLang="en-US" sz="1400" dirty="0" err="1" smtClean="0"/>
              <a:t>메시지키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4. message : </a:t>
            </a:r>
            <a:r>
              <a:rPr lang="ko-KR" altLang="en-US" sz="1400" dirty="0" smtClean="0"/>
              <a:t>메시지 키에 대한 메시지 문구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5. data : outVo</a:t>
            </a:r>
            <a:r>
              <a:rPr lang="ko-KR" altLang="en-US" sz="1400" dirty="0" smtClean="0"/>
              <a:t>에 대한 </a:t>
            </a:r>
            <a:r>
              <a:rPr lang="en-US" altLang="ko-KR" sz="1400" dirty="0" smtClean="0"/>
              <a:t>data </a:t>
            </a:r>
            <a:r>
              <a:rPr lang="ko-KR" altLang="en-US" sz="1400" dirty="0" smtClean="0"/>
              <a:t>결과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6. timestamp : jsonData </a:t>
            </a:r>
            <a:r>
              <a:rPr lang="ko-KR" altLang="en-US" sz="1400" dirty="0" smtClean="0"/>
              <a:t>생성 시간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881901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963" y="4488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흐름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06963" y="818220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Ajax </a:t>
            </a:r>
            <a:r>
              <a:rPr lang="ko-KR" altLang="en-US" dirty="0" smtClean="0"/>
              <a:t>수신</a:t>
            </a:r>
            <a:endParaRPr lang="en-US" altLang="ko-KR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06963" y="2635714"/>
            <a:ext cx="3803112" cy="830997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function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fn_succ_features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  <a:ea typeface="JetBrains Mono"/>
              </a:rPr>
              <a:t>response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  <a:ea typeface="JetBrains Mono"/>
              </a:rPr>
              <a:t>param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FCFAFA"/>
                </a:solidFill>
                <a:effectLst/>
                <a:latin typeface="Arial Unicode MS"/>
                <a:ea typeface="JetBrains Mono"/>
              </a:rPr>
              <a:t>console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 : '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FCFAFA"/>
                </a:solidFill>
                <a:effectLst/>
                <a:latin typeface="Arial Unicode MS"/>
                <a:ea typeface="JetBrains Mono"/>
              </a:rPr>
              <a:t>console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response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 : '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  <a:ea typeface="JetBrains Mono"/>
              </a:rPr>
              <a:t>response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FCFAFA"/>
                </a:solidFill>
                <a:effectLst/>
                <a:latin typeface="Arial Unicode MS"/>
                <a:ea typeface="JetBrains Mono"/>
              </a:rPr>
              <a:t>console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param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 : '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  <a:ea typeface="JetBrains Mono"/>
              </a:rPr>
              <a:t>param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06963" y="1187552"/>
            <a:ext cx="8098626" cy="1200329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var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xAxis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latlng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yAxis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latlng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getAjax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features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"/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bizmap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analysis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admiFeatures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fn_succ_features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fn_error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63" y="3695259"/>
            <a:ext cx="9127587" cy="294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32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963" y="4488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흐름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06963" y="818220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geomJson </a:t>
            </a:r>
            <a:r>
              <a:rPr lang="ko-KR" altLang="en-US" dirty="0" smtClean="0"/>
              <a:t>데이터 변경</a:t>
            </a:r>
            <a:endParaRPr lang="en-US" altLang="ko-KR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06963" y="1187552"/>
            <a:ext cx="6238875" cy="461665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1" u="none" strike="noStrike" cap="none" normalizeH="0" baseline="0" smtClean="0">
                <a:ln>
                  <a:noFill/>
                </a:ln>
                <a:solidFill>
                  <a:srgbClr val="7F848E"/>
                </a:solidFill>
                <a:effectLst/>
                <a:latin typeface="Arial Unicode MS"/>
                <a:ea typeface="JetBrains Mono"/>
              </a:rPr>
              <a:t>// geomjson </a:t>
            </a:r>
            <a:r>
              <a:rPr kumimoji="0" lang="ko-KR" altLang="ko-KR" sz="1200" b="0" i="1" u="none" strike="noStrike" cap="none" normalizeH="0" baseline="0" smtClean="0">
                <a:ln>
                  <a:noFill/>
                </a:ln>
                <a:solidFill>
                  <a:srgbClr val="7F848E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데이터로 변경하기</a:t>
            </a:r>
            <a:br>
              <a:rPr kumimoji="0" lang="ko-KR" altLang="ko-KR" sz="1200" b="0" i="1" u="none" strike="noStrike" cap="none" normalizeH="0" baseline="0" smtClean="0">
                <a:ln>
                  <a:noFill/>
                </a:ln>
                <a:solidFill>
                  <a:srgbClr val="7F848E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var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result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200" b="0" i="1" u="none" strike="noStrike" cap="none" normalizeH="0" baseline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getGeomJson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"admiFeatures"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"FeatureCollection"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1" u="none" strike="noStrike" cap="none" normalizeH="0" baseline="0" smtClean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  <a:ea typeface="JetBrains Mono"/>
              </a:rPr>
              <a:t>response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63" y="1795222"/>
            <a:ext cx="9707330" cy="3439005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6963" y="5760393"/>
            <a:ext cx="2380780" cy="461665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FCFAFA"/>
                </a:solidFill>
                <a:effectLst/>
                <a:latin typeface="Arial Unicode MS"/>
                <a:ea typeface="JetBrains Mono"/>
              </a:rPr>
              <a:t>strGeoJson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FCFAFA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addGeoJson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963" y="5312644"/>
            <a:ext cx="398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Result </a:t>
            </a:r>
            <a:r>
              <a:rPr lang="ko-KR" altLang="en-US" dirty="0" smtClean="0"/>
              <a:t>데이터를 바로 넣으면 처리 됨</a:t>
            </a:r>
            <a:endParaRPr lang="en-US" altLang="ko-KR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506" y="5325315"/>
            <a:ext cx="1795644" cy="136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73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63" y="1451101"/>
            <a:ext cx="5710709" cy="34400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6963" y="448888"/>
            <a:ext cx="77542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head.jsp : css </a:t>
            </a:r>
            <a:r>
              <a:rPr lang="ko-KR" altLang="en-US" dirty="0" smtClean="0"/>
              <a:t>모음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version : css </a:t>
            </a:r>
            <a:r>
              <a:rPr lang="ko-KR" altLang="en-US" dirty="0" err="1" smtClean="0"/>
              <a:t>수정시</a:t>
            </a:r>
            <a:r>
              <a:rPr lang="ko-KR" altLang="en-US" dirty="0" smtClean="0"/>
              <a:t> 캐시에 남아 있는 경우 반영이 안되는 현상을 위함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( css 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수정될시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version </a:t>
            </a:r>
            <a:r>
              <a:rPr lang="ko-KR" altLang="en-US" dirty="0" smtClean="0"/>
              <a:t>을 올려서 적용되도록 처리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691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08" y="1915653"/>
            <a:ext cx="8462505" cy="4190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6963" y="448888"/>
            <a:ext cx="5597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script.jsp : js </a:t>
            </a:r>
            <a:r>
              <a:rPr lang="ko-KR" altLang="en-US" dirty="0" smtClean="0"/>
              <a:t>모음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version : head.js </a:t>
            </a:r>
            <a:r>
              <a:rPr lang="ko-KR" altLang="en-US" dirty="0" smtClean="0"/>
              <a:t>에 선언되어있음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추후 </a:t>
            </a:r>
            <a:r>
              <a:rPr lang="en-US" altLang="ko-KR" dirty="0" smtClean="0"/>
              <a:t>analytics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넣어야 될 경우 여기에 넣으면 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4455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24" y="1288942"/>
            <a:ext cx="2953162" cy="44297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6963" y="448888"/>
            <a:ext cx="5218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공통 </a:t>
            </a:r>
            <a:r>
              <a:rPr lang="en-US" altLang="ko-KR" dirty="0" smtClean="0"/>
              <a:t>/webapp/resources/asset</a:t>
            </a:r>
            <a:r>
              <a:rPr lang="en-US" altLang="ko-KR" dirty="0"/>
              <a:t>s</a:t>
            </a:r>
            <a:endParaRPr lang="en-US" altLang="ko-KR" dirty="0" smtClean="0"/>
          </a:p>
          <a:p>
            <a:r>
              <a:rPr lang="ko-KR" altLang="en-US" dirty="0" smtClean="0"/>
              <a:t>프로젝트  </a:t>
            </a:r>
            <a:r>
              <a:rPr lang="en-US" altLang="ko-KR" dirty="0" smtClean="0"/>
              <a:t>/webapp/resources/assets/</a:t>
            </a:r>
            <a:r>
              <a:rPr lang="ko-KR" altLang="en-US" dirty="0" err="1" smtClean="0"/>
              <a:t>프로젝트명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2905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63" y="1381293"/>
            <a:ext cx="7268589" cy="13146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6963" y="44888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getAjax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6963" y="841823"/>
            <a:ext cx="663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param(id, url, paramData, </a:t>
            </a:r>
            <a:r>
              <a:rPr lang="ko-KR" altLang="en-US" dirty="0" smtClean="0"/>
              <a:t>성공 </a:t>
            </a:r>
            <a:r>
              <a:rPr lang="en-US" altLang="ko-KR" dirty="0" smtClean="0"/>
              <a:t>function, </a:t>
            </a:r>
            <a:r>
              <a:rPr lang="ko-KR" altLang="en-US" dirty="0" smtClean="0"/>
              <a:t>실패 </a:t>
            </a:r>
            <a:r>
              <a:rPr lang="en-US" altLang="ko-KR" dirty="0" smtClean="0"/>
              <a:t>function, async)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63" y="5407966"/>
            <a:ext cx="2353003" cy="11526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6962" y="4847611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실패 </a:t>
            </a:r>
            <a:r>
              <a:rPr lang="en-US" altLang="ko-KR" dirty="0" smtClean="0"/>
              <a:t>function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962" y="4248871"/>
            <a:ext cx="3705742" cy="35247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6962" y="2904354"/>
            <a:ext cx="38409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성공 </a:t>
            </a:r>
            <a:r>
              <a:rPr lang="en-US" altLang="ko-KR" dirty="0" smtClean="0"/>
              <a:t>function</a:t>
            </a:r>
          </a:p>
          <a:p>
            <a:r>
              <a:rPr lang="en-US" altLang="ko-KR" dirty="0" smtClean="0"/>
              <a:t>id : getAjax </a:t>
            </a:r>
            <a:r>
              <a:rPr lang="ko-KR" altLang="en-US" dirty="0" err="1" smtClean="0"/>
              <a:t>호출시</a:t>
            </a:r>
            <a:r>
              <a:rPr lang="ko-KR" altLang="en-US" dirty="0" smtClean="0"/>
              <a:t> 입력한 </a:t>
            </a:r>
            <a:r>
              <a:rPr lang="en-US" altLang="ko-KR" dirty="0" smtClean="0"/>
              <a:t>id</a:t>
            </a:r>
          </a:p>
          <a:p>
            <a:r>
              <a:rPr lang="en-US" altLang="ko-KR" dirty="0" smtClean="0"/>
              <a:t>response : </a:t>
            </a:r>
            <a:r>
              <a:rPr lang="ko-KR" altLang="en-US" dirty="0" smtClean="0"/>
              <a:t>결과 값</a:t>
            </a:r>
            <a:endParaRPr lang="en-US" altLang="ko-KR" dirty="0" smtClean="0"/>
          </a:p>
          <a:p>
            <a:r>
              <a:rPr lang="en-US" altLang="ko-KR" dirty="0" smtClean="0"/>
              <a:t>param : getAjax </a:t>
            </a:r>
            <a:r>
              <a:rPr lang="ko-KR" altLang="en-US" dirty="0" err="1" smtClean="0"/>
              <a:t>호출시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paramData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17690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963" y="448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범위 데이터로 변경 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06963" y="806632"/>
            <a:ext cx="45624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geomjson </a:t>
            </a:r>
            <a:r>
              <a:rPr lang="ko-KR" altLang="en-US" dirty="0" smtClean="0"/>
              <a:t>데이터로 변경</a:t>
            </a:r>
            <a:endParaRPr lang="en-US" altLang="ko-KR" dirty="0" smtClean="0"/>
          </a:p>
          <a:p>
            <a:r>
              <a:rPr lang="en-US" altLang="ko-KR" dirty="0" smtClean="0"/>
              <a:t>getGeomJson : </a:t>
            </a:r>
            <a:r>
              <a:rPr lang="ko-KR" altLang="en-US" dirty="0" err="1" smtClean="0"/>
              <a:t>공통함수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/assets/js</a:t>
            </a:r>
            <a:r>
              <a:rPr lang="ko-KR" altLang="en-US" dirty="0" smtClean="0"/>
              <a:t>에 있음</a:t>
            </a:r>
            <a:endParaRPr lang="en-US" altLang="ko-KR" dirty="0" smtClean="0"/>
          </a:p>
          <a:p>
            <a:r>
              <a:rPr lang="en-US" altLang="ko-KR" dirty="0" smtClean="0"/>
              <a:t>param(name, type, response.data)</a:t>
            </a:r>
          </a:p>
          <a:p>
            <a:r>
              <a:rPr lang="en-US" altLang="ko-KR" dirty="0" smtClean="0"/>
              <a:t>controller : </a:t>
            </a:r>
            <a:r>
              <a:rPr lang="ko-KR" altLang="en-US" dirty="0" smtClean="0"/>
              <a:t>쿼리 결과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63" y="2139251"/>
            <a:ext cx="7184226" cy="43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33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963" y="448888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jsp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6963" y="894552"/>
            <a:ext cx="344068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Jsp </a:t>
            </a:r>
            <a:r>
              <a:rPr lang="ko-KR" altLang="en-US" dirty="0" err="1" smtClean="0"/>
              <a:t>최상단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&lt;% %&gt; java </a:t>
            </a:r>
            <a:r>
              <a:rPr lang="ko-KR" altLang="en-US" dirty="0" smtClean="0"/>
              <a:t>영역</a:t>
            </a:r>
            <a:endParaRPr lang="en-US" altLang="ko-KR" dirty="0" smtClean="0"/>
          </a:p>
          <a:p>
            <a:r>
              <a:rPr lang="en-US" altLang="ko-KR" dirty="0" smtClean="0"/>
              <a:t>2. HTML </a:t>
            </a:r>
            <a:r>
              <a:rPr lang="ko-KR" altLang="en-US" dirty="0" smtClean="0"/>
              <a:t>구간 </a:t>
            </a:r>
            <a:r>
              <a:rPr lang="en-US" altLang="ko-KR" dirty="0" smtClean="0"/>
              <a:t>head.jsp include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64" y="1737455"/>
            <a:ext cx="5330522" cy="34107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958" y="1737455"/>
            <a:ext cx="4810796" cy="41725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08958" y="894552"/>
            <a:ext cx="2185214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script.jsp include</a:t>
            </a:r>
          </a:p>
          <a:p>
            <a:r>
              <a:rPr lang="en-US" altLang="ko-KR" dirty="0" smtClean="0"/>
              <a:t>4. Javascript </a:t>
            </a:r>
            <a:r>
              <a:rPr lang="ko-KR" altLang="en-US" dirty="0" smtClean="0"/>
              <a:t>구간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87319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963" y="448888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jsp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6963" y="894552"/>
            <a:ext cx="314637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handlebars-template </a:t>
            </a:r>
            <a:r>
              <a:rPr lang="ko-KR" altLang="en-US" dirty="0" smtClean="0"/>
              <a:t>구간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63" y="1449356"/>
            <a:ext cx="6441537" cy="392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4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567</Words>
  <Application>Microsoft Office PowerPoint</Application>
  <PresentationFormat>와이드스크린</PresentationFormat>
  <Paragraphs>101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Arial Unicode MS</vt:lpstr>
      <vt:lpstr>JetBrains Mono</vt:lpstr>
      <vt:lpstr>맑은 고딕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NICE</dc:creator>
  <cp:lastModifiedBy>NICE</cp:lastModifiedBy>
  <cp:revision>16</cp:revision>
  <dcterms:created xsi:type="dcterms:W3CDTF">2022-05-23T07:04:17Z</dcterms:created>
  <dcterms:modified xsi:type="dcterms:W3CDTF">2022-05-24T02:37:17Z</dcterms:modified>
</cp:coreProperties>
</file>