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86760" y="1226916"/>
            <a:ext cx="9914479" cy="159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862" y="1596350"/>
            <a:ext cx="17922275" cy="5553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github.com/Jarvisaadr/chat-website.git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282"/>
            <a:ext cx="18287999" cy="102678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0339" y="4761819"/>
            <a:ext cx="7141209" cy="1480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r>
              <a:rPr dirty="0" sz="4800" spc="140" b="1">
                <a:solidFill>
                  <a:srgbClr val="213669"/>
                </a:solidFill>
                <a:latin typeface="Tahoma"/>
                <a:cs typeface="Tahoma"/>
              </a:rPr>
              <a:t>SRS</a:t>
            </a:r>
            <a:r>
              <a:rPr dirty="0" sz="4800" spc="-16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4800" spc="55" b="1">
                <a:solidFill>
                  <a:srgbClr val="213669"/>
                </a:solidFill>
                <a:latin typeface="Tahoma"/>
                <a:cs typeface="Tahoma"/>
              </a:rPr>
              <a:t>FOR</a:t>
            </a:r>
            <a:endParaRPr sz="4800">
              <a:latin typeface="Tahoma"/>
              <a:cs typeface="Tahoma"/>
            </a:endParaRPr>
          </a:p>
          <a:p>
            <a:pPr marL="12700">
              <a:lnSpc>
                <a:spcPts val="5730"/>
              </a:lnSpc>
            </a:pPr>
            <a:r>
              <a:rPr dirty="0" sz="4800" spc="-145" b="1">
                <a:solidFill>
                  <a:srgbClr val="213669"/>
                </a:solidFill>
                <a:latin typeface="Tahoma"/>
                <a:cs typeface="Tahoma"/>
              </a:rPr>
              <a:t>VIDEO</a:t>
            </a:r>
            <a:r>
              <a:rPr dirty="0" sz="4800" spc="-17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4800" spc="25" b="1">
                <a:solidFill>
                  <a:srgbClr val="213669"/>
                </a:solidFill>
                <a:latin typeface="Tahoma"/>
                <a:cs typeface="Tahoma"/>
              </a:rPr>
              <a:t>CONFERENCING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339" y="7239927"/>
            <a:ext cx="3340735" cy="21285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just" marL="12700" marR="847725">
              <a:lnSpc>
                <a:spcPts val="3300"/>
              </a:lnSpc>
              <a:spcBef>
                <a:spcPts val="259"/>
              </a:spcBef>
            </a:pPr>
            <a:r>
              <a:rPr dirty="0" sz="2800" spc="-295" b="1" i="1">
                <a:solidFill>
                  <a:srgbClr val="213669"/>
                </a:solidFill>
                <a:latin typeface="Verdana"/>
                <a:cs typeface="Verdana"/>
              </a:rPr>
              <a:t>D</a:t>
            </a:r>
            <a:r>
              <a:rPr dirty="0" sz="2800" spc="-90" b="1" i="1">
                <a:solidFill>
                  <a:srgbClr val="213669"/>
                </a:solidFill>
                <a:latin typeface="Verdana"/>
                <a:cs typeface="Verdana"/>
              </a:rPr>
              <a:t>O</a:t>
            </a:r>
            <a:r>
              <a:rPr dirty="0" sz="2800" spc="-265" b="1" i="1">
                <a:solidFill>
                  <a:srgbClr val="213669"/>
                </a:solidFill>
                <a:latin typeface="Verdana"/>
                <a:cs typeface="Verdana"/>
              </a:rPr>
              <a:t>N</a:t>
            </a:r>
            <a:r>
              <a:rPr dirty="0" sz="2800" spc="-175" b="1" i="1">
                <a:solidFill>
                  <a:srgbClr val="213669"/>
                </a:solidFill>
                <a:latin typeface="Verdana"/>
                <a:cs typeface="Verdana"/>
              </a:rPr>
              <a:t>E</a:t>
            </a:r>
            <a:r>
              <a:rPr dirty="0" sz="2800" spc="-210" b="1" i="1">
                <a:solidFill>
                  <a:srgbClr val="213669"/>
                </a:solidFill>
                <a:latin typeface="Verdana"/>
                <a:cs typeface="Verdana"/>
              </a:rPr>
              <a:t> </a:t>
            </a:r>
            <a:r>
              <a:rPr dirty="0" sz="2800" spc="-185" b="1" i="1">
                <a:solidFill>
                  <a:srgbClr val="213669"/>
                </a:solidFill>
                <a:latin typeface="Verdana"/>
                <a:cs typeface="Verdana"/>
              </a:rPr>
              <a:t>B</a:t>
            </a:r>
            <a:r>
              <a:rPr dirty="0" sz="2800" spc="-110" b="1" i="1">
                <a:solidFill>
                  <a:srgbClr val="213669"/>
                </a:solidFill>
                <a:latin typeface="Verdana"/>
                <a:cs typeface="Verdana"/>
              </a:rPr>
              <a:t>Y</a:t>
            </a:r>
            <a:r>
              <a:rPr dirty="0" sz="2800" spc="-105" b="1">
                <a:solidFill>
                  <a:srgbClr val="213669"/>
                </a:solidFill>
                <a:latin typeface="Tahoma"/>
                <a:cs typeface="Tahoma"/>
              </a:rPr>
              <a:t>,  </a:t>
            </a:r>
            <a:r>
              <a:rPr dirty="0" sz="2800" spc="-40" b="1">
                <a:solidFill>
                  <a:srgbClr val="213669"/>
                </a:solidFill>
                <a:latin typeface="Tahoma"/>
                <a:cs typeface="Tahoma"/>
              </a:rPr>
              <a:t>H</a:t>
            </a:r>
            <a:r>
              <a:rPr dirty="0" sz="2800" spc="65" b="1">
                <a:solidFill>
                  <a:srgbClr val="213669"/>
                </a:solidFill>
                <a:latin typeface="Tahoma"/>
                <a:cs typeface="Tahoma"/>
              </a:rPr>
              <a:t>A</a:t>
            </a:r>
            <a:r>
              <a:rPr dirty="0" sz="2800" spc="-110" b="1">
                <a:solidFill>
                  <a:srgbClr val="213669"/>
                </a:solidFill>
                <a:latin typeface="Tahoma"/>
                <a:cs typeface="Tahoma"/>
              </a:rPr>
              <a:t>R</a:t>
            </a:r>
            <a:r>
              <a:rPr dirty="0" sz="2800" spc="-570" b="1">
                <a:solidFill>
                  <a:srgbClr val="213669"/>
                </a:solidFill>
                <a:latin typeface="Tahoma"/>
                <a:cs typeface="Tahoma"/>
              </a:rPr>
              <a:t>I</a:t>
            </a:r>
            <a:r>
              <a:rPr dirty="0" sz="2800" spc="-7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2800" spc="-40" b="1">
                <a:solidFill>
                  <a:srgbClr val="213669"/>
                </a:solidFill>
                <a:latin typeface="Tahoma"/>
                <a:cs typeface="Tahoma"/>
              </a:rPr>
              <a:t>H</a:t>
            </a:r>
            <a:r>
              <a:rPr dirty="0" sz="2800" spc="65" b="1">
                <a:solidFill>
                  <a:srgbClr val="213669"/>
                </a:solidFill>
                <a:latin typeface="Tahoma"/>
                <a:cs typeface="Tahoma"/>
              </a:rPr>
              <a:t>A</a:t>
            </a:r>
            <a:r>
              <a:rPr dirty="0" sz="2800" spc="-110" b="1">
                <a:solidFill>
                  <a:srgbClr val="213669"/>
                </a:solidFill>
                <a:latin typeface="Tahoma"/>
                <a:cs typeface="Tahoma"/>
              </a:rPr>
              <a:t>R</a:t>
            </a:r>
            <a:r>
              <a:rPr dirty="0" sz="2800" spc="65" b="1">
                <a:solidFill>
                  <a:srgbClr val="213669"/>
                </a:solidFill>
                <a:latin typeface="Tahoma"/>
                <a:cs typeface="Tahoma"/>
              </a:rPr>
              <a:t>A</a:t>
            </a:r>
            <a:r>
              <a:rPr dirty="0" sz="2800" spc="-50" b="1">
                <a:solidFill>
                  <a:srgbClr val="213669"/>
                </a:solidFill>
                <a:latin typeface="Tahoma"/>
                <a:cs typeface="Tahoma"/>
              </a:rPr>
              <a:t>N</a:t>
            </a:r>
            <a:r>
              <a:rPr dirty="0" sz="2800" spc="-195" b="1">
                <a:solidFill>
                  <a:srgbClr val="213669"/>
                </a:solidFill>
                <a:latin typeface="Tahoma"/>
                <a:cs typeface="Tahoma"/>
              </a:rPr>
              <a:t>.</a:t>
            </a:r>
            <a:r>
              <a:rPr dirty="0" sz="2800" spc="-300" b="1">
                <a:solidFill>
                  <a:srgbClr val="213669"/>
                </a:solidFill>
                <a:latin typeface="Tahoma"/>
                <a:cs typeface="Tahoma"/>
              </a:rPr>
              <a:t>J</a:t>
            </a:r>
            <a:endParaRPr sz="2800">
              <a:latin typeface="Tahoma"/>
              <a:cs typeface="Tahoma"/>
            </a:endParaRPr>
          </a:p>
          <a:p>
            <a:pPr algn="just" marL="12700" marR="5080">
              <a:lnSpc>
                <a:spcPts val="3300"/>
              </a:lnSpc>
            </a:pPr>
            <a:r>
              <a:rPr dirty="0" sz="2800" spc="-40" b="1">
                <a:solidFill>
                  <a:srgbClr val="213669"/>
                </a:solidFill>
                <a:latin typeface="Tahoma"/>
                <a:cs typeface="Tahoma"/>
              </a:rPr>
              <a:t>FRANSIS </a:t>
            </a:r>
            <a:r>
              <a:rPr dirty="0" sz="2800" spc="-30" b="1">
                <a:solidFill>
                  <a:srgbClr val="213669"/>
                </a:solidFill>
                <a:latin typeface="Tahoma"/>
                <a:cs typeface="Tahoma"/>
              </a:rPr>
              <a:t>RUBAN.A </a:t>
            </a:r>
            <a:r>
              <a:rPr dirty="0" sz="2800" spc="-81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2800" spc="75" b="1">
                <a:solidFill>
                  <a:srgbClr val="213669"/>
                </a:solidFill>
                <a:latin typeface="Tahoma"/>
                <a:cs typeface="Tahoma"/>
              </a:rPr>
              <a:t>Y</a:t>
            </a:r>
            <a:r>
              <a:rPr dirty="0" sz="2800" spc="130" b="1">
                <a:solidFill>
                  <a:srgbClr val="213669"/>
                </a:solidFill>
                <a:latin typeface="Tahoma"/>
                <a:cs typeface="Tahoma"/>
              </a:rPr>
              <a:t>O</a:t>
            </a:r>
            <a:r>
              <a:rPr dirty="0" sz="2800" spc="200" b="1">
                <a:solidFill>
                  <a:srgbClr val="213669"/>
                </a:solidFill>
                <a:latin typeface="Tahoma"/>
                <a:cs typeface="Tahoma"/>
              </a:rPr>
              <a:t>G</a:t>
            </a:r>
            <a:r>
              <a:rPr dirty="0" sz="2800" spc="10" b="1">
                <a:solidFill>
                  <a:srgbClr val="213669"/>
                </a:solidFill>
                <a:latin typeface="Tahoma"/>
                <a:cs typeface="Tahoma"/>
              </a:rPr>
              <a:t>E</a:t>
            </a:r>
            <a:r>
              <a:rPr dirty="0" sz="2800" spc="170" b="1">
                <a:solidFill>
                  <a:srgbClr val="213669"/>
                </a:solidFill>
                <a:latin typeface="Tahoma"/>
                <a:cs typeface="Tahoma"/>
              </a:rPr>
              <a:t>S</a:t>
            </a:r>
            <a:r>
              <a:rPr dirty="0" sz="2800" spc="-40" b="1">
                <a:solidFill>
                  <a:srgbClr val="213669"/>
                </a:solidFill>
                <a:latin typeface="Tahoma"/>
                <a:cs typeface="Tahoma"/>
              </a:rPr>
              <a:t>H</a:t>
            </a:r>
            <a:r>
              <a:rPr dirty="0" sz="2800" spc="229" b="1">
                <a:solidFill>
                  <a:srgbClr val="213669"/>
                </a:solidFill>
                <a:latin typeface="Tahoma"/>
                <a:cs typeface="Tahoma"/>
              </a:rPr>
              <a:t>W</a:t>
            </a:r>
            <a:r>
              <a:rPr dirty="0" sz="2800" spc="65" b="1">
                <a:solidFill>
                  <a:srgbClr val="213669"/>
                </a:solidFill>
                <a:latin typeface="Tahoma"/>
                <a:cs typeface="Tahoma"/>
              </a:rPr>
              <a:t>A</a:t>
            </a:r>
            <a:r>
              <a:rPr dirty="0" sz="2800" spc="-110" b="1">
                <a:solidFill>
                  <a:srgbClr val="213669"/>
                </a:solidFill>
                <a:latin typeface="Tahoma"/>
                <a:cs typeface="Tahoma"/>
              </a:rPr>
              <a:t>R</a:t>
            </a:r>
            <a:r>
              <a:rPr dirty="0" sz="2800" spc="65" b="1">
                <a:solidFill>
                  <a:srgbClr val="213669"/>
                </a:solidFill>
                <a:latin typeface="Tahoma"/>
                <a:cs typeface="Tahoma"/>
              </a:rPr>
              <a:t>A</a:t>
            </a:r>
            <a:r>
              <a:rPr dirty="0" sz="2800" spc="-50" b="1">
                <a:solidFill>
                  <a:srgbClr val="213669"/>
                </a:solidFill>
                <a:latin typeface="Tahoma"/>
                <a:cs typeface="Tahoma"/>
              </a:rPr>
              <a:t>N</a:t>
            </a:r>
            <a:r>
              <a:rPr dirty="0" sz="2800" spc="-195" b="1">
                <a:solidFill>
                  <a:srgbClr val="213669"/>
                </a:solidFill>
                <a:latin typeface="Tahoma"/>
                <a:cs typeface="Tahoma"/>
              </a:rPr>
              <a:t>.</a:t>
            </a:r>
            <a:r>
              <a:rPr dirty="0" sz="2800" spc="110" b="1">
                <a:solidFill>
                  <a:srgbClr val="213669"/>
                </a:solidFill>
                <a:latin typeface="Tahoma"/>
                <a:cs typeface="Tahoma"/>
              </a:rPr>
              <a:t>S  </a:t>
            </a:r>
            <a:r>
              <a:rPr dirty="0" sz="2800" spc="-70" b="1">
                <a:solidFill>
                  <a:srgbClr val="213669"/>
                </a:solidFill>
                <a:latin typeface="Tahoma"/>
                <a:cs typeface="Tahoma"/>
              </a:rPr>
              <a:t>ABINASH.R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276342"/>
              <a:ext cx="9467850" cy="8058150"/>
            </a:xfrm>
            <a:custGeom>
              <a:avLst/>
              <a:gdLst/>
              <a:ahLst/>
              <a:cxnLst/>
              <a:rect l="l" t="t" r="r" b="b"/>
              <a:pathLst>
                <a:path w="9467850" h="8058150">
                  <a:moveTo>
                    <a:pt x="9467849" y="8058149"/>
                  </a:moveTo>
                  <a:lnTo>
                    <a:pt x="0" y="8058149"/>
                  </a:lnTo>
                  <a:lnTo>
                    <a:pt x="0" y="0"/>
                  </a:lnTo>
                  <a:lnTo>
                    <a:pt x="9467849" y="0"/>
                  </a:lnTo>
                  <a:lnTo>
                    <a:pt x="9467849" y="8058149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639884"/>
              <a:ext cx="285750" cy="647700"/>
            </a:xfrm>
            <a:custGeom>
              <a:avLst/>
              <a:gdLst/>
              <a:ahLst/>
              <a:cxnLst/>
              <a:rect l="l" t="t" r="r" b="b"/>
              <a:pathLst>
                <a:path w="285750" h="647700">
                  <a:moveTo>
                    <a:pt x="28574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285749" y="0"/>
                  </a:lnTo>
                  <a:lnTo>
                    <a:pt x="285749" y="647699"/>
                  </a:lnTo>
                  <a:close/>
                </a:path>
              </a:pathLst>
            </a:custGeom>
            <a:solidFill>
              <a:srgbClr val="C78B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6721" y="1628236"/>
            <a:ext cx="5348605" cy="5829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50" spc="-100" i="0">
                <a:solidFill>
                  <a:srgbClr val="C78B32"/>
                </a:solidFill>
                <a:latin typeface="Times New Roman"/>
                <a:cs typeface="Times New Roman"/>
              </a:rPr>
              <a:t>V</a:t>
            </a:r>
            <a:r>
              <a:rPr dirty="0" sz="3650" spc="-125" i="0">
                <a:solidFill>
                  <a:srgbClr val="C78B32"/>
                </a:solidFill>
                <a:latin typeface="Times New Roman"/>
                <a:cs typeface="Times New Roman"/>
              </a:rPr>
              <a:t>I</a:t>
            </a:r>
            <a:r>
              <a:rPr dirty="0" sz="3650" spc="145" i="0">
                <a:solidFill>
                  <a:srgbClr val="C78B32"/>
                </a:solidFill>
                <a:latin typeface="Times New Roman"/>
                <a:cs typeface="Times New Roman"/>
              </a:rPr>
              <a:t>D</a:t>
            </a:r>
            <a:r>
              <a:rPr dirty="0" sz="3650" spc="-355" i="0">
                <a:solidFill>
                  <a:srgbClr val="C78B32"/>
                </a:solidFill>
                <a:latin typeface="Times New Roman"/>
                <a:cs typeface="Times New Roman"/>
              </a:rPr>
              <a:t>E</a:t>
            </a:r>
            <a:r>
              <a:rPr dirty="0" sz="3650" spc="-60" i="0">
                <a:solidFill>
                  <a:srgbClr val="C78B32"/>
                </a:solidFill>
                <a:latin typeface="Times New Roman"/>
                <a:cs typeface="Times New Roman"/>
              </a:rPr>
              <a:t>O</a:t>
            </a:r>
            <a:r>
              <a:rPr dirty="0" sz="3650" spc="-90" i="0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3650" spc="-50" i="0">
                <a:solidFill>
                  <a:srgbClr val="C78B32"/>
                </a:solidFill>
                <a:latin typeface="Times New Roman"/>
                <a:cs typeface="Times New Roman"/>
              </a:rPr>
              <a:t>C</a:t>
            </a:r>
            <a:r>
              <a:rPr dirty="0" sz="3650" spc="-65" i="0">
                <a:solidFill>
                  <a:srgbClr val="C78B32"/>
                </a:solidFill>
                <a:latin typeface="Times New Roman"/>
                <a:cs typeface="Times New Roman"/>
              </a:rPr>
              <a:t>O</a:t>
            </a:r>
            <a:r>
              <a:rPr dirty="0" sz="3650" spc="295" i="0">
                <a:solidFill>
                  <a:srgbClr val="C78B32"/>
                </a:solidFill>
                <a:latin typeface="Times New Roman"/>
                <a:cs typeface="Times New Roman"/>
              </a:rPr>
              <a:t>N</a:t>
            </a:r>
            <a:r>
              <a:rPr dirty="0" sz="3650" spc="-280" i="0">
                <a:solidFill>
                  <a:srgbClr val="C78B32"/>
                </a:solidFill>
                <a:latin typeface="Times New Roman"/>
                <a:cs typeface="Times New Roman"/>
              </a:rPr>
              <a:t>F</a:t>
            </a:r>
            <a:r>
              <a:rPr dirty="0" sz="3650" spc="-355" i="0">
                <a:solidFill>
                  <a:srgbClr val="C78B32"/>
                </a:solidFill>
                <a:latin typeface="Times New Roman"/>
                <a:cs typeface="Times New Roman"/>
              </a:rPr>
              <a:t>E</a:t>
            </a:r>
            <a:r>
              <a:rPr dirty="0" sz="3650" spc="80" i="0">
                <a:solidFill>
                  <a:srgbClr val="C78B32"/>
                </a:solidFill>
                <a:latin typeface="Times New Roman"/>
                <a:cs typeface="Times New Roman"/>
              </a:rPr>
              <a:t>R</a:t>
            </a:r>
            <a:r>
              <a:rPr dirty="0" sz="3650" spc="-355" i="0">
                <a:solidFill>
                  <a:srgbClr val="C78B32"/>
                </a:solidFill>
                <a:latin typeface="Times New Roman"/>
                <a:cs typeface="Times New Roman"/>
              </a:rPr>
              <a:t>E</a:t>
            </a:r>
            <a:r>
              <a:rPr dirty="0" sz="3650" spc="295" i="0">
                <a:solidFill>
                  <a:srgbClr val="C78B32"/>
                </a:solidFill>
                <a:latin typeface="Times New Roman"/>
                <a:cs typeface="Times New Roman"/>
              </a:rPr>
              <a:t>N</a:t>
            </a:r>
            <a:r>
              <a:rPr dirty="0" sz="3650" spc="-50" i="0">
                <a:solidFill>
                  <a:srgbClr val="C78B32"/>
                </a:solidFill>
                <a:latin typeface="Times New Roman"/>
                <a:cs typeface="Times New Roman"/>
              </a:rPr>
              <a:t>C</a:t>
            </a:r>
            <a:r>
              <a:rPr dirty="0" sz="3650" spc="-125" i="0">
                <a:solidFill>
                  <a:srgbClr val="C78B32"/>
                </a:solidFill>
                <a:latin typeface="Times New Roman"/>
                <a:cs typeface="Times New Roman"/>
              </a:rPr>
              <a:t>I</a:t>
            </a:r>
            <a:r>
              <a:rPr dirty="0" sz="3650" spc="295" i="0">
                <a:solidFill>
                  <a:srgbClr val="C78B32"/>
                </a:solidFill>
                <a:latin typeface="Times New Roman"/>
                <a:cs typeface="Times New Roman"/>
              </a:rPr>
              <a:t>N</a:t>
            </a:r>
            <a:r>
              <a:rPr dirty="0" sz="3650" spc="-200" i="0">
                <a:solidFill>
                  <a:srgbClr val="C78B32"/>
                </a:solidFill>
                <a:latin typeface="Times New Roman"/>
                <a:cs typeface="Times New Roman"/>
              </a:rPr>
              <a:t>G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965" y="2417562"/>
            <a:ext cx="8936355" cy="2966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</a:pPr>
            <a:r>
              <a:rPr dirty="0" sz="2800" spc="10">
                <a:solidFill>
                  <a:srgbClr val="C78B32"/>
                </a:solidFill>
                <a:latin typeface="Times New Roman"/>
                <a:cs typeface="Times New Roman"/>
              </a:rPr>
              <a:t>Introduction:</a:t>
            </a:r>
            <a:endParaRPr sz="2800">
              <a:latin typeface="Times New Roman"/>
              <a:cs typeface="Times New Roman"/>
            </a:endParaRPr>
          </a:p>
          <a:p>
            <a:pPr algn="just" marL="12700" marR="5080">
              <a:lnSpc>
                <a:spcPts val="3300"/>
              </a:lnSpc>
              <a:spcBef>
                <a:spcPts val="130"/>
              </a:spcBef>
            </a:pPr>
            <a:r>
              <a:rPr dirty="0" sz="2800" spc="-80">
                <a:solidFill>
                  <a:srgbClr val="C78B32"/>
                </a:solidFill>
                <a:latin typeface="Times New Roman"/>
                <a:cs typeface="Times New Roman"/>
              </a:rPr>
              <a:t>Video </a:t>
            </a:r>
            <a:r>
              <a:rPr dirty="0" sz="2800" spc="-55">
                <a:solidFill>
                  <a:srgbClr val="C78B32"/>
                </a:solidFill>
                <a:latin typeface="Times New Roman"/>
                <a:cs typeface="Times New Roman"/>
              </a:rPr>
              <a:t>conferencing </a:t>
            </a:r>
            <a:r>
              <a:rPr dirty="0" sz="2800" spc="-140">
                <a:solidFill>
                  <a:srgbClr val="C78B32"/>
                </a:solidFill>
                <a:latin typeface="Times New Roman"/>
                <a:cs typeface="Times New Roman"/>
              </a:rPr>
              <a:t>is </a:t>
            </a:r>
            <a:r>
              <a:rPr dirty="0" sz="2800" spc="-130">
                <a:solidFill>
                  <a:srgbClr val="C78B32"/>
                </a:solidFill>
                <a:latin typeface="Times New Roman"/>
                <a:cs typeface="Times New Roman"/>
              </a:rPr>
              <a:t>a </a:t>
            </a:r>
            <a:r>
              <a:rPr dirty="0" sz="2800" spc="-20">
                <a:solidFill>
                  <a:srgbClr val="C78B32"/>
                </a:solidFill>
                <a:latin typeface="Times New Roman"/>
                <a:cs typeface="Times New Roman"/>
              </a:rPr>
              <a:t>communication </a:t>
            </a:r>
            <a:r>
              <a:rPr dirty="0" sz="2800" spc="-60">
                <a:solidFill>
                  <a:srgbClr val="C78B32"/>
                </a:solidFill>
                <a:latin typeface="Times New Roman"/>
                <a:cs typeface="Times New Roman"/>
              </a:rPr>
              <a:t>technology </a:t>
            </a:r>
            <a:r>
              <a:rPr dirty="0" sz="2800" spc="25">
                <a:solidFill>
                  <a:srgbClr val="C78B32"/>
                </a:solidFill>
                <a:latin typeface="Times New Roman"/>
                <a:cs typeface="Times New Roman"/>
              </a:rPr>
              <a:t>that </a:t>
            </a:r>
            <a:r>
              <a:rPr dirty="0" sz="2800" spc="-90">
                <a:solidFill>
                  <a:srgbClr val="C78B32"/>
                </a:solidFill>
                <a:latin typeface="Times New Roman"/>
                <a:cs typeface="Times New Roman"/>
              </a:rPr>
              <a:t>enables </a:t>
            </a:r>
            <a:r>
              <a:rPr dirty="0" sz="2800" spc="-85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2800" spc="-60">
                <a:solidFill>
                  <a:srgbClr val="C78B32"/>
                </a:solidFill>
                <a:latin typeface="Times New Roman"/>
                <a:cs typeface="Times New Roman"/>
              </a:rPr>
              <a:t>people </a:t>
            </a:r>
            <a:r>
              <a:rPr dirty="0" sz="2800" spc="-10">
                <a:solidFill>
                  <a:srgbClr val="C78B32"/>
                </a:solidFill>
                <a:latin typeface="Times New Roman"/>
                <a:cs typeface="Times New Roman"/>
              </a:rPr>
              <a:t>in </a:t>
            </a:r>
            <a:r>
              <a:rPr dirty="0" sz="2800" spc="-35">
                <a:solidFill>
                  <a:srgbClr val="C78B32"/>
                </a:solidFill>
                <a:latin typeface="Times New Roman"/>
                <a:cs typeface="Times New Roman"/>
              </a:rPr>
              <a:t>different </a:t>
            </a:r>
            <a:r>
              <a:rPr dirty="0" sz="2800" spc="-55">
                <a:solidFill>
                  <a:srgbClr val="C78B32"/>
                </a:solidFill>
                <a:latin typeface="Times New Roman"/>
                <a:cs typeface="Times New Roman"/>
              </a:rPr>
              <a:t>locations </a:t>
            </a:r>
            <a:r>
              <a:rPr dirty="0" sz="2800" spc="40">
                <a:solidFill>
                  <a:srgbClr val="C78B32"/>
                </a:solidFill>
                <a:latin typeface="Times New Roman"/>
                <a:cs typeface="Times New Roman"/>
              </a:rPr>
              <a:t>to </a:t>
            </a:r>
            <a:r>
              <a:rPr dirty="0" sz="2800" spc="-30">
                <a:solidFill>
                  <a:srgbClr val="C78B32"/>
                </a:solidFill>
                <a:latin typeface="Times New Roman"/>
                <a:cs typeface="Times New Roman"/>
              </a:rPr>
              <a:t>interact </a:t>
            </a:r>
            <a:r>
              <a:rPr dirty="0" sz="2800" spc="-135">
                <a:solidFill>
                  <a:srgbClr val="C78B32"/>
                </a:solidFill>
                <a:latin typeface="Times New Roman"/>
                <a:cs typeface="Times New Roman"/>
              </a:rPr>
              <a:t>via </a:t>
            </a:r>
            <a:r>
              <a:rPr dirty="0" sz="2800" spc="-35">
                <a:solidFill>
                  <a:srgbClr val="C78B32"/>
                </a:solidFill>
                <a:latin typeface="Times New Roman"/>
                <a:cs typeface="Times New Roman"/>
              </a:rPr>
              <a:t>audio </a:t>
            </a:r>
            <a:r>
              <a:rPr dirty="0" sz="2800" spc="-15">
                <a:solidFill>
                  <a:srgbClr val="C78B32"/>
                </a:solidFill>
                <a:latin typeface="Times New Roman"/>
                <a:cs typeface="Times New Roman"/>
              </a:rPr>
              <a:t>and </a:t>
            </a:r>
            <a:r>
              <a:rPr dirty="0" sz="2800" spc="-90">
                <a:solidFill>
                  <a:srgbClr val="C78B32"/>
                </a:solidFill>
                <a:latin typeface="Times New Roman"/>
                <a:cs typeface="Times New Roman"/>
              </a:rPr>
              <a:t>video </a:t>
            </a:r>
            <a:r>
              <a:rPr dirty="0" sz="2800" spc="-10">
                <a:solidFill>
                  <a:srgbClr val="C78B32"/>
                </a:solidFill>
                <a:latin typeface="Times New Roman"/>
                <a:cs typeface="Times New Roman"/>
              </a:rPr>
              <a:t>in </a:t>
            </a:r>
            <a:r>
              <a:rPr dirty="0" sz="2800" spc="-5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2800" spc="-80">
                <a:solidFill>
                  <a:srgbClr val="C78B32"/>
                </a:solidFill>
                <a:latin typeface="Times New Roman"/>
                <a:cs typeface="Times New Roman"/>
              </a:rPr>
              <a:t>real-time. </a:t>
            </a:r>
            <a:r>
              <a:rPr dirty="0" sz="2800" spc="15">
                <a:solidFill>
                  <a:srgbClr val="C78B32"/>
                </a:solidFill>
                <a:latin typeface="Times New Roman"/>
                <a:cs typeface="Times New Roman"/>
              </a:rPr>
              <a:t>The </a:t>
            </a:r>
            <a:r>
              <a:rPr dirty="0" sz="2800" spc="-70">
                <a:solidFill>
                  <a:srgbClr val="C78B32"/>
                </a:solidFill>
                <a:latin typeface="Times New Roman"/>
                <a:cs typeface="Times New Roman"/>
              </a:rPr>
              <a:t>software </a:t>
            </a:r>
            <a:r>
              <a:rPr dirty="0" sz="2800" spc="-40">
                <a:solidFill>
                  <a:srgbClr val="C78B32"/>
                </a:solidFill>
                <a:latin typeface="Times New Roman"/>
                <a:cs typeface="Times New Roman"/>
              </a:rPr>
              <a:t>requirements </a:t>
            </a:r>
            <a:r>
              <a:rPr dirty="0" sz="2800" spc="-20">
                <a:solidFill>
                  <a:srgbClr val="C78B32"/>
                </a:solidFill>
                <a:latin typeface="Times New Roman"/>
                <a:cs typeface="Times New Roman"/>
              </a:rPr>
              <a:t>for </a:t>
            </a:r>
            <a:r>
              <a:rPr dirty="0" sz="2800" spc="-130">
                <a:solidFill>
                  <a:srgbClr val="C78B32"/>
                </a:solidFill>
                <a:latin typeface="Times New Roman"/>
                <a:cs typeface="Times New Roman"/>
              </a:rPr>
              <a:t>a</a:t>
            </a:r>
            <a:r>
              <a:rPr dirty="0" sz="2800" spc="-125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2800" spc="-90">
                <a:solidFill>
                  <a:srgbClr val="C78B32"/>
                </a:solidFill>
                <a:latin typeface="Times New Roman"/>
                <a:cs typeface="Times New Roman"/>
              </a:rPr>
              <a:t>video</a:t>
            </a:r>
            <a:r>
              <a:rPr dirty="0" sz="2800" spc="-85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2800" spc="-55">
                <a:solidFill>
                  <a:srgbClr val="C78B32"/>
                </a:solidFill>
                <a:latin typeface="Times New Roman"/>
                <a:cs typeface="Times New Roman"/>
              </a:rPr>
              <a:t>conferencing </a:t>
            </a:r>
            <a:r>
              <a:rPr dirty="0" sz="2800" spc="-50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2800" spc="-105">
                <a:solidFill>
                  <a:srgbClr val="C78B32"/>
                </a:solidFill>
                <a:latin typeface="Times New Roman"/>
                <a:cs typeface="Times New Roman"/>
              </a:rPr>
              <a:t>system </a:t>
            </a:r>
            <a:r>
              <a:rPr dirty="0" sz="2800" spc="-45">
                <a:solidFill>
                  <a:srgbClr val="C78B32"/>
                </a:solidFill>
                <a:latin typeface="Times New Roman"/>
                <a:cs typeface="Times New Roman"/>
              </a:rPr>
              <a:t>include </a:t>
            </a:r>
            <a:r>
              <a:rPr dirty="0" sz="2800" spc="-65">
                <a:solidFill>
                  <a:srgbClr val="C78B32"/>
                </a:solidFill>
                <a:latin typeface="Times New Roman"/>
                <a:cs typeface="Times New Roman"/>
              </a:rPr>
              <a:t>features </a:t>
            </a:r>
            <a:r>
              <a:rPr dirty="0" sz="2800" spc="-50">
                <a:solidFill>
                  <a:srgbClr val="C78B32"/>
                </a:solidFill>
                <a:latin typeface="Times New Roman"/>
                <a:cs typeface="Times New Roman"/>
              </a:rPr>
              <a:t>such </a:t>
            </a:r>
            <a:r>
              <a:rPr dirty="0" sz="2800" spc="-160">
                <a:solidFill>
                  <a:srgbClr val="C78B32"/>
                </a:solidFill>
                <a:latin typeface="Times New Roman"/>
                <a:cs typeface="Times New Roman"/>
              </a:rPr>
              <a:t>as </a:t>
            </a:r>
            <a:r>
              <a:rPr dirty="0" sz="2800" spc="-35">
                <a:solidFill>
                  <a:srgbClr val="C78B32"/>
                </a:solidFill>
                <a:latin typeface="Times New Roman"/>
                <a:cs typeface="Times New Roman"/>
              </a:rPr>
              <a:t>audio </a:t>
            </a:r>
            <a:r>
              <a:rPr dirty="0" sz="2800" spc="-15">
                <a:solidFill>
                  <a:srgbClr val="C78B32"/>
                </a:solidFill>
                <a:latin typeface="Times New Roman"/>
                <a:cs typeface="Times New Roman"/>
              </a:rPr>
              <a:t>and </a:t>
            </a:r>
            <a:r>
              <a:rPr dirty="0" sz="2800" spc="-90">
                <a:solidFill>
                  <a:srgbClr val="C78B32"/>
                </a:solidFill>
                <a:latin typeface="Times New Roman"/>
                <a:cs typeface="Times New Roman"/>
              </a:rPr>
              <a:t>video </a:t>
            </a:r>
            <a:r>
              <a:rPr dirty="0" sz="2800" spc="-65">
                <a:solidFill>
                  <a:srgbClr val="C78B32"/>
                </a:solidFill>
                <a:latin typeface="Times New Roman"/>
                <a:cs typeface="Times New Roman"/>
              </a:rPr>
              <a:t>streaming, </a:t>
            </a:r>
            <a:r>
              <a:rPr dirty="0" sz="2800" spc="-90">
                <a:solidFill>
                  <a:srgbClr val="C78B32"/>
                </a:solidFill>
                <a:latin typeface="Times New Roman"/>
                <a:cs typeface="Times New Roman"/>
              </a:rPr>
              <a:t>screen </a:t>
            </a:r>
            <a:r>
              <a:rPr dirty="0" sz="2800" spc="-685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2800" spc="-70">
                <a:solidFill>
                  <a:srgbClr val="C78B32"/>
                </a:solidFill>
                <a:latin typeface="Times New Roman"/>
                <a:cs typeface="Times New Roman"/>
              </a:rPr>
              <a:t>sharing,</a:t>
            </a:r>
            <a:r>
              <a:rPr dirty="0" sz="2800" spc="-65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C78B32"/>
                </a:solidFill>
                <a:latin typeface="Times New Roman"/>
                <a:cs typeface="Times New Roman"/>
              </a:rPr>
              <a:t>chat,</a:t>
            </a:r>
            <a:r>
              <a:rPr dirty="0" sz="2800" spc="-30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C78B32"/>
                </a:solidFill>
                <a:latin typeface="Times New Roman"/>
                <a:cs typeface="Times New Roman"/>
              </a:rPr>
              <a:t>and</a:t>
            </a:r>
            <a:r>
              <a:rPr dirty="0" sz="2800" spc="-10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2800" spc="-100">
                <a:solidFill>
                  <a:srgbClr val="C78B32"/>
                </a:solidFill>
                <a:latin typeface="Times New Roman"/>
                <a:cs typeface="Times New Roman"/>
              </a:rPr>
              <a:t>file</a:t>
            </a:r>
            <a:r>
              <a:rPr dirty="0" sz="2800" spc="-95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2800" spc="-70">
                <a:solidFill>
                  <a:srgbClr val="C78B32"/>
                </a:solidFill>
                <a:latin typeface="Times New Roman"/>
                <a:cs typeface="Times New Roman"/>
              </a:rPr>
              <a:t>sharing.</a:t>
            </a:r>
            <a:r>
              <a:rPr dirty="0" sz="2800" spc="-65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C78B32"/>
                </a:solidFill>
                <a:latin typeface="Times New Roman"/>
                <a:cs typeface="Times New Roman"/>
              </a:rPr>
              <a:t>This</a:t>
            </a:r>
            <a:r>
              <a:rPr dirty="0" sz="2800" spc="-15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C78B32"/>
                </a:solidFill>
                <a:latin typeface="Times New Roman"/>
                <a:cs typeface="Times New Roman"/>
              </a:rPr>
              <a:t>document</a:t>
            </a:r>
            <a:r>
              <a:rPr dirty="0" sz="2800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C78B32"/>
                </a:solidFill>
                <a:latin typeface="Times New Roman"/>
                <a:cs typeface="Times New Roman"/>
              </a:rPr>
              <a:t>outlines</a:t>
            </a:r>
            <a:r>
              <a:rPr dirty="0" sz="2800" spc="-35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C78B32"/>
                </a:solidFill>
                <a:latin typeface="Times New Roman"/>
                <a:cs typeface="Times New Roman"/>
              </a:rPr>
              <a:t>the </a:t>
            </a:r>
            <a:r>
              <a:rPr dirty="0" sz="2800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2800" spc="-70">
                <a:solidFill>
                  <a:srgbClr val="C78B32"/>
                </a:solidFill>
                <a:latin typeface="Times New Roman"/>
                <a:cs typeface="Times New Roman"/>
              </a:rPr>
              <a:t>software</a:t>
            </a:r>
            <a:r>
              <a:rPr dirty="0" sz="2800" spc="-145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2800" spc="-40">
                <a:solidFill>
                  <a:srgbClr val="C78B32"/>
                </a:solidFill>
                <a:latin typeface="Times New Roman"/>
                <a:cs typeface="Times New Roman"/>
              </a:rPr>
              <a:t>requirements</a:t>
            </a:r>
            <a:r>
              <a:rPr dirty="0" sz="2800" spc="-145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C78B32"/>
                </a:solidFill>
                <a:latin typeface="Times New Roman"/>
                <a:cs typeface="Times New Roman"/>
              </a:rPr>
              <a:t>for</a:t>
            </a:r>
            <a:r>
              <a:rPr dirty="0" sz="2800" spc="-145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2800" spc="-130">
                <a:solidFill>
                  <a:srgbClr val="C78B32"/>
                </a:solidFill>
                <a:latin typeface="Times New Roman"/>
                <a:cs typeface="Times New Roman"/>
              </a:rPr>
              <a:t>a</a:t>
            </a:r>
            <a:r>
              <a:rPr dirty="0" sz="2800" spc="-145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2800" spc="-90">
                <a:solidFill>
                  <a:srgbClr val="C78B32"/>
                </a:solidFill>
                <a:latin typeface="Times New Roman"/>
                <a:cs typeface="Times New Roman"/>
              </a:rPr>
              <a:t>video</a:t>
            </a:r>
            <a:r>
              <a:rPr dirty="0" sz="2800" spc="-145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2800" spc="-55">
                <a:solidFill>
                  <a:srgbClr val="C78B32"/>
                </a:solidFill>
                <a:latin typeface="Times New Roman"/>
                <a:cs typeface="Times New Roman"/>
              </a:rPr>
              <a:t>conferencing</a:t>
            </a:r>
            <a:r>
              <a:rPr dirty="0" sz="2800" spc="-145">
                <a:solidFill>
                  <a:srgbClr val="C78B32"/>
                </a:solidFill>
                <a:latin typeface="Times New Roman"/>
                <a:cs typeface="Times New Roman"/>
              </a:rPr>
              <a:t> </a:t>
            </a:r>
            <a:r>
              <a:rPr dirty="0" sz="2800" spc="-95">
                <a:solidFill>
                  <a:srgbClr val="C78B32"/>
                </a:solidFill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79421" y="5570716"/>
          <a:ext cx="8855075" cy="3456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2175"/>
                <a:gridCol w="3197225"/>
                <a:gridCol w="2225675"/>
              </a:tblGrid>
              <a:tr h="973308">
                <a:tc>
                  <a:txBody>
                    <a:bodyPr/>
                    <a:lstStyle/>
                    <a:p>
                      <a:pPr algn="ctr" marL="172085">
                        <a:lnSpc>
                          <a:spcPct val="100000"/>
                        </a:lnSpc>
                        <a:spcBef>
                          <a:spcPts val="2375"/>
                        </a:spcBef>
                      </a:pPr>
                      <a:r>
                        <a:rPr dirty="0" sz="2800" spc="90" b="1">
                          <a:solidFill>
                            <a:srgbClr val="C78B32"/>
                          </a:solidFill>
                          <a:latin typeface="Tahoma"/>
                          <a:cs typeface="Tahoma"/>
                        </a:rPr>
                        <a:t>LMS</a:t>
                      </a:r>
                      <a:r>
                        <a:rPr dirty="0" sz="2800" spc="-30" b="1">
                          <a:solidFill>
                            <a:srgbClr val="C78B3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800" spc="40" b="1">
                          <a:solidFill>
                            <a:srgbClr val="C78B32"/>
                          </a:solidFill>
                          <a:latin typeface="Tahoma"/>
                          <a:cs typeface="Tahoma"/>
                        </a:rPr>
                        <a:t>Username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3016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04520">
                        <a:lnSpc>
                          <a:spcPct val="100000"/>
                        </a:lnSpc>
                        <a:spcBef>
                          <a:spcPts val="2375"/>
                        </a:spcBef>
                      </a:pPr>
                      <a:r>
                        <a:rPr dirty="0" sz="2800" spc="10" b="1">
                          <a:solidFill>
                            <a:srgbClr val="C78B32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3016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02640">
                        <a:lnSpc>
                          <a:spcPct val="100000"/>
                        </a:lnSpc>
                        <a:spcBef>
                          <a:spcPts val="2375"/>
                        </a:spcBef>
                      </a:pPr>
                      <a:r>
                        <a:rPr dirty="0" sz="2800" spc="45" b="1">
                          <a:solidFill>
                            <a:srgbClr val="C78B32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B="0" marT="301625">
                    <a:solidFill>
                      <a:srgbClr val="000000"/>
                    </a:solidFill>
                  </a:tcPr>
                </a:tc>
              </a:tr>
              <a:tr h="673698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2129a3917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20764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FRANSIS</a:t>
                      </a:r>
                      <a:r>
                        <a:rPr dirty="0" sz="20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RUBAN.A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20764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309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A39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207645">
                    <a:solidFill>
                      <a:srgbClr val="000000"/>
                    </a:solidFill>
                  </a:tcPr>
                </a:tc>
              </a:tr>
              <a:tr h="601084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2129a3921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3398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HARI</a:t>
                      </a:r>
                      <a:r>
                        <a:rPr dirty="0" sz="2000" spc="-5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HARAN.J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3398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309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A39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33985">
                    <a:solidFill>
                      <a:srgbClr val="000000"/>
                    </a:solidFill>
                  </a:tcPr>
                </a:tc>
              </a:tr>
              <a:tr h="601084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2129a3902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3462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ABINASH.R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3462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309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A39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34620">
                    <a:solidFill>
                      <a:srgbClr val="000000"/>
                    </a:solidFill>
                  </a:tcPr>
                </a:tc>
              </a:tr>
              <a:tr h="607147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2129a3958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3398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YOGESHWARAN.S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3398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309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A39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13398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575964" y="5460755"/>
              <a:ext cx="350520" cy="748030"/>
            </a:xfrm>
            <a:custGeom>
              <a:avLst/>
              <a:gdLst/>
              <a:ahLst/>
              <a:cxnLst/>
              <a:rect l="l" t="t" r="r" b="b"/>
              <a:pathLst>
                <a:path w="350519" h="748029">
                  <a:moveTo>
                    <a:pt x="0" y="747807"/>
                  </a:moveTo>
                  <a:lnTo>
                    <a:pt x="0" y="0"/>
                  </a:lnTo>
                  <a:lnTo>
                    <a:pt x="350519" y="0"/>
                  </a:lnTo>
                  <a:lnTo>
                    <a:pt x="350519" y="747807"/>
                  </a:lnTo>
                  <a:lnTo>
                    <a:pt x="0" y="747807"/>
                  </a:lnTo>
                  <a:close/>
                </a:path>
              </a:pathLst>
            </a:custGeom>
            <a:solidFill>
              <a:srgbClr val="C78B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51206" y="6213360"/>
              <a:ext cx="12700" cy="3039110"/>
            </a:xfrm>
            <a:custGeom>
              <a:avLst/>
              <a:gdLst/>
              <a:ahLst/>
              <a:cxnLst/>
              <a:rect l="l" t="t" r="r" b="b"/>
              <a:pathLst>
                <a:path w="12700" h="3039109">
                  <a:moveTo>
                    <a:pt x="0" y="0"/>
                  </a:moveTo>
                  <a:lnTo>
                    <a:pt x="12653" y="3038528"/>
                  </a:lnTo>
                </a:path>
              </a:pathLst>
            </a:custGeom>
            <a:ln w="9519">
              <a:solidFill>
                <a:srgbClr val="C78B3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3622" y="860641"/>
              <a:ext cx="53975" cy="4000500"/>
            </a:xfrm>
            <a:custGeom>
              <a:avLst/>
              <a:gdLst/>
              <a:ahLst/>
              <a:cxnLst/>
              <a:rect l="l" t="t" r="r" b="b"/>
              <a:pathLst>
                <a:path w="53975" h="4000500">
                  <a:moveTo>
                    <a:pt x="0" y="0"/>
                  </a:moveTo>
                  <a:lnTo>
                    <a:pt x="53784" y="4000233"/>
                  </a:lnTo>
                </a:path>
              </a:pathLst>
            </a:custGeom>
            <a:ln w="9514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1039" y="519962"/>
              <a:ext cx="350520" cy="748030"/>
            </a:xfrm>
            <a:custGeom>
              <a:avLst/>
              <a:gdLst/>
              <a:ahLst/>
              <a:cxnLst/>
              <a:rect l="l" t="t" r="r" b="b"/>
              <a:pathLst>
                <a:path w="350519" h="748030">
                  <a:moveTo>
                    <a:pt x="350519" y="747807"/>
                  </a:moveTo>
                  <a:lnTo>
                    <a:pt x="0" y="747807"/>
                  </a:lnTo>
                  <a:lnTo>
                    <a:pt x="0" y="0"/>
                  </a:lnTo>
                  <a:lnTo>
                    <a:pt x="350519" y="0"/>
                  </a:lnTo>
                  <a:lnTo>
                    <a:pt x="350519" y="747807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002" y="470019"/>
            <a:ext cx="6151245" cy="4819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0" spc="595" b="0" i="0">
                <a:solidFill>
                  <a:srgbClr val="213669"/>
                </a:solidFill>
                <a:latin typeface="Arial MT"/>
                <a:cs typeface="Arial MT"/>
              </a:rPr>
              <a:t>Functional</a:t>
            </a:r>
            <a:r>
              <a:rPr dirty="0" sz="3000" spc="30" b="0" i="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605" b="0" i="0">
                <a:solidFill>
                  <a:srgbClr val="213669"/>
                </a:solidFill>
                <a:latin typeface="Arial MT"/>
                <a:cs typeface="Arial MT"/>
              </a:rPr>
              <a:t>Requirements: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1365369"/>
            <a:ext cx="17132300" cy="8142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lvl="1" marL="640080" indent="-628015">
              <a:lnSpc>
                <a:spcPts val="3565"/>
              </a:lnSpc>
              <a:spcBef>
                <a:spcPts val="90"/>
              </a:spcBef>
              <a:buAutoNum type="arabicPeriod"/>
              <a:tabLst>
                <a:tab pos="640715" algn="l"/>
              </a:tabLst>
            </a:pPr>
            <a:r>
              <a:rPr dirty="0" sz="3000" spc="635">
                <a:solidFill>
                  <a:srgbClr val="C78B32"/>
                </a:solidFill>
                <a:latin typeface="Arial MT"/>
                <a:cs typeface="Arial MT"/>
              </a:rPr>
              <a:t>Audio</a:t>
            </a:r>
            <a:r>
              <a:rPr dirty="0" sz="3000" spc="50">
                <a:solidFill>
                  <a:srgbClr val="C78B32"/>
                </a:solidFill>
                <a:latin typeface="Arial MT"/>
                <a:cs typeface="Arial MT"/>
              </a:rPr>
              <a:t> </a:t>
            </a:r>
            <a:r>
              <a:rPr dirty="0" sz="3000" spc="660">
                <a:solidFill>
                  <a:srgbClr val="C78B32"/>
                </a:solidFill>
                <a:latin typeface="Arial MT"/>
                <a:cs typeface="Arial MT"/>
              </a:rPr>
              <a:t>and</a:t>
            </a:r>
            <a:r>
              <a:rPr dirty="0" sz="3000" spc="55">
                <a:solidFill>
                  <a:srgbClr val="C78B32"/>
                </a:solidFill>
                <a:latin typeface="Arial MT"/>
                <a:cs typeface="Arial MT"/>
              </a:rPr>
              <a:t> </a:t>
            </a:r>
            <a:r>
              <a:rPr dirty="0" sz="3000" spc="620">
                <a:solidFill>
                  <a:srgbClr val="C78B32"/>
                </a:solidFill>
                <a:latin typeface="Arial MT"/>
                <a:cs typeface="Arial MT"/>
              </a:rPr>
              <a:t>Video</a:t>
            </a:r>
            <a:r>
              <a:rPr dirty="0" sz="3000" spc="55">
                <a:solidFill>
                  <a:srgbClr val="C78B32"/>
                </a:solidFill>
                <a:latin typeface="Arial MT"/>
                <a:cs typeface="Arial MT"/>
              </a:rPr>
              <a:t> </a:t>
            </a:r>
            <a:r>
              <a:rPr dirty="0" sz="3000" spc="630">
                <a:solidFill>
                  <a:srgbClr val="C78B32"/>
                </a:solidFill>
                <a:latin typeface="Arial MT"/>
                <a:cs typeface="Arial MT"/>
              </a:rPr>
              <a:t>Streaming:</a:t>
            </a:r>
            <a:endParaRPr sz="3000">
              <a:latin typeface="Arial MT"/>
              <a:cs typeface="Arial MT"/>
            </a:endParaRPr>
          </a:p>
          <a:p>
            <a:pPr marL="12700" marR="473709">
              <a:lnSpc>
                <a:spcPts val="3529"/>
              </a:lnSpc>
              <a:spcBef>
                <a:spcPts val="140"/>
              </a:spcBef>
            </a:pPr>
            <a:r>
              <a:rPr dirty="0" sz="3000" spc="710">
                <a:solidFill>
                  <a:srgbClr val="213669"/>
                </a:solidFill>
                <a:latin typeface="Arial MT"/>
                <a:cs typeface="Arial MT"/>
              </a:rPr>
              <a:t>The</a:t>
            </a:r>
            <a:r>
              <a:rPr dirty="0" sz="3000" spc="6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735">
                <a:solidFill>
                  <a:srgbClr val="213669"/>
                </a:solidFill>
                <a:latin typeface="Arial MT"/>
                <a:cs typeface="Arial MT"/>
              </a:rPr>
              <a:t>system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65">
                <a:solidFill>
                  <a:srgbClr val="213669"/>
                </a:solidFill>
                <a:latin typeface="Arial MT"/>
                <a:cs typeface="Arial MT"/>
              </a:rPr>
              <a:t>should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50">
                <a:solidFill>
                  <a:srgbClr val="213669"/>
                </a:solidFill>
                <a:latin typeface="Arial MT"/>
                <a:cs typeface="Arial MT"/>
              </a:rPr>
              <a:t>allow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85">
                <a:solidFill>
                  <a:srgbClr val="213669"/>
                </a:solidFill>
                <a:latin typeface="Arial MT"/>
                <a:cs typeface="Arial MT"/>
              </a:rPr>
              <a:t>real-time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50">
                <a:solidFill>
                  <a:srgbClr val="213669"/>
                </a:solidFill>
                <a:latin typeface="Arial MT"/>
                <a:cs typeface="Arial MT"/>
              </a:rPr>
              <a:t>audio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660">
                <a:solidFill>
                  <a:srgbClr val="213669"/>
                </a:solidFill>
                <a:latin typeface="Arial MT"/>
                <a:cs typeface="Arial MT"/>
              </a:rPr>
              <a:t>and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60">
                <a:solidFill>
                  <a:srgbClr val="213669"/>
                </a:solidFill>
                <a:latin typeface="Arial MT"/>
                <a:cs typeface="Arial MT"/>
              </a:rPr>
              <a:t>video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650">
                <a:solidFill>
                  <a:srgbClr val="213669"/>
                </a:solidFill>
                <a:latin typeface="Arial MT"/>
                <a:cs typeface="Arial MT"/>
              </a:rPr>
              <a:t>streaming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740">
                <a:solidFill>
                  <a:srgbClr val="213669"/>
                </a:solidFill>
                <a:latin typeface="Arial MT"/>
                <a:cs typeface="Arial MT"/>
              </a:rPr>
              <a:t>between </a:t>
            </a:r>
            <a:r>
              <a:rPr dirty="0" sz="3000" spc="-81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60">
                <a:solidFill>
                  <a:srgbClr val="213669"/>
                </a:solidFill>
                <a:latin typeface="Arial MT"/>
                <a:cs typeface="Arial MT"/>
              </a:rPr>
              <a:t>multiple </a:t>
            </a:r>
            <a:r>
              <a:rPr dirty="0" sz="3000" spc="575">
                <a:solidFill>
                  <a:srgbClr val="213669"/>
                </a:solidFill>
                <a:latin typeface="Arial MT"/>
                <a:cs typeface="Arial MT"/>
              </a:rPr>
              <a:t>participants. </a:t>
            </a:r>
            <a:r>
              <a:rPr dirty="0" sz="3000" spc="710">
                <a:solidFill>
                  <a:srgbClr val="213669"/>
                </a:solidFill>
                <a:latin typeface="Arial MT"/>
                <a:cs typeface="Arial MT"/>
              </a:rPr>
              <a:t>The </a:t>
            </a:r>
            <a:r>
              <a:rPr dirty="0" sz="3000" spc="650">
                <a:solidFill>
                  <a:srgbClr val="213669"/>
                </a:solidFill>
                <a:latin typeface="Arial MT"/>
                <a:cs typeface="Arial MT"/>
              </a:rPr>
              <a:t>streaming </a:t>
            </a:r>
            <a:r>
              <a:rPr dirty="0" sz="3000" spc="565">
                <a:solidFill>
                  <a:srgbClr val="213669"/>
                </a:solidFill>
                <a:latin typeface="Arial MT"/>
                <a:cs typeface="Arial MT"/>
              </a:rPr>
              <a:t>should </a:t>
            </a:r>
            <a:r>
              <a:rPr dirty="0" sz="3000" spc="665">
                <a:solidFill>
                  <a:srgbClr val="213669"/>
                </a:solidFill>
                <a:latin typeface="Arial MT"/>
                <a:cs typeface="Arial MT"/>
              </a:rPr>
              <a:t>be </a:t>
            </a:r>
            <a:r>
              <a:rPr dirty="0" sz="3000" spc="775">
                <a:solidFill>
                  <a:srgbClr val="213669"/>
                </a:solidFill>
                <a:latin typeface="Arial MT"/>
                <a:cs typeface="Arial MT"/>
              </a:rPr>
              <a:t>of </a:t>
            </a:r>
            <a:r>
              <a:rPr dirty="0" sz="3000" spc="565">
                <a:solidFill>
                  <a:srgbClr val="213669"/>
                </a:solidFill>
                <a:latin typeface="Arial MT"/>
                <a:cs typeface="Arial MT"/>
              </a:rPr>
              <a:t>high quality </a:t>
            </a:r>
            <a:r>
              <a:rPr dirty="0" sz="3000" spc="660">
                <a:solidFill>
                  <a:srgbClr val="213669"/>
                </a:solidFill>
                <a:latin typeface="Arial MT"/>
                <a:cs typeface="Arial MT"/>
              </a:rPr>
              <a:t>and </a:t>
            </a:r>
            <a:r>
              <a:rPr dirty="0" sz="3000" spc="665">
                <a:solidFill>
                  <a:srgbClr val="213669"/>
                </a:solidFill>
                <a:latin typeface="Arial MT"/>
                <a:cs typeface="Arial MT"/>
              </a:rPr>
              <a:t> support</a:t>
            </a:r>
            <a:r>
              <a:rPr dirty="0" sz="3000" spc="5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65">
                <a:solidFill>
                  <a:srgbClr val="213669"/>
                </a:solidFill>
                <a:latin typeface="Arial MT"/>
                <a:cs typeface="Arial MT"/>
              </a:rPr>
              <a:t>high</a:t>
            </a:r>
            <a:r>
              <a:rPr dirty="0" sz="3000" spc="6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95">
                <a:solidFill>
                  <a:srgbClr val="213669"/>
                </a:solidFill>
                <a:latin typeface="Arial MT"/>
                <a:cs typeface="Arial MT"/>
              </a:rPr>
              <a:t>definition</a:t>
            </a:r>
            <a:r>
              <a:rPr dirty="0" sz="3000" spc="6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75">
                <a:solidFill>
                  <a:srgbClr val="213669"/>
                </a:solidFill>
                <a:latin typeface="Arial MT"/>
                <a:cs typeface="Arial MT"/>
              </a:rPr>
              <a:t>(HD)</a:t>
            </a:r>
            <a:r>
              <a:rPr dirty="0" sz="3000" spc="6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470">
                <a:solidFill>
                  <a:srgbClr val="213669"/>
                </a:solidFill>
                <a:latin typeface="Arial MT"/>
                <a:cs typeface="Arial MT"/>
              </a:rPr>
              <a:t>video.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 lvl="1" marL="765810" indent="-753745">
              <a:lnSpc>
                <a:spcPts val="3565"/>
              </a:lnSpc>
              <a:buAutoNum type="arabicPeriod" startAt="2"/>
              <a:tabLst>
                <a:tab pos="766445" algn="l"/>
              </a:tabLst>
            </a:pPr>
            <a:r>
              <a:rPr dirty="0" sz="3000" spc="685">
                <a:solidFill>
                  <a:srgbClr val="C78B32"/>
                </a:solidFill>
                <a:latin typeface="Arial MT"/>
                <a:cs typeface="Arial MT"/>
              </a:rPr>
              <a:t>Screen</a:t>
            </a:r>
            <a:r>
              <a:rPr dirty="0" sz="3000" spc="15">
                <a:solidFill>
                  <a:srgbClr val="C78B32"/>
                </a:solidFill>
                <a:latin typeface="Arial MT"/>
                <a:cs typeface="Arial MT"/>
              </a:rPr>
              <a:t> </a:t>
            </a:r>
            <a:r>
              <a:rPr dirty="0" sz="3000" spc="560">
                <a:solidFill>
                  <a:srgbClr val="C78B32"/>
                </a:solidFill>
                <a:latin typeface="Arial MT"/>
                <a:cs typeface="Arial MT"/>
              </a:rPr>
              <a:t>Sharing:</a:t>
            </a:r>
            <a:endParaRPr sz="3000">
              <a:latin typeface="Arial MT"/>
              <a:cs typeface="Arial MT"/>
            </a:endParaRPr>
          </a:p>
          <a:p>
            <a:pPr marL="12700" marR="5080">
              <a:lnSpc>
                <a:spcPts val="3529"/>
              </a:lnSpc>
              <a:spcBef>
                <a:spcPts val="140"/>
              </a:spcBef>
            </a:pPr>
            <a:r>
              <a:rPr dirty="0" sz="3000" spc="710">
                <a:solidFill>
                  <a:srgbClr val="213669"/>
                </a:solidFill>
                <a:latin typeface="Arial MT"/>
                <a:cs typeface="Arial MT"/>
              </a:rPr>
              <a:t>The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735">
                <a:solidFill>
                  <a:srgbClr val="213669"/>
                </a:solidFill>
                <a:latin typeface="Arial MT"/>
                <a:cs typeface="Arial MT"/>
              </a:rPr>
              <a:t>system</a:t>
            </a:r>
            <a:r>
              <a:rPr dirty="0" sz="3000" spc="7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65">
                <a:solidFill>
                  <a:srgbClr val="213669"/>
                </a:solidFill>
                <a:latin typeface="Arial MT"/>
                <a:cs typeface="Arial MT"/>
              </a:rPr>
              <a:t>should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60">
                <a:solidFill>
                  <a:srgbClr val="213669"/>
                </a:solidFill>
                <a:latin typeface="Arial MT"/>
                <a:cs typeface="Arial MT"/>
              </a:rPr>
              <a:t>enable</a:t>
            </a:r>
            <a:r>
              <a:rPr dirty="0" sz="3000" spc="7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620">
                <a:solidFill>
                  <a:srgbClr val="213669"/>
                </a:solidFill>
                <a:latin typeface="Arial MT"/>
                <a:cs typeface="Arial MT"/>
              </a:rPr>
              <a:t>participants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780">
                <a:solidFill>
                  <a:srgbClr val="213669"/>
                </a:solidFill>
                <a:latin typeface="Arial MT"/>
                <a:cs typeface="Arial MT"/>
              </a:rPr>
              <a:t>to</a:t>
            </a:r>
            <a:r>
              <a:rPr dirty="0" sz="3000" spc="7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600">
                <a:solidFill>
                  <a:srgbClr val="213669"/>
                </a:solidFill>
                <a:latin typeface="Arial MT"/>
                <a:cs typeface="Arial MT"/>
              </a:rPr>
              <a:t>share</a:t>
            </a:r>
            <a:r>
              <a:rPr dirty="0" sz="3000" spc="7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605">
                <a:solidFill>
                  <a:srgbClr val="213669"/>
                </a:solidFill>
                <a:latin typeface="Arial MT"/>
                <a:cs typeface="Arial MT"/>
              </a:rPr>
              <a:t>their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610">
                <a:solidFill>
                  <a:srgbClr val="213669"/>
                </a:solidFill>
                <a:latin typeface="Arial MT"/>
                <a:cs typeface="Arial MT"/>
              </a:rPr>
              <a:t>screens</a:t>
            </a:r>
            <a:r>
              <a:rPr dirty="0" sz="3000" spc="7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740">
                <a:solidFill>
                  <a:srgbClr val="213669"/>
                </a:solidFill>
                <a:latin typeface="Arial MT"/>
                <a:cs typeface="Arial MT"/>
              </a:rPr>
              <a:t>with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675">
                <a:solidFill>
                  <a:srgbClr val="213669"/>
                </a:solidFill>
                <a:latin typeface="Arial MT"/>
                <a:cs typeface="Arial MT"/>
              </a:rPr>
              <a:t>other </a:t>
            </a:r>
            <a:r>
              <a:rPr dirty="0" sz="3000" spc="-81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75">
                <a:solidFill>
                  <a:srgbClr val="213669"/>
                </a:solidFill>
                <a:latin typeface="Arial MT"/>
                <a:cs typeface="Arial MT"/>
              </a:rPr>
              <a:t>participants.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605">
                <a:solidFill>
                  <a:srgbClr val="213669"/>
                </a:solidFill>
                <a:latin typeface="Arial MT"/>
                <a:cs typeface="Arial MT"/>
              </a:rPr>
              <a:t>This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675">
                <a:solidFill>
                  <a:srgbClr val="213669"/>
                </a:solidFill>
                <a:latin typeface="Arial MT"/>
                <a:cs typeface="Arial MT"/>
              </a:rPr>
              <a:t>feature</a:t>
            </a:r>
            <a:r>
              <a:rPr dirty="0" sz="3000" spc="7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65">
                <a:solidFill>
                  <a:srgbClr val="213669"/>
                </a:solidFill>
                <a:latin typeface="Arial MT"/>
                <a:cs typeface="Arial MT"/>
              </a:rPr>
              <a:t>should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50">
                <a:solidFill>
                  <a:srgbClr val="213669"/>
                </a:solidFill>
                <a:latin typeface="Arial MT"/>
                <a:cs typeface="Arial MT"/>
              </a:rPr>
              <a:t>allow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620">
                <a:solidFill>
                  <a:srgbClr val="213669"/>
                </a:solidFill>
                <a:latin typeface="Arial MT"/>
                <a:cs typeface="Arial MT"/>
              </a:rPr>
              <a:t>participants</a:t>
            </a:r>
            <a:r>
              <a:rPr dirty="0" sz="3000" spc="7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780">
                <a:solidFill>
                  <a:srgbClr val="213669"/>
                </a:solidFill>
                <a:latin typeface="Arial MT"/>
                <a:cs typeface="Arial MT"/>
              </a:rPr>
              <a:t>to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635">
                <a:solidFill>
                  <a:srgbClr val="213669"/>
                </a:solidFill>
                <a:latin typeface="Arial MT"/>
                <a:cs typeface="Arial MT"/>
              </a:rPr>
              <a:t>view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725">
                <a:solidFill>
                  <a:srgbClr val="213669"/>
                </a:solidFill>
                <a:latin typeface="Arial MT"/>
                <a:cs typeface="Arial MT"/>
              </a:rPr>
              <a:t>the</a:t>
            </a:r>
            <a:r>
              <a:rPr dirty="0" sz="3000" spc="7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625">
                <a:solidFill>
                  <a:srgbClr val="213669"/>
                </a:solidFill>
                <a:latin typeface="Arial MT"/>
                <a:cs typeface="Arial MT"/>
              </a:rPr>
              <a:t>shared </a:t>
            </a:r>
            <a:r>
              <a:rPr dirty="0" sz="3000" spc="63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610">
                <a:solidFill>
                  <a:srgbClr val="213669"/>
                </a:solidFill>
                <a:latin typeface="Arial MT"/>
                <a:cs typeface="Arial MT"/>
              </a:rPr>
              <a:t>screen</a:t>
            </a:r>
            <a:r>
              <a:rPr dirty="0" sz="3000" spc="5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465">
                <a:solidFill>
                  <a:srgbClr val="213669"/>
                </a:solidFill>
                <a:latin typeface="Arial MT"/>
                <a:cs typeface="Arial MT"/>
              </a:rPr>
              <a:t>in</a:t>
            </a:r>
            <a:r>
              <a:rPr dirty="0" sz="3000" spc="6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85">
                <a:solidFill>
                  <a:srgbClr val="213669"/>
                </a:solidFill>
                <a:latin typeface="Arial MT"/>
                <a:cs typeface="Arial MT"/>
              </a:rPr>
              <a:t>real-time</a:t>
            </a:r>
            <a:r>
              <a:rPr dirty="0" sz="3000" spc="6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660">
                <a:solidFill>
                  <a:srgbClr val="213669"/>
                </a:solidFill>
                <a:latin typeface="Arial MT"/>
                <a:cs typeface="Arial MT"/>
              </a:rPr>
              <a:t>and</a:t>
            </a:r>
            <a:r>
              <a:rPr dirty="0" sz="3000" spc="6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65">
                <a:solidFill>
                  <a:srgbClr val="213669"/>
                </a:solidFill>
                <a:latin typeface="Arial MT"/>
                <a:cs typeface="Arial MT"/>
              </a:rPr>
              <a:t>should</a:t>
            </a:r>
            <a:r>
              <a:rPr dirty="0" sz="3000" spc="6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665">
                <a:solidFill>
                  <a:srgbClr val="213669"/>
                </a:solidFill>
                <a:latin typeface="Arial MT"/>
                <a:cs typeface="Arial MT"/>
              </a:rPr>
              <a:t>support</a:t>
            </a:r>
            <a:r>
              <a:rPr dirty="0" sz="3000" spc="6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60">
                <a:solidFill>
                  <a:srgbClr val="213669"/>
                </a:solidFill>
                <a:latin typeface="Arial MT"/>
                <a:cs typeface="Arial MT"/>
              </a:rPr>
              <a:t>multiple</a:t>
            </a:r>
            <a:r>
              <a:rPr dirty="0" sz="3000" spc="6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35">
                <a:solidFill>
                  <a:srgbClr val="213669"/>
                </a:solidFill>
                <a:latin typeface="Arial MT"/>
                <a:cs typeface="Arial MT"/>
              </a:rPr>
              <a:t>screens.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Arial MT"/>
              <a:cs typeface="Arial MT"/>
            </a:endParaRPr>
          </a:p>
          <a:p>
            <a:pPr lvl="1" marL="786130" indent="-774065">
              <a:lnSpc>
                <a:spcPts val="3565"/>
              </a:lnSpc>
              <a:buAutoNum type="arabicPeriod" startAt="3"/>
              <a:tabLst>
                <a:tab pos="786765" algn="l"/>
              </a:tabLst>
            </a:pPr>
            <a:r>
              <a:rPr dirty="0" sz="3000" spc="635">
                <a:solidFill>
                  <a:srgbClr val="C78B32"/>
                </a:solidFill>
                <a:latin typeface="Arial MT"/>
                <a:cs typeface="Arial MT"/>
              </a:rPr>
              <a:t>Chat:</a:t>
            </a:r>
            <a:endParaRPr sz="3000">
              <a:latin typeface="Arial MT"/>
              <a:cs typeface="Arial MT"/>
            </a:endParaRPr>
          </a:p>
          <a:p>
            <a:pPr marL="12700" marR="474345">
              <a:lnSpc>
                <a:spcPts val="3529"/>
              </a:lnSpc>
              <a:spcBef>
                <a:spcPts val="140"/>
              </a:spcBef>
            </a:pPr>
            <a:r>
              <a:rPr dirty="0" sz="3000" spc="710">
                <a:solidFill>
                  <a:srgbClr val="213669"/>
                </a:solidFill>
                <a:latin typeface="Arial MT"/>
                <a:cs typeface="Arial MT"/>
              </a:rPr>
              <a:t>The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735">
                <a:solidFill>
                  <a:srgbClr val="213669"/>
                </a:solidFill>
                <a:latin typeface="Arial MT"/>
                <a:cs typeface="Arial MT"/>
              </a:rPr>
              <a:t>system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65">
                <a:solidFill>
                  <a:srgbClr val="213669"/>
                </a:solidFill>
                <a:latin typeface="Arial MT"/>
                <a:cs typeface="Arial MT"/>
              </a:rPr>
              <a:t>should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80">
                <a:solidFill>
                  <a:srgbClr val="213669"/>
                </a:solidFill>
                <a:latin typeface="Arial MT"/>
                <a:cs typeface="Arial MT"/>
              </a:rPr>
              <a:t>provide</a:t>
            </a:r>
            <a:r>
              <a:rPr dirty="0" sz="3000" spc="7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80">
                <a:solidFill>
                  <a:srgbClr val="213669"/>
                </a:solidFill>
                <a:latin typeface="Arial MT"/>
                <a:cs typeface="Arial MT"/>
              </a:rPr>
              <a:t>a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710">
                <a:solidFill>
                  <a:srgbClr val="213669"/>
                </a:solidFill>
                <a:latin typeface="Arial MT"/>
                <a:cs typeface="Arial MT"/>
              </a:rPr>
              <a:t>chat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675">
                <a:solidFill>
                  <a:srgbClr val="213669"/>
                </a:solidFill>
                <a:latin typeface="Arial MT"/>
                <a:cs typeface="Arial MT"/>
              </a:rPr>
              <a:t>feature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780">
                <a:solidFill>
                  <a:srgbClr val="213669"/>
                </a:solidFill>
                <a:latin typeface="Arial MT"/>
                <a:cs typeface="Arial MT"/>
              </a:rPr>
              <a:t>that</a:t>
            </a:r>
            <a:r>
              <a:rPr dirty="0" sz="3000" spc="7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70">
                <a:solidFill>
                  <a:srgbClr val="213669"/>
                </a:solidFill>
                <a:latin typeface="Arial MT"/>
                <a:cs typeface="Arial MT"/>
              </a:rPr>
              <a:t>enables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620">
                <a:solidFill>
                  <a:srgbClr val="213669"/>
                </a:solidFill>
                <a:latin typeface="Arial MT"/>
                <a:cs typeface="Arial MT"/>
              </a:rPr>
              <a:t>participants</a:t>
            </a:r>
            <a:r>
              <a:rPr dirty="0" sz="30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780">
                <a:solidFill>
                  <a:srgbClr val="213669"/>
                </a:solidFill>
                <a:latin typeface="Arial MT"/>
                <a:cs typeface="Arial MT"/>
              </a:rPr>
              <a:t>to </a:t>
            </a:r>
            <a:r>
              <a:rPr dirty="0" sz="3000" spc="-819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675">
                <a:solidFill>
                  <a:srgbClr val="213669"/>
                </a:solidFill>
                <a:latin typeface="Arial MT"/>
                <a:cs typeface="Arial MT"/>
              </a:rPr>
              <a:t>communicate</a:t>
            </a:r>
            <a:r>
              <a:rPr dirty="0" sz="3000" spc="6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475">
                <a:solidFill>
                  <a:srgbClr val="213669"/>
                </a:solidFill>
                <a:latin typeface="Arial MT"/>
                <a:cs typeface="Arial MT"/>
              </a:rPr>
              <a:t>via</a:t>
            </a:r>
            <a:r>
              <a:rPr dirty="0" sz="3000" spc="6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785">
                <a:solidFill>
                  <a:srgbClr val="213669"/>
                </a:solidFill>
                <a:latin typeface="Arial MT"/>
                <a:cs typeface="Arial MT"/>
              </a:rPr>
              <a:t>text</a:t>
            </a:r>
            <a:r>
              <a:rPr dirty="0" sz="3000" spc="6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650">
                <a:solidFill>
                  <a:srgbClr val="213669"/>
                </a:solidFill>
                <a:latin typeface="Arial MT"/>
                <a:cs typeface="Arial MT"/>
              </a:rPr>
              <a:t>messages</a:t>
            </a:r>
            <a:r>
              <a:rPr dirty="0" sz="3000" spc="6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465">
                <a:solidFill>
                  <a:srgbClr val="213669"/>
                </a:solidFill>
                <a:latin typeface="Arial MT"/>
                <a:cs typeface="Arial MT"/>
              </a:rPr>
              <a:t>in</a:t>
            </a:r>
            <a:r>
              <a:rPr dirty="0" sz="3000" spc="6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25">
                <a:solidFill>
                  <a:srgbClr val="213669"/>
                </a:solidFill>
                <a:latin typeface="Arial MT"/>
                <a:cs typeface="Arial MT"/>
              </a:rPr>
              <a:t>real-time.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 lvl="1" marL="793115" indent="-781050">
              <a:lnSpc>
                <a:spcPts val="3550"/>
              </a:lnSpc>
              <a:spcBef>
                <a:spcPts val="5"/>
              </a:spcBef>
              <a:buAutoNum type="arabicPeriod" startAt="4"/>
              <a:tabLst>
                <a:tab pos="793750" algn="l"/>
              </a:tabLst>
            </a:pPr>
            <a:r>
              <a:rPr dirty="0" sz="3000" spc="480">
                <a:solidFill>
                  <a:srgbClr val="213669"/>
                </a:solidFill>
                <a:latin typeface="Arial MT"/>
                <a:cs typeface="Arial MT"/>
              </a:rPr>
              <a:t>File</a:t>
            </a:r>
            <a:r>
              <a:rPr dirty="0" sz="3000" spc="1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000" spc="560">
                <a:solidFill>
                  <a:srgbClr val="213669"/>
                </a:solidFill>
                <a:latin typeface="Arial MT"/>
                <a:cs typeface="Arial MT"/>
              </a:rPr>
              <a:t>Sharing:</a:t>
            </a:r>
            <a:endParaRPr sz="3000">
              <a:latin typeface="Arial MT"/>
              <a:cs typeface="Arial MT"/>
            </a:endParaRPr>
          </a:p>
          <a:p>
            <a:pPr marL="12700" marR="688975">
              <a:lnSpc>
                <a:spcPts val="3670"/>
              </a:lnSpc>
              <a:spcBef>
                <a:spcPts val="105"/>
              </a:spcBef>
            </a:pPr>
            <a:r>
              <a:rPr dirty="0" sz="3100" spc="740">
                <a:solidFill>
                  <a:srgbClr val="213669"/>
                </a:solidFill>
                <a:latin typeface="Arial MT"/>
                <a:cs typeface="Arial MT"/>
              </a:rPr>
              <a:t>The </a:t>
            </a:r>
            <a:r>
              <a:rPr dirty="0" sz="3100" spc="765">
                <a:solidFill>
                  <a:srgbClr val="213669"/>
                </a:solidFill>
                <a:latin typeface="Arial MT"/>
                <a:cs typeface="Arial MT"/>
              </a:rPr>
              <a:t>system </a:t>
            </a:r>
            <a:r>
              <a:rPr dirty="0" sz="3100" spc="585">
                <a:solidFill>
                  <a:srgbClr val="213669"/>
                </a:solidFill>
                <a:latin typeface="Arial MT"/>
                <a:cs typeface="Arial MT"/>
              </a:rPr>
              <a:t>should </a:t>
            </a:r>
            <a:r>
              <a:rPr dirty="0" sz="3100" spc="570">
                <a:solidFill>
                  <a:srgbClr val="213669"/>
                </a:solidFill>
                <a:latin typeface="Arial MT"/>
                <a:cs typeface="Arial MT"/>
              </a:rPr>
              <a:t>allow </a:t>
            </a:r>
            <a:r>
              <a:rPr dirty="0" sz="3100" spc="645">
                <a:solidFill>
                  <a:srgbClr val="213669"/>
                </a:solidFill>
                <a:latin typeface="Arial MT"/>
                <a:cs typeface="Arial MT"/>
              </a:rPr>
              <a:t>participants </a:t>
            </a:r>
            <a:r>
              <a:rPr dirty="0" sz="3100" spc="810">
                <a:solidFill>
                  <a:srgbClr val="213669"/>
                </a:solidFill>
                <a:latin typeface="Arial MT"/>
                <a:cs typeface="Arial MT"/>
              </a:rPr>
              <a:t>to </a:t>
            </a:r>
            <a:r>
              <a:rPr dirty="0" sz="3100" spc="620">
                <a:solidFill>
                  <a:srgbClr val="213669"/>
                </a:solidFill>
                <a:latin typeface="Arial MT"/>
                <a:cs typeface="Arial MT"/>
              </a:rPr>
              <a:t>share </a:t>
            </a:r>
            <a:r>
              <a:rPr dirty="0" sz="3100" spc="545">
                <a:solidFill>
                  <a:srgbClr val="213669"/>
                </a:solidFill>
                <a:latin typeface="Arial MT"/>
                <a:cs typeface="Arial MT"/>
              </a:rPr>
              <a:t>files </a:t>
            </a:r>
            <a:r>
              <a:rPr dirty="0" sz="3100" spc="770">
                <a:solidFill>
                  <a:srgbClr val="213669"/>
                </a:solidFill>
                <a:latin typeface="Arial MT"/>
                <a:cs typeface="Arial MT"/>
              </a:rPr>
              <a:t>with </a:t>
            </a:r>
            <a:r>
              <a:rPr dirty="0" sz="3100" spc="700">
                <a:solidFill>
                  <a:srgbClr val="213669"/>
                </a:solidFill>
                <a:latin typeface="Arial MT"/>
                <a:cs typeface="Arial MT"/>
              </a:rPr>
              <a:t>other </a:t>
            </a:r>
            <a:r>
              <a:rPr dirty="0" sz="3100" spc="70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100" spc="600">
                <a:solidFill>
                  <a:srgbClr val="213669"/>
                </a:solidFill>
                <a:latin typeface="Arial MT"/>
                <a:cs typeface="Arial MT"/>
              </a:rPr>
              <a:t>participants.</a:t>
            </a:r>
            <a:r>
              <a:rPr dirty="0" sz="31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100" spc="630">
                <a:solidFill>
                  <a:srgbClr val="213669"/>
                </a:solidFill>
                <a:latin typeface="Arial MT"/>
                <a:cs typeface="Arial MT"/>
              </a:rPr>
              <a:t>This</a:t>
            </a:r>
            <a:r>
              <a:rPr dirty="0" sz="31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100" spc="700">
                <a:solidFill>
                  <a:srgbClr val="213669"/>
                </a:solidFill>
                <a:latin typeface="Arial MT"/>
                <a:cs typeface="Arial MT"/>
              </a:rPr>
              <a:t>feature</a:t>
            </a:r>
            <a:r>
              <a:rPr dirty="0" sz="3100" spc="7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100" spc="585">
                <a:solidFill>
                  <a:srgbClr val="213669"/>
                </a:solidFill>
                <a:latin typeface="Arial MT"/>
                <a:cs typeface="Arial MT"/>
              </a:rPr>
              <a:t>should</a:t>
            </a:r>
            <a:r>
              <a:rPr dirty="0" sz="31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100" spc="690">
                <a:solidFill>
                  <a:srgbClr val="213669"/>
                </a:solidFill>
                <a:latin typeface="Arial MT"/>
                <a:cs typeface="Arial MT"/>
              </a:rPr>
              <a:t>support</a:t>
            </a:r>
            <a:r>
              <a:rPr dirty="0" sz="3100" spc="7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100" spc="600">
                <a:solidFill>
                  <a:srgbClr val="213669"/>
                </a:solidFill>
                <a:latin typeface="Arial MT"/>
                <a:cs typeface="Arial MT"/>
              </a:rPr>
              <a:t>a</a:t>
            </a:r>
            <a:r>
              <a:rPr dirty="0" sz="31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100" spc="630">
                <a:solidFill>
                  <a:srgbClr val="213669"/>
                </a:solidFill>
                <a:latin typeface="Arial MT"/>
                <a:cs typeface="Arial MT"/>
              </a:rPr>
              <a:t>variety</a:t>
            </a:r>
            <a:r>
              <a:rPr dirty="0" sz="3100" spc="7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100" spc="800">
                <a:solidFill>
                  <a:srgbClr val="213669"/>
                </a:solidFill>
                <a:latin typeface="Arial MT"/>
                <a:cs typeface="Arial MT"/>
              </a:rPr>
              <a:t>of</a:t>
            </a:r>
            <a:r>
              <a:rPr dirty="0" sz="31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100" spc="525">
                <a:solidFill>
                  <a:srgbClr val="213669"/>
                </a:solidFill>
                <a:latin typeface="Arial MT"/>
                <a:cs typeface="Arial MT"/>
              </a:rPr>
              <a:t>file</a:t>
            </a:r>
            <a:r>
              <a:rPr dirty="0" sz="3100" spc="7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100" spc="735">
                <a:solidFill>
                  <a:srgbClr val="213669"/>
                </a:solidFill>
                <a:latin typeface="Arial MT"/>
                <a:cs typeface="Arial MT"/>
              </a:rPr>
              <a:t>types</a:t>
            </a:r>
            <a:r>
              <a:rPr dirty="0" sz="31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100" spc="685">
                <a:solidFill>
                  <a:srgbClr val="213669"/>
                </a:solidFill>
                <a:latin typeface="Arial MT"/>
                <a:cs typeface="Arial MT"/>
              </a:rPr>
              <a:t>and </a:t>
            </a:r>
            <a:r>
              <a:rPr dirty="0" sz="3100" spc="-844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100" spc="545">
                <a:solidFill>
                  <a:srgbClr val="213669"/>
                </a:solidFill>
                <a:latin typeface="Arial MT"/>
                <a:cs typeface="Arial MT"/>
              </a:rPr>
              <a:t>sizes</a:t>
            </a:r>
            <a:r>
              <a:rPr dirty="0" sz="3100" spc="60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100" spc="685">
                <a:solidFill>
                  <a:srgbClr val="213669"/>
                </a:solidFill>
                <a:latin typeface="Arial MT"/>
                <a:cs typeface="Arial MT"/>
              </a:rPr>
              <a:t>and</a:t>
            </a:r>
            <a:r>
              <a:rPr dirty="0" sz="31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100" spc="585">
                <a:solidFill>
                  <a:srgbClr val="213669"/>
                </a:solidFill>
                <a:latin typeface="Arial MT"/>
                <a:cs typeface="Arial MT"/>
              </a:rPr>
              <a:t>should</a:t>
            </a:r>
            <a:r>
              <a:rPr dirty="0" sz="31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100" spc="605">
                <a:solidFill>
                  <a:srgbClr val="213669"/>
                </a:solidFill>
                <a:latin typeface="Arial MT"/>
                <a:cs typeface="Arial MT"/>
              </a:rPr>
              <a:t>provide</a:t>
            </a:r>
            <a:r>
              <a:rPr dirty="0" sz="31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100" spc="615">
                <a:solidFill>
                  <a:srgbClr val="213669"/>
                </a:solidFill>
                <a:latin typeface="Arial MT"/>
                <a:cs typeface="Arial MT"/>
              </a:rPr>
              <a:t>secure</a:t>
            </a:r>
            <a:r>
              <a:rPr dirty="0" sz="31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100" spc="525">
                <a:solidFill>
                  <a:srgbClr val="213669"/>
                </a:solidFill>
                <a:latin typeface="Arial MT"/>
                <a:cs typeface="Arial MT"/>
              </a:rPr>
              <a:t>file</a:t>
            </a:r>
            <a:r>
              <a:rPr dirty="0" sz="3100" spc="65">
                <a:solidFill>
                  <a:srgbClr val="213669"/>
                </a:solidFill>
                <a:latin typeface="Arial MT"/>
                <a:cs typeface="Arial MT"/>
              </a:rPr>
              <a:t> </a:t>
            </a:r>
            <a:r>
              <a:rPr dirty="0" sz="3100" spc="630">
                <a:solidFill>
                  <a:srgbClr val="213669"/>
                </a:solidFill>
                <a:latin typeface="Arial MT"/>
                <a:cs typeface="Arial MT"/>
              </a:rPr>
              <a:t>transfer.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571201" y="5206171"/>
              <a:ext cx="350520" cy="748030"/>
            </a:xfrm>
            <a:custGeom>
              <a:avLst/>
              <a:gdLst/>
              <a:ahLst/>
              <a:cxnLst/>
              <a:rect l="l" t="t" r="r" b="b"/>
              <a:pathLst>
                <a:path w="350519" h="748029">
                  <a:moveTo>
                    <a:pt x="0" y="0"/>
                  </a:moveTo>
                  <a:lnTo>
                    <a:pt x="350520" y="0"/>
                  </a:lnTo>
                  <a:lnTo>
                    <a:pt x="350520" y="747807"/>
                  </a:lnTo>
                  <a:lnTo>
                    <a:pt x="0" y="747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8B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6472" y="5958758"/>
              <a:ext cx="17780" cy="3295650"/>
            </a:xfrm>
            <a:custGeom>
              <a:avLst/>
              <a:gdLst/>
              <a:ahLst/>
              <a:cxnLst/>
              <a:rect l="l" t="t" r="r" b="b"/>
              <a:pathLst>
                <a:path w="17779" h="3295650">
                  <a:moveTo>
                    <a:pt x="0" y="0"/>
                  </a:moveTo>
                  <a:lnTo>
                    <a:pt x="17416" y="3295631"/>
                  </a:lnTo>
                </a:path>
              </a:pathLst>
            </a:custGeom>
            <a:ln w="9527">
              <a:solidFill>
                <a:srgbClr val="C78B3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3622" y="860641"/>
              <a:ext cx="53975" cy="4000500"/>
            </a:xfrm>
            <a:custGeom>
              <a:avLst/>
              <a:gdLst/>
              <a:ahLst/>
              <a:cxnLst/>
              <a:rect l="l" t="t" r="r" b="b"/>
              <a:pathLst>
                <a:path w="53975" h="4000500">
                  <a:moveTo>
                    <a:pt x="0" y="0"/>
                  </a:moveTo>
                  <a:lnTo>
                    <a:pt x="53784" y="4000233"/>
                  </a:lnTo>
                </a:path>
              </a:pathLst>
            </a:custGeom>
            <a:ln w="9514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1039" y="519960"/>
              <a:ext cx="350520" cy="748030"/>
            </a:xfrm>
            <a:custGeom>
              <a:avLst/>
              <a:gdLst/>
              <a:ahLst/>
              <a:cxnLst/>
              <a:rect l="l" t="t" r="r" b="b"/>
              <a:pathLst>
                <a:path w="350519" h="748030">
                  <a:moveTo>
                    <a:pt x="0" y="0"/>
                  </a:moveTo>
                  <a:lnTo>
                    <a:pt x="350519" y="0"/>
                  </a:lnTo>
                  <a:lnTo>
                    <a:pt x="350519" y="747807"/>
                  </a:lnTo>
                  <a:lnTo>
                    <a:pt x="0" y="747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34384" y="758059"/>
            <a:ext cx="16363950" cy="8868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887094" indent="-751205">
              <a:lnSpc>
                <a:spcPts val="4365"/>
              </a:lnSpc>
              <a:spcBef>
                <a:spcPts val="100"/>
              </a:spcBef>
              <a:buAutoNum type="arabicPeriod" startAt="5"/>
              <a:tabLst>
                <a:tab pos="887730" algn="l"/>
              </a:tabLst>
            </a:pPr>
            <a:r>
              <a:rPr dirty="0" sz="3650" spc="-35" b="1">
                <a:solidFill>
                  <a:srgbClr val="C78B32"/>
                </a:solidFill>
                <a:latin typeface="Tahoma"/>
                <a:cs typeface="Tahoma"/>
              </a:rPr>
              <a:t>Recording:</a:t>
            </a:r>
            <a:endParaRPr sz="3650">
              <a:latin typeface="Tahoma"/>
              <a:cs typeface="Tahoma"/>
            </a:endParaRPr>
          </a:p>
          <a:p>
            <a:pPr marL="12700" marR="364490">
              <a:lnSpc>
                <a:spcPts val="4350"/>
              </a:lnSpc>
              <a:spcBef>
                <a:spcPts val="155"/>
              </a:spcBef>
            </a:pPr>
            <a:r>
              <a:rPr dirty="0" sz="3650" spc="30" b="1">
                <a:solidFill>
                  <a:srgbClr val="213669"/>
                </a:solidFill>
                <a:latin typeface="Tahoma"/>
                <a:cs typeface="Tahoma"/>
              </a:rPr>
              <a:t>The </a:t>
            </a:r>
            <a:r>
              <a:rPr dirty="0" sz="3650" spc="40" b="1">
                <a:solidFill>
                  <a:srgbClr val="213669"/>
                </a:solidFill>
                <a:latin typeface="Tahoma"/>
                <a:cs typeface="Tahoma"/>
              </a:rPr>
              <a:t>system </a:t>
            </a:r>
            <a:r>
              <a:rPr dirty="0" sz="3650" spc="20" b="1">
                <a:solidFill>
                  <a:srgbClr val="213669"/>
                </a:solidFill>
                <a:latin typeface="Tahoma"/>
                <a:cs typeface="Tahoma"/>
              </a:rPr>
              <a:t>should </a:t>
            </a:r>
            <a:r>
              <a:rPr dirty="0" sz="3650" spc="-10" b="1">
                <a:solidFill>
                  <a:srgbClr val="213669"/>
                </a:solidFill>
                <a:latin typeface="Tahoma"/>
                <a:cs typeface="Tahoma"/>
              </a:rPr>
              <a:t>provide </a:t>
            </a:r>
            <a:r>
              <a:rPr dirty="0" sz="3650" spc="-30" b="1">
                <a:solidFill>
                  <a:srgbClr val="213669"/>
                </a:solidFill>
                <a:latin typeface="Tahoma"/>
                <a:cs typeface="Tahoma"/>
              </a:rPr>
              <a:t>a </a:t>
            </a:r>
            <a:r>
              <a:rPr dirty="0" sz="3650" spc="10" b="1">
                <a:solidFill>
                  <a:srgbClr val="213669"/>
                </a:solidFill>
                <a:latin typeface="Tahoma"/>
                <a:cs typeface="Tahoma"/>
              </a:rPr>
              <a:t>recording </a:t>
            </a:r>
            <a:r>
              <a:rPr dirty="0" sz="3650" spc="-25" b="1">
                <a:solidFill>
                  <a:srgbClr val="213669"/>
                </a:solidFill>
                <a:latin typeface="Tahoma"/>
                <a:cs typeface="Tahoma"/>
              </a:rPr>
              <a:t>feature </a:t>
            </a:r>
            <a:r>
              <a:rPr dirty="0" sz="3650" spc="-105" b="1">
                <a:solidFill>
                  <a:srgbClr val="213669"/>
                </a:solidFill>
                <a:latin typeface="Tahoma"/>
                <a:cs typeface="Tahoma"/>
              </a:rPr>
              <a:t>that </a:t>
            </a:r>
            <a:r>
              <a:rPr dirty="0" sz="3650" spc="55" b="1">
                <a:solidFill>
                  <a:srgbClr val="213669"/>
                </a:solidFill>
                <a:latin typeface="Tahoma"/>
                <a:cs typeface="Tahoma"/>
              </a:rPr>
              <a:t>enables </a:t>
            </a:r>
            <a:r>
              <a:rPr dirty="0" sz="3650" spc="6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25" b="1">
                <a:solidFill>
                  <a:srgbClr val="213669"/>
                </a:solidFill>
                <a:latin typeface="Tahoma"/>
                <a:cs typeface="Tahoma"/>
              </a:rPr>
              <a:t>participants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b="1">
                <a:solidFill>
                  <a:srgbClr val="213669"/>
                </a:solidFill>
                <a:latin typeface="Tahoma"/>
                <a:cs typeface="Tahoma"/>
              </a:rPr>
              <a:t>to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55" b="1">
                <a:solidFill>
                  <a:srgbClr val="213669"/>
                </a:solidFill>
                <a:latin typeface="Tahoma"/>
                <a:cs typeface="Tahoma"/>
              </a:rPr>
              <a:t>record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5" b="1">
                <a:solidFill>
                  <a:srgbClr val="213669"/>
                </a:solidFill>
                <a:latin typeface="Tahoma"/>
                <a:cs typeface="Tahoma"/>
              </a:rPr>
              <a:t>video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60" b="1">
                <a:solidFill>
                  <a:srgbClr val="213669"/>
                </a:solidFill>
                <a:latin typeface="Tahoma"/>
                <a:cs typeface="Tahoma"/>
              </a:rPr>
              <a:t>conferences.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30" b="1">
                <a:solidFill>
                  <a:srgbClr val="213669"/>
                </a:solidFill>
                <a:latin typeface="Tahoma"/>
                <a:cs typeface="Tahoma"/>
              </a:rPr>
              <a:t>The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10" b="1">
                <a:solidFill>
                  <a:srgbClr val="213669"/>
                </a:solidFill>
                <a:latin typeface="Tahoma"/>
                <a:cs typeface="Tahoma"/>
              </a:rPr>
              <a:t>recording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20" b="1">
                <a:solidFill>
                  <a:srgbClr val="213669"/>
                </a:solidFill>
                <a:latin typeface="Tahoma"/>
                <a:cs typeface="Tahoma"/>
              </a:rPr>
              <a:t>should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100" b="1">
                <a:solidFill>
                  <a:srgbClr val="213669"/>
                </a:solidFill>
                <a:latin typeface="Tahoma"/>
                <a:cs typeface="Tahoma"/>
              </a:rPr>
              <a:t>be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30" b="1">
                <a:solidFill>
                  <a:srgbClr val="213669"/>
                </a:solidFill>
                <a:latin typeface="Tahoma"/>
                <a:cs typeface="Tahoma"/>
              </a:rPr>
              <a:t>of </a:t>
            </a:r>
            <a:r>
              <a:rPr dirty="0" sz="3650" spc="-105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high </a:t>
            </a:r>
            <a:r>
              <a:rPr dirty="0" sz="3650" spc="-65" b="1">
                <a:solidFill>
                  <a:srgbClr val="213669"/>
                </a:solidFill>
                <a:latin typeface="Tahoma"/>
                <a:cs typeface="Tahoma"/>
              </a:rPr>
              <a:t>quality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40" b="1">
                <a:solidFill>
                  <a:srgbClr val="213669"/>
                </a:solidFill>
                <a:latin typeface="Tahoma"/>
                <a:cs typeface="Tahoma"/>
              </a:rPr>
              <a:t>and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b="1">
                <a:solidFill>
                  <a:srgbClr val="213669"/>
                </a:solidFill>
                <a:latin typeface="Tahoma"/>
                <a:cs typeface="Tahoma"/>
              </a:rPr>
              <a:t>support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40" b="1">
                <a:solidFill>
                  <a:srgbClr val="213669"/>
                </a:solidFill>
                <a:latin typeface="Tahoma"/>
                <a:cs typeface="Tahoma"/>
              </a:rPr>
              <a:t>different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5" b="1">
                <a:solidFill>
                  <a:srgbClr val="213669"/>
                </a:solidFill>
                <a:latin typeface="Tahoma"/>
                <a:cs typeface="Tahoma"/>
              </a:rPr>
              <a:t>video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60" b="1">
                <a:solidFill>
                  <a:srgbClr val="213669"/>
                </a:solidFill>
                <a:latin typeface="Tahoma"/>
                <a:cs typeface="Tahoma"/>
              </a:rPr>
              <a:t>formats.</a:t>
            </a:r>
            <a:endParaRPr sz="3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Tahoma"/>
              <a:cs typeface="Tahoma"/>
            </a:endParaRPr>
          </a:p>
          <a:p>
            <a:pPr lvl="1" marL="765810" indent="-753110">
              <a:lnSpc>
                <a:spcPts val="4365"/>
              </a:lnSpc>
              <a:buAutoNum type="arabicPeriod" startAt="6"/>
              <a:tabLst>
                <a:tab pos="765810" algn="l"/>
              </a:tabLst>
            </a:pPr>
            <a:r>
              <a:rPr dirty="0" sz="3650" spc="50" b="1">
                <a:solidFill>
                  <a:srgbClr val="C78B32"/>
                </a:solidFill>
                <a:latin typeface="Tahoma"/>
                <a:cs typeface="Tahoma"/>
              </a:rPr>
              <a:t>User</a:t>
            </a:r>
            <a:r>
              <a:rPr dirty="0" sz="3650" spc="-130" b="1">
                <a:solidFill>
                  <a:srgbClr val="C78B32"/>
                </a:solidFill>
                <a:latin typeface="Tahoma"/>
                <a:cs typeface="Tahoma"/>
              </a:rPr>
              <a:t> </a:t>
            </a:r>
            <a:r>
              <a:rPr dirty="0" sz="3650" spc="-55" b="1">
                <a:solidFill>
                  <a:srgbClr val="C78B32"/>
                </a:solidFill>
                <a:latin typeface="Tahoma"/>
                <a:cs typeface="Tahoma"/>
              </a:rPr>
              <a:t>Management:</a:t>
            </a:r>
            <a:endParaRPr sz="3650">
              <a:latin typeface="Tahoma"/>
              <a:cs typeface="Tahoma"/>
            </a:endParaRPr>
          </a:p>
          <a:p>
            <a:pPr marL="12700" marR="597535">
              <a:lnSpc>
                <a:spcPts val="4350"/>
              </a:lnSpc>
              <a:spcBef>
                <a:spcPts val="155"/>
              </a:spcBef>
            </a:pPr>
            <a:r>
              <a:rPr dirty="0" sz="3650" spc="30" b="1">
                <a:solidFill>
                  <a:srgbClr val="213669"/>
                </a:solidFill>
                <a:latin typeface="Tahoma"/>
                <a:cs typeface="Tahoma"/>
              </a:rPr>
              <a:t>The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40" b="1">
                <a:solidFill>
                  <a:srgbClr val="213669"/>
                </a:solidFill>
                <a:latin typeface="Tahoma"/>
                <a:cs typeface="Tahoma"/>
              </a:rPr>
              <a:t>system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20" b="1">
                <a:solidFill>
                  <a:srgbClr val="213669"/>
                </a:solidFill>
                <a:latin typeface="Tahoma"/>
                <a:cs typeface="Tahoma"/>
              </a:rPr>
              <a:t>should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10" b="1">
                <a:solidFill>
                  <a:srgbClr val="213669"/>
                </a:solidFill>
                <a:latin typeface="Tahoma"/>
                <a:cs typeface="Tahoma"/>
              </a:rPr>
              <a:t>provide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30" b="1">
                <a:solidFill>
                  <a:srgbClr val="213669"/>
                </a:solidFill>
                <a:latin typeface="Tahoma"/>
                <a:cs typeface="Tahoma"/>
              </a:rPr>
              <a:t>a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20" b="1">
                <a:solidFill>
                  <a:srgbClr val="213669"/>
                </a:solidFill>
                <a:latin typeface="Tahoma"/>
                <a:cs typeface="Tahoma"/>
              </a:rPr>
              <a:t>user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50" b="1">
                <a:solidFill>
                  <a:srgbClr val="213669"/>
                </a:solidFill>
                <a:latin typeface="Tahoma"/>
                <a:cs typeface="Tahoma"/>
              </a:rPr>
              <a:t>management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25" b="1">
                <a:solidFill>
                  <a:srgbClr val="213669"/>
                </a:solidFill>
                <a:latin typeface="Tahoma"/>
                <a:cs typeface="Tahoma"/>
              </a:rPr>
              <a:t>feature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105" b="1">
                <a:solidFill>
                  <a:srgbClr val="213669"/>
                </a:solidFill>
                <a:latin typeface="Tahoma"/>
                <a:cs typeface="Tahoma"/>
              </a:rPr>
              <a:t>that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55" b="1">
                <a:solidFill>
                  <a:srgbClr val="213669"/>
                </a:solidFill>
                <a:latin typeface="Tahoma"/>
                <a:cs typeface="Tahoma"/>
              </a:rPr>
              <a:t>enables </a:t>
            </a:r>
            <a:r>
              <a:rPr dirty="0" sz="3650" spc="-105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30" b="1">
                <a:solidFill>
                  <a:srgbClr val="213669"/>
                </a:solidFill>
                <a:latin typeface="Tahoma"/>
                <a:cs typeface="Tahoma"/>
              </a:rPr>
              <a:t>the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70" b="1">
                <a:solidFill>
                  <a:srgbClr val="213669"/>
                </a:solidFill>
                <a:latin typeface="Tahoma"/>
                <a:cs typeface="Tahoma"/>
              </a:rPr>
              <a:t>administrator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b="1">
                <a:solidFill>
                  <a:srgbClr val="213669"/>
                </a:solidFill>
                <a:latin typeface="Tahoma"/>
                <a:cs typeface="Tahoma"/>
              </a:rPr>
              <a:t>to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30" b="1">
                <a:solidFill>
                  <a:srgbClr val="213669"/>
                </a:solidFill>
                <a:latin typeface="Tahoma"/>
                <a:cs typeface="Tahoma"/>
              </a:rPr>
              <a:t>manage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20" b="1">
                <a:solidFill>
                  <a:srgbClr val="213669"/>
                </a:solidFill>
                <a:latin typeface="Tahoma"/>
                <a:cs typeface="Tahoma"/>
              </a:rPr>
              <a:t>user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50" b="1">
                <a:solidFill>
                  <a:srgbClr val="213669"/>
                </a:solidFill>
                <a:latin typeface="Tahoma"/>
                <a:cs typeface="Tahoma"/>
              </a:rPr>
              <a:t>accounts,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30" b="1">
                <a:solidFill>
                  <a:srgbClr val="213669"/>
                </a:solidFill>
                <a:latin typeface="Tahoma"/>
                <a:cs typeface="Tahoma"/>
              </a:rPr>
              <a:t>roles,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40" b="1">
                <a:solidFill>
                  <a:srgbClr val="213669"/>
                </a:solidFill>
                <a:latin typeface="Tahoma"/>
                <a:cs typeface="Tahoma"/>
              </a:rPr>
              <a:t>and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10" b="1">
                <a:solidFill>
                  <a:srgbClr val="213669"/>
                </a:solidFill>
                <a:latin typeface="Tahoma"/>
                <a:cs typeface="Tahoma"/>
              </a:rPr>
              <a:t>permissions.</a:t>
            </a:r>
            <a:endParaRPr sz="3650">
              <a:latin typeface="Tahoma"/>
              <a:cs typeface="Tahoma"/>
            </a:endParaRPr>
          </a:p>
          <a:p>
            <a:pPr marL="12700" marR="190500">
              <a:lnSpc>
                <a:spcPts val="4350"/>
              </a:lnSpc>
            </a:pPr>
            <a:r>
              <a:rPr dirty="0" sz="3650" spc="-5" b="1">
                <a:solidFill>
                  <a:srgbClr val="213669"/>
                </a:solidFill>
                <a:latin typeface="Tahoma"/>
                <a:cs typeface="Tahoma"/>
              </a:rPr>
              <a:t>This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25" b="1">
                <a:solidFill>
                  <a:srgbClr val="213669"/>
                </a:solidFill>
                <a:latin typeface="Tahoma"/>
                <a:cs typeface="Tahoma"/>
              </a:rPr>
              <a:t>feature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20" b="1">
                <a:solidFill>
                  <a:srgbClr val="213669"/>
                </a:solidFill>
                <a:latin typeface="Tahoma"/>
                <a:cs typeface="Tahoma"/>
              </a:rPr>
              <a:t>should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20" b="1">
                <a:solidFill>
                  <a:srgbClr val="213669"/>
                </a:solidFill>
                <a:latin typeface="Tahoma"/>
                <a:cs typeface="Tahoma"/>
              </a:rPr>
              <a:t>allow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30" b="1">
                <a:solidFill>
                  <a:srgbClr val="213669"/>
                </a:solidFill>
                <a:latin typeface="Tahoma"/>
                <a:cs typeface="Tahoma"/>
              </a:rPr>
              <a:t>the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70" b="1">
                <a:solidFill>
                  <a:srgbClr val="213669"/>
                </a:solidFill>
                <a:latin typeface="Tahoma"/>
                <a:cs typeface="Tahoma"/>
              </a:rPr>
              <a:t>administrator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b="1">
                <a:solidFill>
                  <a:srgbClr val="213669"/>
                </a:solidFill>
                <a:latin typeface="Tahoma"/>
                <a:cs typeface="Tahoma"/>
              </a:rPr>
              <a:t>to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25" b="1">
                <a:solidFill>
                  <a:srgbClr val="213669"/>
                </a:solidFill>
                <a:latin typeface="Tahoma"/>
                <a:cs typeface="Tahoma"/>
              </a:rPr>
              <a:t>add,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45" b="1">
                <a:solidFill>
                  <a:srgbClr val="213669"/>
                </a:solidFill>
                <a:latin typeface="Tahoma"/>
                <a:cs typeface="Tahoma"/>
              </a:rPr>
              <a:t>edit,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20" b="1">
                <a:solidFill>
                  <a:srgbClr val="213669"/>
                </a:solidFill>
                <a:latin typeface="Tahoma"/>
                <a:cs typeface="Tahoma"/>
              </a:rPr>
              <a:t>or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65" b="1">
                <a:solidFill>
                  <a:srgbClr val="213669"/>
                </a:solidFill>
                <a:latin typeface="Tahoma"/>
                <a:cs typeface="Tahoma"/>
              </a:rPr>
              <a:t>delete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20" b="1">
                <a:solidFill>
                  <a:srgbClr val="213669"/>
                </a:solidFill>
                <a:latin typeface="Tahoma"/>
                <a:cs typeface="Tahoma"/>
              </a:rPr>
              <a:t>user </a:t>
            </a:r>
            <a:r>
              <a:rPr dirty="0" sz="3650" spc="-105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50" b="1">
                <a:solidFill>
                  <a:srgbClr val="213669"/>
                </a:solidFill>
                <a:latin typeface="Tahoma"/>
                <a:cs typeface="Tahoma"/>
              </a:rPr>
              <a:t>accounts,</a:t>
            </a:r>
            <a:r>
              <a:rPr dirty="0" sz="3650" spc="-10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95" b="1">
                <a:solidFill>
                  <a:srgbClr val="213669"/>
                </a:solidFill>
                <a:latin typeface="Tahoma"/>
                <a:cs typeface="Tahoma"/>
              </a:rPr>
              <a:t>as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5" b="1">
                <a:solidFill>
                  <a:srgbClr val="213669"/>
                </a:solidFill>
                <a:latin typeface="Tahoma"/>
                <a:cs typeface="Tahoma"/>
              </a:rPr>
              <a:t>well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95" b="1">
                <a:solidFill>
                  <a:srgbClr val="213669"/>
                </a:solidFill>
                <a:latin typeface="Tahoma"/>
                <a:cs typeface="Tahoma"/>
              </a:rPr>
              <a:t>as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25" b="1">
                <a:solidFill>
                  <a:srgbClr val="213669"/>
                </a:solidFill>
                <a:latin typeface="Tahoma"/>
                <a:cs typeface="Tahoma"/>
              </a:rPr>
              <a:t>assign</a:t>
            </a:r>
            <a:r>
              <a:rPr dirty="0" sz="3650" spc="-10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65" b="1">
                <a:solidFill>
                  <a:srgbClr val="213669"/>
                </a:solidFill>
                <a:latin typeface="Tahoma"/>
                <a:cs typeface="Tahoma"/>
              </a:rPr>
              <a:t>roles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40" b="1">
                <a:solidFill>
                  <a:srgbClr val="213669"/>
                </a:solidFill>
                <a:latin typeface="Tahoma"/>
                <a:cs typeface="Tahoma"/>
              </a:rPr>
              <a:t>and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15" b="1">
                <a:solidFill>
                  <a:srgbClr val="213669"/>
                </a:solidFill>
                <a:latin typeface="Tahoma"/>
                <a:cs typeface="Tahoma"/>
              </a:rPr>
              <a:t>permissions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b="1">
                <a:solidFill>
                  <a:srgbClr val="213669"/>
                </a:solidFill>
                <a:latin typeface="Tahoma"/>
                <a:cs typeface="Tahoma"/>
              </a:rPr>
              <a:t>to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10" b="1">
                <a:solidFill>
                  <a:srgbClr val="213669"/>
                </a:solidFill>
                <a:latin typeface="Tahoma"/>
                <a:cs typeface="Tahoma"/>
              </a:rPr>
              <a:t>users.</a:t>
            </a:r>
            <a:endParaRPr sz="3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Tahoma"/>
              <a:cs typeface="Tahoma"/>
            </a:endParaRPr>
          </a:p>
          <a:p>
            <a:pPr lvl="1" marL="732790" indent="-720725">
              <a:lnSpc>
                <a:spcPts val="4365"/>
              </a:lnSpc>
              <a:buAutoNum type="arabicPeriod" startAt="7"/>
              <a:tabLst>
                <a:tab pos="733425" algn="l"/>
              </a:tabLst>
            </a:pPr>
            <a:r>
              <a:rPr dirty="0" sz="3650" spc="-40" b="1">
                <a:solidFill>
                  <a:srgbClr val="C78B32"/>
                </a:solidFill>
                <a:latin typeface="Tahoma"/>
                <a:cs typeface="Tahoma"/>
              </a:rPr>
              <a:t>Security:</a:t>
            </a:r>
            <a:endParaRPr sz="3650">
              <a:latin typeface="Tahoma"/>
              <a:cs typeface="Tahoma"/>
            </a:endParaRPr>
          </a:p>
          <a:p>
            <a:pPr marL="12700" marR="5080">
              <a:lnSpc>
                <a:spcPts val="4350"/>
              </a:lnSpc>
              <a:spcBef>
                <a:spcPts val="114"/>
              </a:spcBef>
            </a:pPr>
            <a:r>
              <a:rPr dirty="0" sz="3650" spc="30" b="1">
                <a:solidFill>
                  <a:srgbClr val="213669"/>
                </a:solidFill>
                <a:latin typeface="Tahoma"/>
                <a:cs typeface="Tahoma"/>
              </a:rPr>
              <a:t>The</a:t>
            </a:r>
            <a:r>
              <a:rPr dirty="0" sz="3650" spc="-10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40" b="1">
                <a:solidFill>
                  <a:srgbClr val="213669"/>
                </a:solidFill>
                <a:latin typeface="Tahoma"/>
                <a:cs typeface="Tahoma"/>
              </a:rPr>
              <a:t>system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20" b="1">
                <a:solidFill>
                  <a:srgbClr val="213669"/>
                </a:solidFill>
                <a:latin typeface="Tahoma"/>
                <a:cs typeface="Tahoma"/>
              </a:rPr>
              <a:t>should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10" b="1">
                <a:solidFill>
                  <a:srgbClr val="213669"/>
                </a:solidFill>
                <a:latin typeface="Tahoma"/>
                <a:cs typeface="Tahoma"/>
              </a:rPr>
              <a:t>provide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30" b="1">
                <a:solidFill>
                  <a:srgbClr val="213669"/>
                </a:solidFill>
                <a:latin typeface="Tahoma"/>
                <a:cs typeface="Tahoma"/>
              </a:rPr>
              <a:t>a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high </a:t>
            </a:r>
            <a:r>
              <a:rPr dirty="0" sz="3650" spc="40" b="1">
                <a:solidFill>
                  <a:srgbClr val="213669"/>
                </a:solidFill>
                <a:latin typeface="Tahoma"/>
                <a:cs typeface="Tahoma"/>
              </a:rPr>
              <a:t>level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30" b="1">
                <a:solidFill>
                  <a:srgbClr val="213669"/>
                </a:solidFill>
                <a:latin typeface="Tahoma"/>
                <a:cs typeface="Tahoma"/>
              </a:rPr>
              <a:t>of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10" b="1">
                <a:solidFill>
                  <a:srgbClr val="213669"/>
                </a:solidFill>
                <a:latin typeface="Tahoma"/>
                <a:cs typeface="Tahoma"/>
              </a:rPr>
              <a:t>security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b="1">
                <a:solidFill>
                  <a:srgbClr val="213669"/>
                </a:solidFill>
                <a:latin typeface="Tahoma"/>
                <a:cs typeface="Tahoma"/>
              </a:rPr>
              <a:t>to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35" b="1">
                <a:solidFill>
                  <a:srgbClr val="213669"/>
                </a:solidFill>
                <a:latin typeface="Tahoma"/>
                <a:cs typeface="Tahoma"/>
              </a:rPr>
              <a:t>protect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20" b="1">
                <a:solidFill>
                  <a:srgbClr val="213669"/>
                </a:solidFill>
                <a:latin typeface="Tahoma"/>
                <a:cs typeface="Tahoma"/>
              </a:rPr>
              <a:t>user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35" b="1">
                <a:solidFill>
                  <a:srgbClr val="213669"/>
                </a:solidFill>
                <a:latin typeface="Tahoma"/>
                <a:cs typeface="Tahoma"/>
              </a:rPr>
              <a:t>data </a:t>
            </a:r>
            <a:r>
              <a:rPr dirty="0" sz="3650" spc="-105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40" b="1">
                <a:solidFill>
                  <a:srgbClr val="213669"/>
                </a:solidFill>
                <a:latin typeface="Tahoma"/>
                <a:cs typeface="Tahoma"/>
              </a:rPr>
              <a:t>and </a:t>
            </a:r>
            <a:r>
              <a:rPr dirty="0" sz="3650" spc="-25" b="1">
                <a:solidFill>
                  <a:srgbClr val="213669"/>
                </a:solidFill>
                <a:latin typeface="Tahoma"/>
                <a:cs typeface="Tahoma"/>
              </a:rPr>
              <a:t>prevent </a:t>
            </a:r>
            <a:r>
              <a:rPr dirty="0" sz="3650" spc="-50" b="1">
                <a:solidFill>
                  <a:srgbClr val="213669"/>
                </a:solidFill>
                <a:latin typeface="Tahoma"/>
                <a:cs typeface="Tahoma"/>
              </a:rPr>
              <a:t>unauthorized </a:t>
            </a:r>
            <a:r>
              <a:rPr dirty="0" sz="3650" spc="140" b="1">
                <a:solidFill>
                  <a:srgbClr val="213669"/>
                </a:solidFill>
                <a:latin typeface="Tahoma"/>
                <a:cs typeface="Tahoma"/>
              </a:rPr>
              <a:t>access. </a:t>
            </a:r>
            <a:r>
              <a:rPr dirty="0" sz="3650" spc="30" b="1">
                <a:solidFill>
                  <a:srgbClr val="213669"/>
                </a:solidFill>
                <a:latin typeface="Tahoma"/>
                <a:cs typeface="Tahoma"/>
              </a:rPr>
              <a:t>The </a:t>
            </a:r>
            <a:r>
              <a:rPr dirty="0" sz="3650" spc="40" b="1">
                <a:solidFill>
                  <a:srgbClr val="213669"/>
                </a:solidFill>
                <a:latin typeface="Tahoma"/>
                <a:cs typeface="Tahoma"/>
              </a:rPr>
              <a:t>system </a:t>
            </a:r>
            <a:r>
              <a:rPr dirty="0" sz="3650" spc="20" b="1">
                <a:solidFill>
                  <a:srgbClr val="213669"/>
                </a:solidFill>
                <a:latin typeface="Tahoma"/>
                <a:cs typeface="Tahoma"/>
              </a:rPr>
              <a:t>should </a:t>
            </a:r>
            <a:r>
              <a:rPr dirty="0" sz="3650" spc="85" b="1">
                <a:solidFill>
                  <a:srgbClr val="213669"/>
                </a:solidFill>
                <a:latin typeface="Tahoma"/>
                <a:cs typeface="Tahoma"/>
              </a:rPr>
              <a:t>use </a:t>
            </a:r>
            <a:r>
              <a:rPr dirty="0" sz="3650" spc="-10" b="1">
                <a:solidFill>
                  <a:srgbClr val="213669"/>
                </a:solidFill>
                <a:latin typeface="Tahoma"/>
                <a:cs typeface="Tahoma"/>
              </a:rPr>
              <a:t>encryption </a:t>
            </a:r>
            <a:r>
              <a:rPr dirty="0" sz="3650" spc="-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40" b="1">
                <a:solidFill>
                  <a:srgbClr val="213669"/>
                </a:solidFill>
                <a:latin typeface="Tahoma"/>
                <a:cs typeface="Tahoma"/>
              </a:rPr>
              <a:t>and </a:t>
            </a:r>
            <a:r>
              <a:rPr dirty="0" sz="3650" spc="95" b="1">
                <a:solidFill>
                  <a:srgbClr val="213669"/>
                </a:solidFill>
                <a:latin typeface="Tahoma"/>
                <a:cs typeface="Tahoma"/>
              </a:rPr>
              <a:t>secure </a:t>
            </a:r>
            <a:r>
              <a:rPr dirty="0" sz="3650" spc="-50" b="1">
                <a:solidFill>
                  <a:srgbClr val="213669"/>
                </a:solidFill>
                <a:latin typeface="Tahoma"/>
                <a:cs typeface="Tahoma"/>
              </a:rPr>
              <a:t>authentication </a:t>
            </a:r>
            <a:r>
              <a:rPr dirty="0" sz="3650" spc="15" b="1">
                <a:solidFill>
                  <a:srgbClr val="213669"/>
                </a:solidFill>
                <a:latin typeface="Tahoma"/>
                <a:cs typeface="Tahoma"/>
              </a:rPr>
              <a:t>methods </a:t>
            </a:r>
            <a:r>
              <a:rPr dirty="0" sz="3650" b="1">
                <a:solidFill>
                  <a:srgbClr val="213669"/>
                </a:solidFill>
                <a:latin typeface="Tahoma"/>
                <a:cs typeface="Tahoma"/>
              </a:rPr>
              <a:t>to </a:t>
            </a:r>
            <a:r>
              <a:rPr dirty="0" sz="3650" spc="20" b="1">
                <a:solidFill>
                  <a:srgbClr val="213669"/>
                </a:solidFill>
                <a:latin typeface="Tahoma"/>
                <a:cs typeface="Tahoma"/>
              </a:rPr>
              <a:t>ensure </a:t>
            </a:r>
            <a:r>
              <a:rPr dirty="0" sz="3650" spc="-30" b="1">
                <a:solidFill>
                  <a:srgbClr val="213669"/>
                </a:solidFill>
                <a:latin typeface="Tahoma"/>
                <a:cs typeface="Tahoma"/>
              </a:rPr>
              <a:t>the </a:t>
            </a:r>
            <a:r>
              <a:rPr dirty="0" sz="3650" spc="10" b="1">
                <a:solidFill>
                  <a:srgbClr val="213669"/>
                </a:solidFill>
                <a:latin typeface="Tahoma"/>
                <a:cs typeface="Tahoma"/>
              </a:rPr>
              <a:t>security </a:t>
            </a:r>
            <a:r>
              <a:rPr dirty="0" sz="3650" spc="30" b="1">
                <a:solidFill>
                  <a:srgbClr val="213669"/>
                </a:solidFill>
                <a:latin typeface="Tahoma"/>
                <a:cs typeface="Tahoma"/>
              </a:rPr>
              <a:t>of </a:t>
            </a:r>
            <a:r>
              <a:rPr dirty="0" sz="3650" spc="20" b="1">
                <a:solidFill>
                  <a:srgbClr val="213669"/>
                </a:solidFill>
                <a:latin typeface="Tahoma"/>
                <a:cs typeface="Tahoma"/>
              </a:rPr>
              <a:t>user </a:t>
            </a:r>
            <a:r>
              <a:rPr dirty="0" sz="3650" spc="2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145" b="1">
                <a:solidFill>
                  <a:srgbClr val="213669"/>
                </a:solidFill>
                <a:latin typeface="Tahoma"/>
                <a:cs typeface="Tahoma"/>
              </a:rPr>
              <a:t>data.:</a:t>
            </a:r>
            <a:endParaRPr sz="3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571201" y="5348894"/>
              <a:ext cx="350520" cy="748030"/>
            </a:xfrm>
            <a:custGeom>
              <a:avLst/>
              <a:gdLst/>
              <a:ahLst/>
              <a:cxnLst/>
              <a:rect l="l" t="t" r="r" b="b"/>
              <a:pathLst>
                <a:path w="350519" h="748029">
                  <a:moveTo>
                    <a:pt x="0" y="747807"/>
                  </a:moveTo>
                  <a:lnTo>
                    <a:pt x="0" y="0"/>
                  </a:lnTo>
                  <a:lnTo>
                    <a:pt x="350520" y="0"/>
                  </a:lnTo>
                  <a:lnTo>
                    <a:pt x="350520" y="747807"/>
                  </a:lnTo>
                  <a:lnTo>
                    <a:pt x="0" y="747807"/>
                  </a:lnTo>
                  <a:close/>
                </a:path>
              </a:pathLst>
            </a:custGeom>
            <a:solidFill>
              <a:srgbClr val="C78B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6468" y="6101486"/>
              <a:ext cx="17780" cy="3152775"/>
            </a:xfrm>
            <a:custGeom>
              <a:avLst/>
              <a:gdLst/>
              <a:ahLst/>
              <a:cxnLst/>
              <a:rect l="l" t="t" r="r" b="b"/>
              <a:pathLst>
                <a:path w="17779" h="3152775">
                  <a:moveTo>
                    <a:pt x="0" y="0"/>
                  </a:moveTo>
                  <a:lnTo>
                    <a:pt x="17413" y="3152764"/>
                  </a:lnTo>
                </a:path>
              </a:pathLst>
            </a:custGeom>
            <a:ln w="9527">
              <a:solidFill>
                <a:srgbClr val="C78B3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3622" y="860644"/>
              <a:ext cx="53975" cy="4000500"/>
            </a:xfrm>
            <a:custGeom>
              <a:avLst/>
              <a:gdLst/>
              <a:ahLst/>
              <a:cxnLst/>
              <a:rect l="l" t="t" r="r" b="b"/>
              <a:pathLst>
                <a:path w="53975" h="4000500">
                  <a:moveTo>
                    <a:pt x="0" y="0"/>
                  </a:moveTo>
                  <a:lnTo>
                    <a:pt x="53784" y="4000233"/>
                  </a:lnTo>
                </a:path>
              </a:pathLst>
            </a:custGeom>
            <a:ln w="9514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1039" y="519966"/>
              <a:ext cx="350520" cy="748030"/>
            </a:xfrm>
            <a:custGeom>
              <a:avLst/>
              <a:gdLst/>
              <a:ahLst/>
              <a:cxnLst/>
              <a:rect l="l" t="t" r="r" b="b"/>
              <a:pathLst>
                <a:path w="350519" h="748030">
                  <a:moveTo>
                    <a:pt x="0" y="0"/>
                  </a:moveTo>
                  <a:lnTo>
                    <a:pt x="350519" y="0"/>
                  </a:lnTo>
                  <a:lnTo>
                    <a:pt x="350519" y="747807"/>
                  </a:lnTo>
                  <a:lnTo>
                    <a:pt x="0" y="747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16000" y="712670"/>
            <a:ext cx="16035655" cy="828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dirty="0" sz="3200" spc="10" b="1">
                <a:solidFill>
                  <a:srgbClr val="C78B32"/>
                </a:solidFill>
                <a:latin typeface="Tahoma"/>
                <a:cs typeface="Tahoma"/>
              </a:rPr>
              <a:t>Non-Functional</a:t>
            </a:r>
            <a:r>
              <a:rPr dirty="0" sz="3200" spc="-35" b="1">
                <a:solidFill>
                  <a:srgbClr val="C78B32"/>
                </a:solidFill>
                <a:latin typeface="Tahoma"/>
                <a:cs typeface="Tahoma"/>
              </a:rPr>
              <a:t> </a:t>
            </a:r>
            <a:r>
              <a:rPr dirty="0" sz="3200" spc="-10" b="1">
                <a:solidFill>
                  <a:srgbClr val="C78B32"/>
                </a:solidFill>
                <a:latin typeface="Tahoma"/>
                <a:cs typeface="Tahoma"/>
              </a:rPr>
              <a:t>Requirements: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Tahoma"/>
              <a:cs typeface="Tahoma"/>
            </a:endParaRPr>
          </a:p>
          <a:p>
            <a:pPr lvl="1" marL="689610" indent="-677545">
              <a:lnSpc>
                <a:spcPct val="100000"/>
              </a:lnSpc>
              <a:buAutoNum type="arabicPeriod"/>
              <a:tabLst>
                <a:tab pos="690245" algn="l"/>
              </a:tabLst>
            </a:pPr>
            <a:r>
              <a:rPr dirty="0" sz="3200" spc="10" b="1">
                <a:solidFill>
                  <a:srgbClr val="C78B32"/>
                </a:solidFill>
                <a:latin typeface="Tahoma"/>
                <a:cs typeface="Tahoma"/>
              </a:rPr>
              <a:t>Performance:</a:t>
            </a:r>
            <a:endParaRPr sz="3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C78B32"/>
              </a:buClr>
              <a:buFont typeface="Tahoma"/>
              <a:buAutoNum type="arabicPeriod"/>
            </a:pPr>
            <a:endParaRPr sz="3250">
              <a:latin typeface="Tahoma"/>
              <a:cs typeface="Tahoma"/>
            </a:endParaRPr>
          </a:p>
          <a:p>
            <a:pPr marL="12700" marR="236220">
              <a:lnSpc>
                <a:spcPts val="3829"/>
              </a:lnSpc>
            </a:pPr>
            <a:r>
              <a:rPr dirty="0" sz="3200" spc="55" b="1">
                <a:solidFill>
                  <a:srgbClr val="0D4578"/>
                </a:solidFill>
                <a:latin typeface="Tahoma"/>
                <a:cs typeface="Tahoma"/>
              </a:rPr>
              <a:t>The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70" b="1">
                <a:solidFill>
                  <a:srgbClr val="0D4578"/>
                </a:solidFill>
                <a:latin typeface="Tahoma"/>
                <a:cs typeface="Tahoma"/>
              </a:rPr>
              <a:t>system</a:t>
            </a:r>
            <a:r>
              <a:rPr dirty="0" sz="3200" spc="1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55" b="1">
                <a:solidFill>
                  <a:srgbClr val="0D4578"/>
                </a:solidFill>
                <a:latin typeface="Tahoma"/>
                <a:cs typeface="Tahoma"/>
              </a:rPr>
              <a:t>should</a:t>
            </a:r>
            <a:r>
              <a:rPr dirty="0" sz="3200" spc="1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110" b="1">
                <a:solidFill>
                  <a:srgbClr val="0D4578"/>
                </a:solidFill>
                <a:latin typeface="Tahoma"/>
                <a:cs typeface="Tahoma"/>
              </a:rPr>
              <a:t>be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70" b="1">
                <a:solidFill>
                  <a:srgbClr val="0D4578"/>
                </a:solidFill>
                <a:latin typeface="Tahoma"/>
                <a:cs typeface="Tahoma"/>
              </a:rPr>
              <a:t>able</a:t>
            </a:r>
            <a:r>
              <a:rPr dirty="0" sz="3200" spc="1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20" b="1">
                <a:solidFill>
                  <a:srgbClr val="0D4578"/>
                </a:solidFill>
                <a:latin typeface="Tahoma"/>
                <a:cs typeface="Tahoma"/>
              </a:rPr>
              <a:t>to</a:t>
            </a:r>
            <a:r>
              <a:rPr dirty="0" sz="3200" spc="1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20" b="1">
                <a:solidFill>
                  <a:srgbClr val="0D4578"/>
                </a:solidFill>
                <a:latin typeface="Tahoma"/>
                <a:cs typeface="Tahoma"/>
              </a:rPr>
              <a:t>handle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-10" b="1">
                <a:solidFill>
                  <a:srgbClr val="0D4578"/>
                </a:solidFill>
                <a:latin typeface="Tahoma"/>
                <a:cs typeface="Tahoma"/>
              </a:rPr>
              <a:t>multiple</a:t>
            </a:r>
            <a:r>
              <a:rPr dirty="0" sz="3200" spc="15" b="1">
                <a:solidFill>
                  <a:srgbClr val="0D4578"/>
                </a:solidFill>
                <a:latin typeface="Tahoma"/>
                <a:cs typeface="Tahoma"/>
              </a:rPr>
              <a:t> participants </a:t>
            </a:r>
            <a:r>
              <a:rPr dirty="0" sz="3200" spc="-5" b="1">
                <a:solidFill>
                  <a:srgbClr val="0D4578"/>
                </a:solidFill>
                <a:latin typeface="Tahoma"/>
                <a:cs typeface="Tahoma"/>
              </a:rPr>
              <a:t>and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25" b="1">
                <a:solidFill>
                  <a:srgbClr val="0D4578"/>
                </a:solidFill>
                <a:latin typeface="Tahoma"/>
                <a:cs typeface="Tahoma"/>
              </a:rPr>
              <a:t>provide</a:t>
            </a:r>
            <a:r>
              <a:rPr dirty="0" sz="3200" spc="1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-75" b="1">
                <a:solidFill>
                  <a:srgbClr val="0D4578"/>
                </a:solidFill>
                <a:latin typeface="Tahoma"/>
                <a:cs typeface="Tahoma"/>
              </a:rPr>
              <a:t>high- </a:t>
            </a:r>
            <a:r>
              <a:rPr dirty="0" sz="3200" spc="-92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-20" b="1">
                <a:solidFill>
                  <a:srgbClr val="0D4578"/>
                </a:solidFill>
                <a:latin typeface="Tahoma"/>
                <a:cs typeface="Tahoma"/>
              </a:rPr>
              <a:t>quality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 audio </a:t>
            </a:r>
            <a:r>
              <a:rPr dirty="0" sz="3200" spc="-5" b="1">
                <a:solidFill>
                  <a:srgbClr val="0D4578"/>
                </a:solidFill>
                <a:latin typeface="Tahoma"/>
                <a:cs typeface="Tahoma"/>
              </a:rPr>
              <a:t>and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40" b="1">
                <a:solidFill>
                  <a:srgbClr val="0D4578"/>
                </a:solidFill>
                <a:latin typeface="Tahoma"/>
                <a:cs typeface="Tahoma"/>
              </a:rPr>
              <a:t>video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b="1">
                <a:solidFill>
                  <a:srgbClr val="0D4578"/>
                </a:solidFill>
                <a:latin typeface="Tahoma"/>
                <a:cs typeface="Tahoma"/>
              </a:rPr>
              <a:t>streaming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-55" b="1">
                <a:solidFill>
                  <a:srgbClr val="0D4578"/>
                </a:solidFill>
                <a:latin typeface="Tahoma"/>
                <a:cs typeface="Tahoma"/>
              </a:rPr>
              <a:t>without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-35" b="1">
                <a:solidFill>
                  <a:srgbClr val="0D4578"/>
                </a:solidFill>
                <a:latin typeface="Tahoma"/>
                <a:cs typeface="Tahoma"/>
              </a:rPr>
              <a:t>any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30" b="1">
                <a:solidFill>
                  <a:srgbClr val="0D4578"/>
                </a:solidFill>
                <a:latin typeface="Tahoma"/>
                <a:cs typeface="Tahoma"/>
              </a:rPr>
              <a:t>lag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 or </a:t>
            </a:r>
            <a:r>
              <a:rPr dirty="0" sz="3200" spc="15" b="1">
                <a:solidFill>
                  <a:srgbClr val="0D4578"/>
                </a:solidFill>
                <a:latin typeface="Tahoma"/>
                <a:cs typeface="Tahoma"/>
              </a:rPr>
              <a:t>delay.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ahoma"/>
              <a:cs typeface="Tahoma"/>
            </a:endParaRPr>
          </a:p>
          <a:p>
            <a:pPr lvl="1" marL="769620" indent="-757555">
              <a:lnSpc>
                <a:spcPct val="100000"/>
              </a:lnSpc>
              <a:buAutoNum type="arabicPeriod" startAt="2"/>
              <a:tabLst>
                <a:tab pos="770255" algn="l"/>
              </a:tabLst>
            </a:pPr>
            <a:r>
              <a:rPr dirty="0" sz="3200" spc="-40" b="1">
                <a:solidFill>
                  <a:srgbClr val="C78B32"/>
                </a:solidFill>
                <a:latin typeface="Tahoma"/>
                <a:cs typeface="Tahoma"/>
              </a:rPr>
              <a:t>Reliability:</a:t>
            </a:r>
            <a:endParaRPr sz="3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C78B32"/>
              </a:buClr>
              <a:buFont typeface="Tahoma"/>
              <a:buAutoNum type="arabicPeriod" startAt="2"/>
            </a:pPr>
            <a:endParaRPr sz="3250">
              <a:latin typeface="Tahoma"/>
              <a:cs typeface="Tahoma"/>
            </a:endParaRPr>
          </a:p>
          <a:p>
            <a:pPr marL="12700" marR="5080">
              <a:lnSpc>
                <a:spcPts val="3829"/>
              </a:lnSpc>
            </a:pPr>
            <a:r>
              <a:rPr dirty="0" sz="3200" spc="55" b="1">
                <a:solidFill>
                  <a:srgbClr val="0D4578"/>
                </a:solidFill>
                <a:latin typeface="Tahoma"/>
                <a:cs typeface="Tahoma"/>
              </a:rPr>
              <a:t>The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70" b="1">
                <a:solidFill>
                  <a:srgbClr val="0D4578"/>
                </a:solidFill>
                <a:latin typeface="Tahoma"/>
                <a:cs typeface="Tahoma"/>
              </a:rPr>
              <a:t>system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55" b="1">
                <a:solidFill>
                  <a:srgbClr val="0D4578"/>
                </a:solidFill>
                <a:latin typeface="Tahoma"/>
                <a:cs typeface="Tahoma"/>
              </a:rPr>
              <a:t>should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110" b="1">
                <a:solidFill>
                  <a:srgbClr val="0D4578"/>
                </a:solidFill>
                <a:latin typeface="Tahoma"/>
                <a:cs typeface="Tahoma"/>
              </a:rPr>
              <a:t>be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35" b="1">
                <a:solidFill>
                  <a:srgbClr val="0D4578"/>
                </a:solidFill>
                <a:latin typeface="Tahoma"/>
                <a:cs typeface="Tahoma"/>
              </a:rPr>
              <a:t>reliable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-5" b="1">
                <a:solidFill>
                  <a:srgbClr val="0D4578"/>
                </a:solidFill>
                <a:latin typeface="Tahoma"/>
                <a:cs typeface="Tahoma"/>
              </a:rPr>
              <a:t>and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20" b="1">
                <a:solidFill>
                  <a:srgbClr val="0D4578"/>
                </a:solidFill>
                <a:latin typeface="Tahoma"/>
                <a:cs typeface="Tahoma"/>
              </a:rPr>
              <a:t>available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-45" b="1">
                <a:solidFill>
                  <a:srgbClr val="0D4578"/>
                </a:solidFill>
                <a:latin typeface="Tahoma"/>
                <a:cs typeface="Tahoma"/>
              </a:rPr>
              <a:t>at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15" b="1">
                <a:solidFill>
                  <a:srgbClr val="0D4578"/>
                </a:solidFill>
                <a:latin typeface="Tahoma"/>
                <a:cs typeface="Tahoma"/>
              </a:rPr>
              <a:t>all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-15" b="1">
                <a:solidFill>
                  <a:srgbClr val="0D4578"/>
                </a:solidFill>
                <a:latin typeface="Tahoma"/>
                <a:cs typeface="Tahoma"/>
              </a:rPr>
              <a:t>times.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-360" b="1">
                <a:solidFill>
                  <a:srgbClr val="0D4578"/>
                </a:solidFill>
                <a:latin typeface="Tahoma"/>
                <a:cs typeface="Tahoma"/>
              </a:rPr>
              <a:t>It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55" b="1">
                <a:solidFill>
                  <a:srgbClr val="0D4578"/>
                </a:solidFill>
                <a:latin typeface="Tahoma"/>
                <a:cs typeface="Tahoma"/>
              </a:rPr>
              <a:t>should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 have </a:t>
            </a:r>
            <a:r>
              <a:rPr dirty="0" sz="3200" spc="-25" b="1">
                <a:solidFill>
                  <a:srgbClr val="0D4578"/>
                </a:solidFill>
                <a:latin typeface="Tahoma"/>
                <a:cs typeface="Tahoma"/>
              </a:rPr>
              <a:t>a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-50" b="1">
                <a:solidFill>
                  <a:srgbClr val="0D4578"/>
                </a:solidFill>
                <a:latin typeface="Tahoma"/>
                <a:cs typeface="Tahoma"/>
              </a:rPr>
              <a:t>high </a:t>
            </a:r>
            <a:r>
              <a:rPr dirty="0" sz="3200" spc="-92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-25" b="1">
                <a:solidFill>
                  <a:srgbClr val="0D4578"/>
                </a:solidFill>
                <a:latin typeface="Tahoma"/>
                <a:cs typeface="Tahoma"/>
              </a:rPr>
              <a:t>uptime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-5" b="1">
                <a:solidFill>
                  <a:srgbClr val="0D4578"/>
                </a:solidFill>
                <a:latin typeface="Tahoma"/>
                <a:cs typeface="Tahoma"/>
              </a:rPr>
              <a:t>and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55" b="1">
                <a:solidFill>
                  <a:srgbClr val="0D4578"/>
                </a:solidFill>
                <a:latin typeface="Tahoma"/>
                <a:cs typeface="Tahoma"/>
              </a:rPr>
              <a:t>should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110" b="1">
                <a:solidFill>
                  <a:srgbClr val="0D4578"/>
                </a:solidFill>
                <a:latin typeface="Tahoma"/>
                <a:cs typeface="Tahoma"/>
              </a:rPr>
              <a:t>be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70" b="1">
                <a:solidFill>
                  <a:srgbClr val="0D4578"/>
                </a:solidFill>
                <a:latin typeface="Tahoma"/>
                <a:cs typeface="Tahoma"/>
              </a:rPr>
              <a:t>able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20" b="1">
                <a:solidFill>
                  <a:srgbClr val="0D4578"/>
                </a:solidFill>
                <a:latin typeface="Tahoma"/>
                <a:cs typeface="Tahoma"/>
              </a:rPr>
              <a:t>to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20" b="1">
                <a:solidFill>
                  <a:srgbClr val="0D4578"/>
                </a:solidFill>
                <a:latin typeface="Tahoma"/>
                <a:cs typeface="Tahoma"/>
              </a:rPr>
              <a:t>handle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-35" b="1">
                <a:solidFill>
                  <a:srgbClr val="0D4578"/>
                </a:solidFill>
                <a:latin typeface="Tahoma"/>
                <a:cs typeface="Tahoma"/>
              </a:rPr>
              <a:t>any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60" b="1">
                <a:solidFill>
                  <a:srgbClr val="0D4578"/>
                </a:solidFill>
                <a:latin typeface="Tahoma"/>
                <a:cs typeface="Tahoma"/>
              </a:rPr>
              <a:t>technical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110" b="1">
                <a:solidFill>
                  <a:srgbClr val="0D4578"/>
                </a:solidFill>
                <a:latin typeface="Tahoma"/>
                <a:cs typeface="Tahoma"/>
              </a:rPr>
              <a:t>issues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-20" b="1">
                <a:solidFill>
                  <a:srgbClr val="0D4578"/>
                </a:solidFill>
                <a:latin typeface="Tahoma"/>
                <a:cs typeface="Tahoma"/>
              </a:rPr>
              <a:t>promptly.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ahoma"/>
              <a:cs typeface="Tahoma"/>
            </a:endParaRPr>
          </a:p>
          <a:p>
            <a:pPr lvl="1" marL="775335" indent="-76327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775970" algn="l"/>
              </a:tabLst>
            </a:pPr>
            <a:r>
              <a:rPr dirty="0" sz="3200" spc="-25" b="1">
                <a:solidFill>
                  <a:srgbClr val="C78B32"/>
                </a:solidFill>
                <a:latin typeface="Tahoma"/>
                <a:cs typeface="Tahoma"/>
              </a:rPr>
              <a:t>Usability: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Tahoma"/>
              <a:cs typeface="Tahoma"/>
            </a:endParaRPr>
          </a:p>
          <a:p>
            <a:pPr algn="just" marL="12700" marR="795020">
              <a:lnSpc>
                <a:spcPts val="3820"/>
              </a:lnSpc>
            </a:pPr>
            <a:r>
              <a:rPr dirty="0" sz="3200" spc="60" b="1">
                <a:solidFill>
                  <a:srgbClr val="0D4578"/>
                </a:solidFill>
                <a:latin typeface="Tahoma"/>
                <a:cs typeface="Tahoma"/>
              </a:rPr>
              <a:t>The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75" b="1">
                <a:solidFill>
                  <a:srgbClr val="0D4578"/>
                </a:solidFill>
                <a:latin typeface="Tahoma"/>
                <a:cs typeface="Tahoma"/>
              </a:rPr>
              <a:t>system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55" b="1">
                <a:solidFill>
                  <a:srgbClr val="0D4578"/>
                </a:solidFill>
                <a:latin typeface="Tahoma"/>
                <a:cs typeface="Tahoma"/>
              </a:rPr>
              <a:t>should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110" b="1">
                <a:solidFill>
                  <a:srgbClr val="0D4578"/>
                </a:solidFill>
                <a:latin typeface="Tahoma"/>
                <a:cs typeface="Tahoma"/>
              </a:rPr>
              <a:t>be</a:t>
            </a:r>
            <a:r>
              <a:rPr dirty="0" sz="3200" spc="1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105" b="1">
                <a:solidFill>
                  <a:srgbClr val="0D4578"/>
                </a:solidFill>
                <a:latin typeface="Tahoma"/>
                <a:cs typeface="Tahoma"/>
              </a:rPr>
              <a:t>easy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25" b="1">
                <a:solidFill>
                  <a:srgbClr val="0D4578"/>
                </a:solidFill>
                <a:latin typeface="Tahoma"/>
                <a:cs typeface="Tahoma"/>
              </a:rPr>
              <a:t>to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105" b="1">
                <a:solidFill>
                  <a:srgbClr val="0D4578"/>
                </a:solidFill>
                <a:latin typeface="Tahoma"/>
                <a:cs typeface="Tahoma"/>
              </a:rPr>
              <a:t>use</a:t>
            </a:r>
            <a:r>
              <a:rPr dirty="0" sz="3200" spc="1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-5" b="1">
                <a:solidFill>
                  <a:srgbClr val="0D4578"/>
                </a:solidFill>
                <a:latin typeface="Tahoma"/>
                <a:cs typeface="Tahoma"/>
              </a:rPr>
              <a:t>and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 have </a:t>
            </a:r>
            <a:r>
              <a:rPr dirty="0" sz="3200" spc="-25" b="1">
                <a:solidFill>
                  <a:srgbClr val="0D4578"/>
                </a:solidFill>
                <a:latin typeface="Tahoma"/>
                <a:cs typeface="Tahoma"/>
              </a:rPr>
              <a:t>a</a:t>
            </a:r>
            <a:r>
              <a:rPr dirty="0" sz="3200" spc="1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user-friendly </a:t>
            </a:r>
            <a:r>
              <a:rPr dirty="0" sz="3200" spc="20" b="1">
                <a:solidFill>
                  <a:srgbClr val="0D4578"/>
                </a:solidFill>
                <a:latin typeface="Tahoma"/>
                <a:cs typeface="Tahoma"/>
              </a:rPr>
              <a:t>interface.</a:t>
            </a:r>
            <a:r>
              <a:rPr dirty="0" sz="3200" spc="1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60" b="1">
                <a:solidFill>
                  <a:srgbClr val="0D4578"/>
                </a:solidFill>
                <a:latin typeface="Tahoma"/>
                <a:cs typeface="Tahoma"/>
              </a:rPr>
              <a:t>The </a:t>
            </a:r>
            <a:r>
              <a:rPr dirty="0" sz="3200" spc="-92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75" b="1">
                <a:solidFill>
                  <a:srgbClr val="0D4578"/>
                </a:solidFill>
                <a:latin typeface="Tahoma"/>
                <a:cs typeface="Tahoma"/>
              </a:rPr>
              <a:t>system </a:t>
            </a:r>
            <a:r>
              <a:rPr dirty="0" sz="3200" spc="55" b="1">
                <a:solidFill>
                  <a:srgbClr val="0D4578"/>
                </a:solidFill>
                <a:latin typeface="Tahoma"/>
                <a:cs typeface="Tahoma"/>
              </a:rPr>
              <a:t>should </a:t>
            </a:r>
            <a:r>
              <a:rPr dirty="0" sz="3200" spc="110" b="1">
                <a:solidFill>
                  <a:srgbClr val="0D4578"/>
                </a:solidFill>
                <a:latin typeface="Tahoma"/>
                <a:cs typeface="Tahoma"/>
              </a:rPr>
              <a:t>be </a:t>
            </a:r>
            <a:r>
              <a:rPr dirty="0" sz="3200" spc="-50" b="1">
                <a:solidFill>
                  <a:srgbClr val="0D4578"/>
                </a:solidFill>
                <a:latin typeface="Tahoma"/>
                <a:cs typeface="Tahoma"/>
              </a:rPr>
              <a:t>intuitive </a:t>
            </a:r>
            <a:r>
              <a:rPr dirty="0" sz="3200" spc="-5" b="1">
                <a:solidFill>
                  <a:srgbClr val="0D4578"/>
                </a:solidFill>
                <a:latin typeface="Tahoma"/>
                <a:cs typeface="Tahoma"/>
              </a:rPr>
              <a:t>and </a:t>
            </a:r>
            <a:r>
              <a:rPr dirty="0" sz="3200" spc="105" b="1">
                <a:solidFill>
                  <a:srgbClr val="0D4578"/>
                </a:solidFill>
                <a:latin typeface="Tahoma"/>
                <a:cs typeface="Tahoma"/>
              </a:rPr>
              <a:t>easy </a:t>
            </a:r>
            <a:r>
              <a:rPr dirty="0" sz="3200" spc="25" b="1">
                <a:solidFill>
                  <a:srgbClr val="0D4578"/>
                </a:solidFill>
                <a:latin typeface="Tahoma"/>
                <a:cs typeface="Tahoma"/>
              </a:rPr>
              <a:t>to </a:t>
            </a:r>
            <a:r>
              <a:rPr dirty="0" sz="3200" spc="-10" b="1">
                <a:solidFill>
                  <a:srgbClr val="0D4578"/>
                </a:solidFill>
                <a:latin typeface="Tahoma"/>
                <a:cs typeface="Tahoma"/>
              </a:rPr>
              <a:t>navigate, </a:t>
            </a:r>
            <a:r>
              <a:rPr dirty="0" sz="3200" spc="50" b="1">
                <a:solidFill>
                  <a:srgbClr val="0D4578"/>
                </a:solidFill>
                <a:latin typeface="Tahoma"/>
                <a:cs typeface="Tahoma"/>
              </a:rPr>
              <a:t>even 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for </a:t>
            </a:r>
            <a:r>
              <a:rPr dirty="0" sz="3200" spc="95" b="1">
                <a:solidFill>
                  <a:srgbClr val="0D4578"/>
                </a:solidFill>
                <a:latin typeface="Tahoma"/>
                <a:cs typeface="Tahoma"/>
              </a:rPr>
              <a:t>users </a:t>
            </a:r>
            <a:r>
              <a:rPr dirty="0" sz="3200" spc="-95" b="1">
                <a:solidFill>
                  <a:srgbClr val="0D4578"/>
                </a:solidFill>
                <a:latin typeface="Tahoma"/>
                <a:cs typeface="Tahoma"/>
              </a:rPr>
              <a:t>with </a:t>
            </a:r>
            <a:r>
              <a:rPr dirty="0" sz="3200" b="1">
                <a:solidFill>
                  <a:srgbClr val="0D4578"/>
                </a:solidFill>
                <a:latin typeface="Tahoma"/>
                <a:cs typeface="Tahoma"/>
              </a:rPr>
              <a:t>little </a:t>
            </a:r>
            <a:r>
              <a:rPr dirty="0" sz="3200" spc="-92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65" b="1">
                <a:solidFill>
                  <a:srgbClr val="0D4578"/>
                </a:solidFill>
                <a:latin typeface="Tahoma"/>
                <a:cs typeface="Tahoma"/>
              </a:rPr>
              <a:t>technical</a:t>
            </a:r>
            <a:r>
              <a:rPr dirty="0" sz="3200" spc="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200" spc="40" b="1">
                <a:solidFill>
                  <a:srgbClr val="0D4578"/>
                </a:solidFill>
                <a:latin typeface="Tahoma"/>
                <a:cs typeface="Tahoma"/>
              </a:rPr>
              <a:t>knowledge.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571201" y="5348890"/>
              <a:ext cx="350520" cy="748030"/>
            </a:xfrm>
            <a:custGeom>
              <a:avLst/>
              <a:gdLst/>
              <a:ahLst/>
              <a:cxnLst/>
              <a:rect l="l" t="t" r="r" b="b"/>
              <a:pathLst>
                <a:path w="350519" h="748029">
                  <a:moveTo>
                    <a:pt x="0" y="0"/>
                  </a:moveTo>
                  <a:lnTo>
                    <a:pt x="350520" y="0"/>
                  </a:lnTo>
                  <a:lnTo>
                    <a:pt x="350520" y="747807"/>
                  </a:lnTo>
                  <a:lnTo>
                    <a:pt x="0" y="747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8B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6468" y="6101482"/>
              <a:ext cx="17780" cy="3152775"/>
            </a:xfrm>
            <a:custGeom>
              <a:avLst/>
              <a:gdLst/>
              <a:ahLst/>
              <a:cxnLst/>
              <a:rect l="l" t="t" r="r" b="b"/>
              <a:pathLst>
                <a:path w="17779" h="3152775">
                  <a:moveTo>
                    <a:pt x="0" y="0"/>
                  </a:moveTo>
                  <a:lnTo>
                    <a:pt x="17413" y="3152764"/>
                  </a:lnTo>
                </a:path>
              </a:pathLst>
            </a:custGeom>
            <a:ln w="9527">
              <a:solidFill>
                <a:srgbClr val="C78B3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3622" y="860641"/>
              <a:ext cx="53975" cy="4000500"/>
            </a:xfrm>
            <a:custGeom>
              <a:avLst/>
              <a:gdLst/>
              <a:ahLst/>
              <a:cxnLst/>
              <a:rect l="l" t="t" r="r" b="b"/>
              <a:pathLst>
                <a:path w="53975" h="4000500">
                  <a:moveTo>
                    <a:pt x="0" y="0"/>
                  </a:moveTo>
                  <a:lnTo>
                    <a:pt x="53784" y="4000233"/>
                  </a:lnTo>
                </a:path>
              </a:pathLst>
            </a:custGeom>
            <a:ln w="9514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1039" y="519962"/>
              <a:ext cx="350520" cy="748030"/>
            </a:xfrm>
            <a:custGeom>
              <a:avLst/>
              <a:gdLst/>
              <a:ahLst/>
              <a:cxnLst/>
              <a:rect l="l" t="t" r="r" b="b"/>
              <a:pathLst>
                <a:path w="350519" h="748030">
                  <a:moveTo>
                    <a:pt x="0" y="0"/>
                  </a:moveTo>
                  <a:lnTo>
                    <a:pt x="350519" y="0"/>
                  </a:lnTo>
                  <a:lnTo>
                    <a:pt x="350519" y="747807"/>
                  </a:lnTo>
                  <a:lnTo>
                    <a:pt x="0" y="747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0297" y="491450"/>
            <a:ext cx="4036060" cy="5816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50" spc="-65" i="0">
                <a:solidFill>
                  <a:srgbClr val="C78B32"/>
                </a:solidFill>
                <a:latin typeface="Tahoma"/>
                <a:cs typeface="Tahoma"/>
              </a:rPr>
              <a:t>2.4</a:t>
            </a:r>
            <a:r>
              <a:rPr dirty="0" sz="3650" spc="-165" i="0">
                <a:solidFill>
                  <a:srgbClr val="C78B32"/>
                </a:solidFill>
                <a:latin typeface="Tahoma"/>
                <a:cs typeface="Tahoma"/>
              </a:rPr>
              <a:t> </a:t>
            </a:r>
            <a:r>
              <a:rPr dirty="0" sz="3650" spc="-65" i="0">
                <a:solidFill>
                  <a:srgbClr val="C78B32"/>
                </a:solidFill>
                <a:latin typeface="Tahoma"/>
                <a:cs typeface="Tahoma"/>
              </a:rPr>
              <a:t>Compatibility:</a:t>
            </a:r>
            <a:endParaRPr sz="36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0297" y="1596350"/>
            <a:ext cx="17134840" cy="555371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ts val="4350"/>
              </a:lnSpc>
              <a:spcBef>
                <a:spcPts val="270"/>
              </a:spcBef>
            </a:pPr>
            <a:r>
              <a:rPr dirty="0" sz="3650" spc="30" b="1">
                <a:solidFill>
                  <a:srgbClr val="0D4578"/>
                </a:solidFill>
                <a:latin typeface="Tahoma"/>
                <a:cs typeface="Tahoma"/>
              </a:rPr>
              <a:t>The </a:t>
            </a:r>
            <a:r>
              <a:rPr dirty="0" sz="3650" spc="40" b="1">
                <a:solidFill>
                  <a:srgbClr val="0D4578"/>
                </a:solidFill>
                <a:latin typeface="Tahoma"/>
                <a:cs typeface="Tahoma"/>
              </a:rPr>
              <a:t>system </a:t>
            </a:r>
            <a:r>
              <a:rPr dirty="0" sz="3650" spc="20" b="1">
                <a:solidFill>
                  <a:srgbClr val="0D4578"/>
                </a:solidFill>
                <a:latin typeface="Tahoma"/>
                <a:cs typeface="Tahoma"/>
              </a:rPr>
              <a:t>should </a:t>
            </a:r>
            <a:r>
              <a:rPr dirty="0" sz="3650" spc="100" b="1">
                <a:solidFill>
                  <a:srgbClr val="0D4578"/>
                </a:solidFill>
                <a:latin typeface="Tahoma"/>
                <a:cs typeface="Tahoma"/>
              </a:rPr>
              <a:t>be </a:t>
            </a:r>
            <a:r>
              <a:rPr dirty="0" sz="3650" spc="15" b="1">
                <a:solidFill>
                  <a:srgbClr val="0D4578"/>
                </a:solidFill>
                <a:latin typeface="Tahoma"/>
                <a:cs typeface="Tahoma"/>
              </a:rPr>
              <a:t>compatible </a:t>
            </a:r>
            <a:r>
              <a:rPr dirty="0" sz="3650" spc="-150" b="1">
                <a:solidFill>
                  <a:srgbClr val="0D4578"/>
                </a:solidFill>
                <a:latin typeface="Tahoma"/>
                <a:cs typeface="Tahoma"/>
              </a:rPr>
              <a:t>with </a:t>
            </a:r>
            <a:r>
              <a:rPr dirty="0" sz="3650" spc="-30" b="1">
                <a:solidFill>
                  <a:srgbClr val="0D4578"/>
                </a:solidFill>
                <a:latin typeface="Tahoma"/>
                <a:cs typeface="Tahoma"/>
              </a:rPr>
              <a:t>a </a:t>
            </a:r>
            <a:r>
              <a:rPr dirty="0" sz="3650" spc="-70" b="1">
                <a:solidFill>
                  <a:srgbClr val="0D4578"/>
                </a:solidFill>
                <a:latin typeface="Tahoma"/>
                <a:cs typeface="Tahoma"/>
              </a:rPr>
              <a:t>variety </a:t>
            </a:r>
            <a:r>
              <a:rPr dirty="0" sz="3650" spc="30" b="1">
                <a:solidFill>
                  <a:srgbClr val="0D4578"/>
                </a:solidFill>
                <a:latin typeface="Tahoma"/>
                <a:cs typeface="Tahoma"/>
              </a:rPr>
              <a:t>of </a:t>
            </a:r>
            <a:r>
              <a:rPr dirty="0" sz="3650" spc="90" b="1">
                <a:solidFill>
                  <a:srgbClr val="0D4578"/>
                </a:solidFill>
                <a:latin typeface="Tahoma"/>
                <a:cs typeface="Tahoma"/>
              </a:rPr>
              <a:t>devices </a:t>
            </a:r>
            <a:r>
              <a:rPr dirty="0" sz="3650" spc="-40" b="1">
                <a:solidFill>
                  <a:srgbClr val="0D4578"/>
                </a:solidFill>
                <a:latin typeface="Tahoma"/>
                <a:cs typeface="Tahoma"/>
              </a:rPr>
              <a:t>and </a:t>
            </a:r>
            <a:r>
              <a:rPr dirty="0" sz="3650" spc="-35" b="1">
                <a:solidFill>
                  <a:srgbClr val="0D4578"/>
                </a:solidFill>
                <a:latin typeface="Tahoma"/>
                <a:cs typeface="Tahoma"/>
              </a:rPr>
              <a:t>platforms, </a:t>
            </a:r>
            <a:r>
              <a:rPr dirty="0" sz="3650" spc="-105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35" b="1">
                <a:solidFill>
                  <a:srgbClr val="0D4578"/>
                </a:solidFill>
                <a:latin typeface="Tahoma"/>
                <a:cs typeface="Tahoma"/>
              </a:rPr>
              <a:t>including</a:t>
            </a:r>
            <a:r>
              <a:rPr dirty="0" sz="3650" spc="-9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55" b="1">
                <a:solidFill>
                  <a:srgbClr val="0D4578"/>
                </a:solidFill>
                <a:latin typeface="Tahoma"/>
                <a:cs typeface="Tahoma"/>
              </a:rPr>
              <a:t>desktops,</a:t>
            </a:r>
            <a:r>
              <a:rPr dirty="0" sz="3650" spc="-9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15" b="1">
                <a:solidFill>
                  <a:srgbClr val="0D4578"/>
                </a:solidFill>
                <a:latin typeface="Tahoma"/>
                <a:cs typeface="Tahoma"/>
              </a:rPr>
              <a:t>laptops,</a:t>
            </a:r>
            <a:r>
              <a:rPr dirty="0" sz="3650" spc="-8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5" b="1">
                <a:solidFill>
                  <a:srgbClr val="0D4578"/>
                </a:solidFill>
                <a:latin typeface="Tahoma"/>
                <a:cs typeface="Tahoma"/>
              </a:rPr>
              <a:t>tablets,</a:t>
            </a:r>
            <a:r>
              <a:rPr dirty="0" sz="3650" spc="-9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40" b="1">
                <a:solidFill>
                  <a:srgbClr val="0D4578"/>
                </a:solidFill>
                <a:latin typeface="Tahoma"/>
                <a:cs typeface="Tahoma"/>
              </a:rPr>
              <a:t>and</a:t>
            </a:r>
            <a:r>
              <a:rPr dirty="0" sz="3650" spc="-9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10" b="1">
                <a:solidFill>
                  <a:srgbClr val="0D4578"/>
                </a:solidFill>
                <a:latin typeface="Tahoma"/>
                <a:cs typeface="Tahoma"/>
              </a:rPr>
              <a:t>mobile</a:t>
            </a:r>
            <a:r>
              <a:rPr dirty="0" sz="3650" spc="-8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45" b="1">
                <a:solidFill>
                  <a:srgbClr val="0D4578"/>
                </a:solidFill>
                <a:latin typeface="Tahoma"/>
                <a:cs typeface="Tahoma"/>
              </a:rPr>
              <a:t>devices.</a:t>
            </a:r>
            <a:r>
              <a:rPr dirty="0" sz="3650" spc="-9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434" b="1">
                <a:solidFill>
                  <a:srgbClr val="0D4578"/>
                </a:solidFill>
                <a:latin typeface="Tahoma"/>
                <a:cs typeface="Tahoma"/>
              </a:rPr>
              <a:t>It</a:t>
            </a:r>
            <a:r>
              <a:rPr dirty="0" sz="3650" spc="-9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20" b="1">
                <a:solidFill>
                  <a:srgbClr val="0D4578"/>
                </a:solidFill>
                <a:latin typeface="Tahoma"/>
                <a:cs typeface="Tahoma"/>
              </a:rPr>
              <a:t>should</a:t>
            </a:r>
            <a:r>
              <a:rPr dirty="0" sz="3650" spc="-8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75" b="1">
                <a:solidFill>
                  <a:srgbClr val="0D4578"/>
                </a:solidFill>
                <a:latin typeface="Tahoma"/>
                <a:cs typeface="Tahoma"/>
              </a:rPr>
              <a:t>also</a:t>
            </a:r>
            <a:r>
              <a:rPr dirty="0" sz="3650" spc="-9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100" b="1">
                <a:solidFill>
                  <a:srgbClr val="0D4578"/>
                </a:solidFill>
                <a:latin typeface="Tahoma"/>
                <a:cs typeface="Tahoma"/>
              </a:rPr>
              <a:t>be </a:t>
            </a:r>
            <a:r>
              <a:rPr dirty="0" sz="3650" spc="-105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15" b="1">
                <a:solidFill>
                  <a:srgbClr val="0D4578"/>
                </a:solidFill>
                <a:latin typeface="Tahoma"/>
                <a:cs typeface="Tahoma"/>
              </a:rPr>
              <a:t>compatible </a:t>
            </a:r>
            <a:r>
              <a:rPr dirty="0" sz="3650" spc="-150" b="1">
                <a:solidFill>
                  <a:srgbClr val="0D4578"/>
                </a:solidFill>
                <a:latin typeface="Tahoma"/>
                <a:cs typeface="Tahoma"/>
              </a:rPr>
              <a:t>with </a:t>
            </a:r>
            <a:r>
              <a:rPr dirty="0" sz="3650" spc="-40" b="1">
                <a:solidFill>
                  <a:srgbClr val="0D4578"/>
                </a:solidFill>
                <a:latin typeface="Tahoma"/>
                <a:cs typeface="Tahoma"/>
              </a:rPr>
              <a:t>different </a:t>
            </a:r>
            <a:r>
              <a:rPr dirty="0" sz="3650" spc="-30" b="1">
                <a:solidFill>
                  <a:srgbClr val="0D4578"/>
                </a:solidFill>
                <a:latin typeface="Tahoma"/>
                <a:cs typeface="Tahoma"/>
              </a:rPr>
              <a:t>operating </a:t>
            </a:r>
            <a:r>
              <a:rPr dirty="0" sz="3650" spc="65" b="1">
                <a:solidFill>
                  <a:srgbClr val="0D4578"/>
                </a:solidFill>
                <a:latin typeface="Tahoma"/>
                <a:cs typeface="Tahoma"/>
              </a:rPr>
              <a:t>systems </a:t>
            </a:r>
            <a:r>
              <a:rPr dirty="0" sz="3650" spc="70" b="1">
                <a:solidFill>
                  <a:srgbClr val="0D4578"/>
                </a:solidFill>
                <a:latin typeface="Tahoma"/>
                <a:cs typeface="Tahoma"/>
              </a:rPr>
              <a:t>such </a:t>
            </a:r>
            <a:r>
              <a:rPr dirty="0" sz="3650" spc="95" b="1">
                <a:solidFill>
                  <a:srgbClr val="0D4578"/>
                </a:solidFill>
                <a:latin typeface="Tahoma"/>
                <a:cs typeface="Tahoma"/>
              </a:rPr>
              <a:t>as </a:t>
            </a:r>
            <a:r>
              <a:rPr dirty="0" sz="3650" spc="5" b="1">
                <a:solidFill>
                  <a:srgbClr val="0D4578"/>
                </a:solidFill>
                <a:latin typeface="Tahoma"/>
                <a:cs typeface="Tahoma"/>
              </a:rPr>
              <a:t>Windows, </a:t>
            </a:r>
            <a:r>
              <a:rPr dirty="0" sz="3650" spc="70" b="1">
                <a:solidFill>
                  <a:srgbClr val="0D4578"/>
                </a:solidFill>
                <a:latin typeface="Tahoma"/>
                <a:cs typeface="Tahoma"/>
              </a:rPr>
              <a:t>Mac, </a:t>
            </a:r>
            <a:r>
              <a:rPr dirty="0" sz="3650" spc="7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130" b="1">
                <a:solidFill>
                  <a:srgbClr val="0D4578"/>
                </a:solidFill>
                <a:latin typeface="Tahoma"/>
                <a:cs typeface="Tahoma"/>
              </a:rPr>
              <a:t>Linux,</a:t>
            </a:r>
            <a:r>
              <a:rPr dirty="0" sz="3650" spc="-10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20" b="1">
                <a:solidFill>
                  <a:srgbClr val="0D4578"/>
                </a:solidFill>
                <a:latin typeface="Tahoma"/>
                <a:cs typeface="Tahoma"/>
              </a:rPr>
              <a:t>iOS,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40" b="1">
                <a:solidFill>
                  <a:srgbClr val="0D4578"/>
                </a:solidFill>
                <a:latin typeface="Tahoma"/>
                <a:cs typeface="Tahoma"/>
              </a:rPr>
              <a:t>and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55" b="1">
                <a:solidFill>
                  <a:srgbClr val="0D4578"/>
                </a:solidFill>
                <a:latin typeface="Tahoma"/>
                <a:cs typeface="Tahoma"/>
              </a:rPr>
              <a:t>Android.</a:t>
            </a:r>
            <a:endParaRPr sz="3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3650" spc="-50" b="1">
                <a:solidFill>
                  <a:srgbClr val="C78B32"/>
                </a:solidFill>
                <a:latin typeface="Tahoma"/>
                <a:cs typeface="Tahoma"/>
              </a:rPr>
              <a:t>2.5</a:t>
            </a:r>
            <a:r>
              <a:rPr dirty="0" sz="3650" spc="-114" b="1">
                <a:solidFill>
                  <a:srgbClr val="C78B32"/>
                </a:solidFill>
                <a:latin typeface="Tahoma"/>
                <a:cs typeface="Tahoma"/>
              </a:rPr>
              <a:t> </a:t>
            </a:r>
            <a:r>
              <a:rPr dirty="0" sz="3650" spc="-40" b="1">
                <a:solidFill>
                  <a:srgbClr val="C78B32"/>
                </a:solidFill>
                <a:latin typeface="Tahoma"/>
                <a:cs typeface="Tahoma"/>
              </a:rPr>
              <a:t>Scalability:</a:t>
            </a:r>
            <a:endParaRPr sz="3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Tahoma"/>
              <a:cs typeface="Tahoma"/>
            </a:endParaRPr>
          </a:p>
          <a:p>
            <a:pPr algn="just" marL="12700" marR="450215">
              <a:lnSpc>
                <a:spcPts val="4350"/>
              </a:lnSpc>
              <a:spcBef>
                <a:spcPts val="5"/>
              </a:spcBef>
            </a:pPr>
            <a:r>
              <a:rPr dirty="0" sz="3650" spc="30" b="1">
                <a:solidFill>
                  <a:srgbClr val="0D4578"/>
                </a:solidFill>
                <a:latin typeface="Tahoma"/>
                <a:cs typeface="Tahoma"/>
              </a:rPr>
              <a:t>The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40" b="1">
                <a:solidFill>
                  <a:srgbClr val="0D4578"/>
                </a:solidFill>
                <a:latin typeface="Tahoma"/>
                <a:cs typeface="Tahoma"/>
              </a:rPr>
              <a:t>system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20" b="1">
                <a:solidFill>
                  <a:srgbClr val="0D4578"/>
                </a:solidFill>
                <a:latin typeface="Tahoma"/>
                <a:cs typeface="Tahoma"/>
              </a:rPr>
              <a:t>should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100" b="1">
                <a:solidFill>
                  <a:srgbClr val="0D4578"/>
                </a:solidFill>
                <a:latin typeface="Tahoma"/>
                <a:cs typeface="Tahoma"/>
              </a:rPr>
              <a:t>be</a:t>
            </a:r>
            <a:r>
              <a:rPr dirty="0" sz="3650" spc="-9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40" b="1">
                <a:solidFill>
                  <a:srgbClr val="0D4578"/>
                </a:solidFill>
                <a:latin typeface="Tahoma"/>
                <a:cs typeface="Tahoma"/>
              </a:rPr>
              <a:t>able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b="1">
                <a:solidFill>
                  <a:srgbClr val="0D4578"/>
                </a:solidFill>
                <a:latin typeface="Tahoma"/>
                <a:cs typeface="Tahoma"/>
              </a:rPr>
              <a:t>to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15" b="1">
                <a:solidFill>
                  <a:srgbClr val="0D4578"/>
                </a:solidFill>
                <a:latin typeface="Tahoma"/>
                <a:cs typeface="Tahoma"/>
              </a:rPr>
              <a:t>handle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85" b="1">
                <a:solidFill>
                  <a:srgbClr val="0D4578"/>
                </a:solidFill>
                <a:latin typeface="Tahoma"/>
                <a:cs typeface="Tahoma"/>
              </a:rPr>
              <a:t>an</a:t>
            </a:r>
            <a:r>
              <a:rPr dirty="0" sz="3650" spc="-9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5" b="1">
                <a:solidFill>
                  <a:srgbClr val="0D4578"/>
                </a:solidFill>
                <a:latin typeface="Tahoma"/>
                <a:cs typeface="Tahoma"/>
              </a:rPr>
              <a:t>increasing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70" b="1">
                <a:solidFill>
                  <a:srgbClr val="0D4578"/>
                </a:solidFill>
                <a:latin typeface="Tahoma"/>
                <a:cs typeface="Tahoma"/>
              </a:rPr>
              <a:t>number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30" b="1">
                <a:solidFill>
                  <a:srgbClr val="0D4578"/>
                </a:solidFill>
                <a:latin typeface="Tahoma"/>
                <a:cs typeface="Tahoma"/>
              </a:rPr>
              <a:t>of</a:t>
            </a:r>
            <a:r>
              <a:rPr dirty="0" sz="3650" spc="-9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60" b="1">
                <a:solidFill>
                  <a:srgbClr val="0D4578"/>
                </a:solidFill>
                <a:latin typeface="Tahoma"/>
                <a:cs typeface="Tahoma"/>
              </a:rPr>
              <a:t>users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40" b="1">
                <a:solidFill>
                  <a:srgbClr val="0D4578"/>
                </a:solidFill>
                <a:latin typeface="Tahoma"/>
                <a:cs typeface="Tahoma"/>
              </a:rPr>
              <a:t>and </a:t>
            </a:r>
            <a:r>
              <a:rPr dirty="0" sz="3650" spc="-106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25" b="1">
                <a:solidFill>
                  <a:srgbClr val="0D4578"/>
                </a:solidFill>
                <a:latin typeface="Tahoma"/>
                <a:cs typeface="Tahoma"/>
              </a:rPr>
              <a:t>participants</a:t>
            </a:r>
            <a:r>
              <a:rPr dirty="0" sz="3650" spc="-10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95" b="1">
                <a:solidFill>
                  <a:srgbClr val="0D4578"/>
                </a:solidFill>
                <a:latin typeface="Tahoma"/>
                <a:cs typeface="Tahoma"/>
              </a:rPr>
              <a:t>as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30" b="1">
                <a:solidFill>
                  <a:srgbClr val="0D4578"/>
                </a:solidFill>
                <a:latin typeface="Tahoma"/>
                <a:cs typeface="Tahoma"/>
              </a:rPr>
              <a:t>the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60" b="1">
                <a:solidFill>
                  <a:srgbClr val="0D4578"/>
                </a:solidFill>
                <a:latin typeface="Tahoma"/>
                <a:cs typeface="Tahoma"/>
              </a:rPr>
              <a:t>need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5" b="1">
                <a:solidFill>
                  <a:srgbClr val="0D4578"/>
                </a:solidFill>
                <a:latin typeface="Tahoma"/>
                <a:cs typeface="Tahoma"/>
              </a:rPr>
              <a:t>arises.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30" b="1">
                <a:solidFill>
                  <a:srgbClr val="0D4578"/>
                </a:solidFill>
                <a:latin typeface="Tahoma"/>
                <a:cs typeface="Tahoma"/>
              </a:rPr>
              <a:t>The</a:t>
            </a:r>
            <a:r>
              <a:rPr dirty="0" sz="3650" spc="-10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40" b="1">
                <a:solidFill>
                  <a:srgbClr val="0D4578"/>
                </a:solidFill>
                <a:latin typeface="Tahoma"/>
                <a:cs typeface="Tahoma"/>
              </a:rPr>
              <a:t>system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20" b="1">
                <a:solidFill>
                  <a:srgbClr val="0D4578"/>
                </a:solidFill>
                <a:latin typeface="Tahoma"/>
                <a:cs typeface="Tahoma"/>
              </a:rPr>
              <a:t>should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100" b="1">
                <a:solidFill>
                  <a:srgbClr val="0D4578"/>
                </a:solidFill>
                <a:latin typeface="Tahoma"/>
                <a:cs typeface="Tahoma"/>
              </a:rPr>
              <a:t>be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85" b="1">
                <a:solidFill>
                  <a:srgbClr val="0D4578"/>
                </a:solidFill>
                <a:latin typeface="Tahoma"/>
                <a:cs typeface="Tahoma"/>
              </a:rPr>
              <a:t>scalable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40" b="1">
                <a:solidFill>
                  <a:srgbClr val="0D4578"/>
                </a:solidFill>
                <a:latin typeface="Tahoma"/>
                <a:cs typeface="Tahoma"/>
              </a:rPr>
              <a:t>and</a:t>
            </a:r>
            <a:r>
              <a:rPr dirty="0" sz="3650" spc="-100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40" b="1">
                <a:solidFill>
                  <a:srgbClr val="0D4578"/>
                </a:solidFill>
                <a:latin typeface="Tahoma"/>
                <a:cs typeface="Tahoma"/>
              </a:rPr>
              <a:t>able </a:t>
            </a:r>
            <a:r>
              <a:rPr dirty="0" sz="3650" spc="-105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b="1">
                <a:solidFill>
                  <a:srgbClr val="0D4578"/>
                </a:solidFill>
                <a:latin typeface="Tahoma"/>
                <a:cs typeface="Tahoma"/>
              </a:rPr>
              <a:t>to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15" b="1">
                <a:solidFill>
                  <a:srgbClr val="0D4578"/>
                </a:solidFill>
                <a:latin typeface="Tahoma"/>
                <a:cs typeface="Tahoma"/>
              </a:rPr>
              <a:t>handle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45" b="1">
                <a:solidFill>
                  <a:srgbClr val="0D4578"/>
                </a:solidFill>
                <a:latin typeface="Tahoma"/>
                <a:cs typeface="Tahoma"/>
              </a:rPr>
              <a:t>additional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85" b="1">
                <a:solidFill>
                  <a:srgbClr val="0D4578"/>
                </a:solidFill>
                <a:latin typeface="Tahoma"/>
                <a:cs typeface="Tahoma"/>
              </a:rPr>
              <a:t>resources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105" b="1">
                <a:solidFill>
                  <a:srgbClr val="0D4578"/>
                </a:solidFill>
                <a:latin typeface="Tahoma"/>
                <a:cs typeface="Tahoma"/>
              </a:rPr>
              <a:t>without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5" b="1">
                <a:solidFill>
                  <a:srgbClr val="0D4578"/>
                </a:solidFill>
                <a:latin typeface="Tahoma"/>
                <a:cs typeface="Tahoma"/>
              </a:rPr>
              <a:t>affecting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25" b="1">
                <a:solidFill>
                  <a:srgbClr val="0D4578"/>
                </a:solidFill>
                <a:latin typeface="Tahoma"/>
                <a:cs typeface="Tahoma"/>
              </a:rPr>
              <a:t>its</a:t>
            </a:r>
            <a:r>
              <a:rPr dirty="0" sz="3650" spc="-95" b="1">
                <a:solidFill>
                  <a:srgbClr val="0D4578"/>
                </a:solidFill>
                <a:latin typeface="Tahoma"/>
                <a:cs typeface="Tahoma"/>
              </a:rPr>
              <a:t> </a:t>
            </a:r>
            <a:r>
              <a:rPr dirty="0" sz="3650" spc="-15" b="1">
                <a:solidFill>
                  <a:srgbClr val="0D4578"/>
                </a:solidFill>
                <a:latin typeface="Tahoma"/>
                <a:cs typeface="Tahoma"/>
              </a:rPr>
              <a:t>performance.</a:t>
            </a:r>
            <a:endParaRPr sz="3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571201" y="5348890"/>
              <a:ext cx="350520" cy="748030"/>
            </a:xfrm>
            <a:custGeom>
              <a:avLst/>
              <a:gdLst/>
              <a:ahLst/>
              <a:cxnLst/>
              <a:rect l="l" t="t" r="r" b="b"/>
              <a:pathLst>
                <a:path w="350519" h="748029">
                  <a:moveTo>
                    <a:pt x="0" y="0"/>
                  </a:moveTo>
                  <a:lnTo>
                    <a:pt x="350520" y="0"/>
                  </a:lnTo>
                  <a:lnTo>
                    <a:pt x="350520" y="747807"/>
                  </a:lnTo>
                  <a:lnTo>
                    <a:pt x="0" y="747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8B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6468" y="6101483"/>
              <a:ext cx="17780" cy="3152775"/>
            </a:xfrm>
            <a:custGeom>
              <a:avLst/>
              <a:gdLst/>
              <a:ahLst/>
              <a:cxnLst/>
              <a:rect l="l" t="t" r="r" b="b"/>
              <a:pathLst>
                <a:path w="17779" h="3152775">
                  <a:moveTo>
                    <a:pt x="0" y="0"/>
                  </a:moveTo>
                  <a:lnTo>
                    <a:pt x="17413" y="3152764"/>
                  </a:lnTo>
                </a:path>
              </a:pathLst>
            </a:custGeom>
            <a:ln w="9527">
              <a:solidFill>
                <a:srgbClr val="C78B3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3622" y="860642"/>
              <a:ext cx="53975" cy="4000500"/>
            </a:xfrm>
            <a:custGeom>
              <a:avLst/>
              <a:gdLst/>
              <a:ahLst/>
              <a:cxnLst/>
              <a:rect l="l" t="t" r="r" b="b"/>
              <a:pathLst>
                <a:path w="53975" h="4000500">
                  <a:moveTo>
                    <a:pt x="0" y="0"/>
                  </a:moveTo>
                  <a:lnTo>
                    <a:pt x="53784" y="4000233"/>
                  </a:lnTo>
                </a:path>
              </a:pathLst>
            </a:custGeom>
            <a:ln w="9514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1039" y="519963"/>
              <a:ext cx="350520" cy="748030"/>
            </a:xfrm>
            <a:custGeom>
              <a:avLst/>
              <a:gdLst/>
              <a:ahLst/>
              <a:cxnLst/>
              <a:rect l="l" t="t" r="r" b="b"/>
              <a:pathLst>
                <a:path w="350519" h="748030">
                  <a:moveTo>
                    <a:pt x="0" y="0"/>
                  </a:moveTo>
                  <a:lnTo>
                    <a:pt x="350519" y="0"/>
                  </a:lnTo>
                  <a:lnTo>
                    <a:pt x="350519" y="747807"/>
                  </a:lnTo>
                  <a:lnTo>
                    <a:pt x="0" y="747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70297" y="1043901"/>
            <a:ext cx="16991965" cy="389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365"/>
              </a:lnSpc>
              <a:spcBef>
                <a:spcPts val="100"/>
              </a:spcBef>
            </a:pPr>
            <a:r>
              <a:rPr dirty="0" sz="3650" spc="10" b="1">
                <a:solidFill>
                  <a:srgbClr val="C78B32"/>
                </a:solidFill>
                <a:latin typeface="Tahoma"/>
                <a:cs typeface="Tahoma"/>
              </a:rPr>
              <a:t>Conclusion:</a:t>
            </a:r>
            <a:endParaRPr sz="3650">
              <a:latin typeface="Tahoma"/>
              <a:cs typeface="Tahoma"/>
            </a:endParaRPr>
          </a:p>
          <a:p>
            <a:pPr marL="12700" marR="5080">
              <a:lnSpc>
                <a:spcPts val="4350"/>
              </a:lnSpc>
              <a:spcBef>
                <a:spcPts val="115"/>
              </a:spcBef>
            </a:pPr>
            <a:r>
              <a:rPr dirty="0" sz="3650" spc="30" b="1">
                <a:solidFill>
                  <a:srgbClr val="213669"/>
                </a:solidFill>
                <a:latin typeface="Tahoma"/>
                <a:cs typeface="Tahoma"/>
              </a:rPr>
              <a:t>The </a:t>
            </a:r>
            <a:r>
              <a:rPr dirty="0" sz="3650" spc="-5" b="1">
                <a:solidFill>
                  <a:srgbClr val="213669"/>
                </a:solidFill>
                <a:latin typeface="Tahoma"/>
                <a:cs typeface="Tahoma"/>
              </a:rPr>
              <a:t>software </a:t>
            </a:r>
            <a:r>
              <a:rPr dirty="0" sz="3650" spc="-30" b="1">
                <a:solidFill>
                  <a:srgbClr val="213669"/>
                </a:solidFill>
                <a:latin typeface="Tahoma"/>
                <a:cs typeface="Tahoma"/>
              </a:rPr>
              <a:t>requirements </a:t>
            </a:r>
            <a:r>
              <a:rPr dirty="0" sz="3650" spc="-35" b="1">
                <a:solidFill>
                  <a:srgbClr val="213669"/>
                </a:solidFill>
                <a:latin typeface="Tahoma"/>
                <a:cs typeface="Tahoma"/>
              </a:rPr>
              <a:t>for </a:t>
            </a:r>
            <a:r>
              <a:rPr dirty="0" sz="3650" spc="-30" b="1">
                <a:solidFill>
                  <a:srgbClr val="213669"/>
                </a:solidFill>
                <a:latin typeface="Tahoma"/>
                <a:cs typeface="Tahoma"/>
              </a:rPr>
              <a:t>a </a:t>
            </a:r>
            <a:r>
              <a:rPr dirty="0" sz="3650" spc="5" b="1">
                <a:solidFill>
                  <a:srgbClr val="213669"/>
                </a:solidFill>
                <a:latin typeface="Tahoma"/>
                <a:cs typeface="Tahoma"/>
              </a:rPr>
              <a:t>video </a:t>
            </a:r>
            <a:r>
              <a:rPr dirty="0" sz="3650" spc="30" b="1">
                <a:solidFill>
                  <a:srgbClr val="213669"/>
                </a:solidFill>
                <a:latin typeface="Tahoma"/>
                <a:cs typeface="Tahoma"/>
              </a:rPr>
              <a:t>conferencing </a:t>
            </a:r>
            <a:r>
              <a:rPr dirty="0" sz="3650" spc="40" b="1">
                <a:solidFill>
                  <a:srgbClr val="213669"/>
                </a:solidFill>
                <a:latin typeface="Tahoma"/>
                <a:cs typeface="Tahoma"/>
              </a:rPr>
              <a:t>system </a:t>
            </a:r>
            <a:r>
              <a:rPr dirty="0" sz="3650" spc="20" b="1">
                <a:solidFill>
                  <a:srgbClr val="213669"/>
                </a:solidFill>
                <a:latin typeface="Tahoma"/>
                <a:cs typeface="Tahoma"/>
              </a:rPr>
              <a:t>should </a:t>
            </a:r>
            <a:r>
              <a:rPr dirty="0" sz="3650" spc="2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15" b="1">
                <a:solidFill>
                  <a:srgbClr val="213669"/>
                </a:solidFill>
                <a:latin typeface="Tahoma"/>
                <a:cs typeface="Tahoma"/>
              </a:rPr>
              <a:t>include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5" b="1">
                <a:solidFill>
                  <a:srgbClr val="213669"/>
                </a:solidFill>
                <a:latin typeface="Tahoma"/>
                <a:cs typeface="Tahoma"/>
              </a:rPr>
              <a:t>features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70" b="1">
                <a:solidFill>
                  <a:srgbClr val="213669"/>
                </a:solidFill>
                <a:latin typeface="Tahoma"/>
                <a:cs typeface="Tahoma"/>
              </a:rPr>
              <a:t>such</a:t>
            </a:r>
            <a:r>
              <a:rPr dirty="0" sz="3650" spc="-8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95" b="1">
                <a:solidFill>
                  <a:srgbClr val="213669"/>
                </a:solidFill>
                <a:latin typeface="Tahoma"/>
                <a:cs typeface="Tahoma"/>
              </a:rPr>
              <a:t>as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35" b="1">
                <a:solidFill>
                  <a:srgbClr val="213669"/>
                </a:solidFill>
                <a:latin typeface="Tahoma"/>
                <a:cs typeface="Tahoma"/>
              </a:rPr>
              <a:t>audio</a:t>
            </a:r>
            <a:r>
              <a:rPr dirty="0" sz="3650" spc="-8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40" b="1">
                <a:solidFill>
                  <a:srgbClr val="213669"/>
                </a:solidFill>
                <a:latin typeface="Tahoma"/>
                <a:cs typeface="Tahoma"/>
              </a:rPr>
              <a:t>and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5" b="1">
                <a:solidFill>
                  <a:srgbClr val="213669"/>
                </a:solidFill>
                <a:latin typeface="Tahoma"/>
                <a:cs typeface="Tahoma"/>
              </a:rPr>
              <a:t>video</a:t>
            </a:r>
            <a:r>
              <a:rPr dirty="0" sz="3650" spc="-8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55" b="1">
                <a:solidFill>
                  <a:srgbClr val="213669"/>
                </a:solidFill>
                <a:latin typeface="Tahoma"/>
                <a:cs typeface="Tahoma"/>
              </a:rPr>
              <a:t>streaming,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95" b="1">
                <a:solidFill>
                  <a:srgbClr val="213669"/>
                </a:solidFill>
                <a:latin typeface="Tahoma"/>
                <a:cs typeface="Tahoma"/>
              </a:rPr>
              <a:t>screen</a:t>
            </a:r>
            <a:r>
              <a:rPr dirty="0" sz="3650" spc="-8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65" b="1">
                <a:solidFill>
                  <a:srgbClr val="213669"/>
                </a:solidFill>
                <a:latin typeface="Tahoma"/>
                <a:cs typeface="Tahoma"/>
              </a:rPr>
              <a:t>sharing,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20" b="1">
                <a:solidFill>
                  <a:srgbClr val="213669"/>
                </a:solidFill>
                <a:latin typeface="Tahoma"/>
                <a:cs typeface="Tahoma"/>
              </a:rPr>
              <a:t>chat, </a:t>
            </a:r>
            <a:r>
              <a:rPr dirty="0" sz="3650" spc="-105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40" b="1">
                <a:solidFill>
                  <a:srgbClr val="213669"/>
                </a:solidFill>
                <a:latin typeface="Tahoma"/>
                <a:cs typeface="Tahoma"/>
              </a:rPr>
              <a:t>and </a:t>
            </a:r>
            <a:r>
              <a:rPr dirty="0" sz="3650" spc="-15" b="1">
                <a:solidFill>
                  <a:srgbClr val="213669"/>
                </a:solidFill>
                <a:latin typeface="Tahoma"/>
                <a:cs typeface="Tahoma"/>
              </a:rPr>
              <a:t>file </a:t>
            </a:r>
            <a:r>
              <a:rPr dirty="0" sz="3650" spc="-80" b="1">
                <a:solidFill>
                  <a:srgbClr val="213669"/>
                </a:solidFill>
                <a:latin typeface="Tahoma"/>
                <a:cs typeface="Tahoma"/>
              </a:rPr>
              <a:t>sharing. </a:t>
            </a:r>
            <a:r>
              <a:rPr dirty="0" sz="3650" spc="30" b="1">
                <a:solidFill>
                  <a:srgbClr val="213669"/>
                </a:solidFill>
                <a:latin typeface="Tahoma"/>
                <a:cs typeface="Tahoma"/>
              </a:rPr>
              <a:t>The </a:t>
            </a:r>
            <a:r>
              <a:rPr dirty="0" sz="3650" spc="40" b="1">
                <a:solidFill>
                  <a:srgbClr val="213669"/>
                </a:solidFill>
                <a:latin typeface="Tahoma"/>
                <a:cs typeface="Tahoma"/>
              </a:rPr>
              <a:t>system </a:t>
            </a:r>
            <a:r>
              <a:rPr dirty="0" sz="3650" spc="20" b="1">
                <a:solidFill>
                  <a:srgbClr val="213669"/>
                </a:solidFill>
                <a:latin typeface="Tahoma"/>
                <a:cs typeface="Tahoma"/>
              </a:rPr>
              <a:t>should </a:t>
            </a:r>
            <a:r>
              <a:rPr dirty="0" sz="3650" spc="100" b="1">
                <a:solidFill>
                  <a:srgbClr val="213669"/>
                </a:solidFill>
                <a:latin typeface="Tahoma"/>
                <a:cs typeface="Tahoma"/>
              </a:rPr>
              <a:t>be </a:t>
            </a:r>
            <a:r>
              <a:rPr dirty="0" sz="3650" spc="60" b="1">
                <a:solidFill>
                  <a:srgbClr val="213669"/>
                </a:solidFill>
                <a:latin typeface="Tahoma"/>
                <a:cs typeface="Tahoma"/>
              </a:rPr>
              <a:t>secure, </a:t>
            </a:r>
            <a:r>
              <a:rPr dirty="0" sz="3650" spc="-20" b="1">
                <a:solidFill>
                  <a:srgbClr val="213669"/>
                </a:solidFill>
                <a:latin typeface="Tahoma"/>
                <a:cs typeface="Tahoma"/>
              </a:rPr>
              <a:t>reliable, </a:t>
            </a:r>
            <a:r>
              <a:rPr dirty="0" sz="3650" spc="60" b="1">
                <a:solidFill>
                  <a:srgbClr val="213669"/>
                </a:solidFill>
                <a:latin typeface="Tahoma"/>
                <a:cs typeface="Tahoma"/>
              </a:rPr>
              <a:t>scalable, </a:t>
            </a:r>
            <a:r>
              <a:rPr dirty="0" sz="3650" spc="-40" b="1">
                <a:solidFill>
                  <a:srgbClr val="213669"/>
                </a:solidFill>
                <a:latin typeface="Tahoma"/>
                <a:cs typeface="Tahoma"/>
              </a:rPr>
              <a:t>and </a:t>
            </a:r>
            <a:r>
              <a:rPr dirty="0" sz="3650" spc="-3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15" b="1">
                <a:solidFill>
                  <a:srgbClr val="213669"/>
                </a:solidFill>
                <a:latin typeface="Tahoma"/>
                <a:cs typeface="Tahoma"/>
              </a:rPr>
              <a:t>compatible </a:t>
            </a:r>
            <a:r>
              <a:rPr dirty="0" sz="3650" spc="-150" b="1">
                <a:solidFill>
                  <a:srgbClr val="213669"/>
                </a:solidFill>
                <a:latin typeface="Tahoma"/>
                <a:cs typeface="Tahoma"/>
              </a:rPr>
              <a:t>with </a:t>
            </a:r>
            <a:r>
              <a:rPr dirty="0" sz="3650" spc="-30" b="1">
                <a:solidFill>
                  <a:srgbClr val="213669"/>
                </a:solidFill>
                <a:latin typeface="Tahoma"/>
                <a:cs typeface="Tahoma"/>
              </a:rPr>
              <a:t>a </a:t>
            </a:r>
            <a:r>
              <a:rPr dirty="0" sz="3650" spc="-70" b="1">
                <a:solidFill>
                  <a:srgbClr val="213669"/>
                </a:solidFill>
                <a:latin typeface="Tahoma"/>
                <a:cs typeface="Tahoma"/>
              </a:rPr>
              <a:t>variety </a:t>
            </a:r>
            <a:r>
              <a:rPr dirty="0" sz="3650" spc="30" b="1">
                <a:solidFill>
                  <a:srgbClr val="213669"/>
                </a:solidFill>
                <a:latin typeface="Tahoma"/>
                <a:cs typeface="Tahoma"/>
              </a:rPr>
              <a:t>of </a:t>
            </a:r>
            <a:r>
              <a:rPr dirty="0" sz="3650" spc="90" b="1">
                <a:solidFill>
                  <a:srgbClr val="213669"/>
                </a:solidFill>
                <a:latin typeface="Tahoma"/>
                <a:cs typeface="Tahoma"/>
              </a:rPr>
              <a:t>devices </a:t>
            </a:r>
            <a:r>
              <a:rPr dirty="0" sz="3650" spc="-40" b="1">
                <a:solidFill>
                  <a:srgbClr val="213669"/>
                </a:solidFill>
                <a:latin typeface="Tahoma"/>
                <a:cs typeface="Tahoma"/>
              </a:rPr>
              <a:t>and </a:t>
            </a:r>
            <a:r>
              <a:rPr dirty="0" sz="3650" spc="-45" b="1">
                <a:solidFill>
                  <a:srgbClr val="213669"/>
                </a:solidFill>
                <a:latin typeface="Tahoma"/>
                <a:cs typeface="Tahoma"/>
              </a:rPr>
              <a:t>platforms. </a:t>
            </a:r>
            <a:r>
              <a:rPr dirty="0" sz="3650" spc="30" b="1">
                <a:solidFill>
                  <a:srgbClr val="213669"/>
                </a:solidFill>
                <a:latin typeface="Tahoma"/>
                <a:cs typeface="Tahoma"/>
              </a:rPr>
              <a:t>The </a:t>
            </a:r>
            <a:r>
              <a:rPr dirty="0" sz="3650" spc="40" b="1">
                <a:solidFill>
                  <a:srgbClr val="213669"/>
                </a:solidFill>
                <a:latin typeface="Tahoma"/>
                <a:cs typeface="Tahoma"/>
              </a:rPr>
              <a:t>system </a:t>
            </a:r>
            <a:r>
              <a:rPr dirty="0" sz="3650" spc="20" b="1">
                <a:solidFill>
                  <a:srgbClr val="213669"/>
                </a:solidFill>
                <a:latin typeface="Tahoma"/>
                <a:cs typeface="Tahoma"/>
              </a:rPr>
              <a:t>should </a:t>
            </a:r>
            <a:r>
              <a:rPr dirty="0" sz="3650" spc="2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75" b="1">
                <a:solidFill>
                  <a:srgbClr val="213669"/>
                </a:solidFill>
                <a:latin typeface="Tahoma"/>
                <a:cs typeface="Tahoma"/>
              </a:rPr>
              <a:t>also </a:t>
            </a:r>
            <a:r>
              <a:rPr dirty="0" sz="3650" spc="100" b="1">
                <a:solidFill>
                  <a:srgbClr val="213669"/>
                </a:solidFill>
                <a:latin typeface="Tahoma"/>
                <a:cs typeface="Tahoma"/>
              </a:rPr>
              <a:t>be </a:t>
            </a:r>
            <a:r>
              <a:rPr dirty="0" sz="3650" spc="75" b="1">
                <a:solidFill>
                  <a:srgbClr val="213669"/>
                </a:solidFill>
                <a:latin typeface="Tahoma"/>
                <a:cs typeface="Tahoma"/>
              </a:rPr>
              <a:t>easy </a:t>
            </a:r>
            <a:r>
              <a:rPr dirty="0" sz="3650" b="1">
                <a:solidFill>
                  <a:srgbClr val="213669"/>
                </a:solidFill>
                <a:latin typeface="Tahoma"/>
                <a:cs typeface="Tahoma"/>
              </a:rPr>
              <a:t>to </a:t>
            </a:r>
            <a:r>
              <a:rPr dirty="0" sz="3650" spc="85" b="1">
                <a:solidFill>
                  <a:srgbClr val="213669"/>
                </a:solidFill>
                <a:latin typeface="Tahoma"/>
                <a:cs typeface="Tahoma"/>
              </a:rPr>
              <a:t>use </a:t>
            </a:r>
            <a:r>
              <a:rPr dirty="0" sz="3650" spc="-40" b="1">
                <a:solidFill>
                  <a:srgbClr val="213669"/>
                </a:solidFill>
                <a:latin typeface="Tahoma"/>
                <a:cs typeface="Tahoma"/>
              </a:rPr>
              <a:t>and </a:t>
            </a:r>
            <a:r>
              <a:rPr dirty="0" sz="3650" spc="-35" b="1">
                <a:solidFill>
                  <a:srgbClr val="213669"/>
                </a:solidFill>
                <a:latin typeface="Tahoma"/>
                <a:cs typeface="Tahoma"/>
              </a:rPr>
              <a:t>have </a:t>
            </a:r>
            <a:r>
              <a:rPr dirty="0" sz="3650" spc="-30" b="1">
                <a:solidFill>
                  <a:srgbClr val="213669"/>
                </a:solidFill>
                <a:latin typeface="Tahoma"/>
                <a:cs typeface="Tahoma"/>
              </a:rPr>
              <a:t>a </a:t>
            </a:r>
            <a:r>
              <a:rPr dirty="0" sz="3650" spc="-40" b="1">
                <a:solidFill>
                  <a:srgbClr val="213669"/>
                </a:solidFill>
                <a:latin typeface="Tahoma"/>
                <a:cs typeface="Tahoma"/>
              </a:rPr>
              <a:t>user-friendly </a:t>
            </a:r>
            <a:r>
              <a:rPr dirty="0" sz="3650" spc="-5" b="1">
                <a:solidFill>
                  <a:srgbClr val="213669"/>
                </a:solidFill>
                <a:latin typeface="Tahoma"/>
                <a:cs typeface="Tahoma"/>
              </a:rPr>
              <a:t>interface </a:t>
            </a:r>
            <a:r>
              <a:rPr dirty="0" sz="3650" b="1">
                <a:solidFill>
                  <a:srgbClr val="213669"/>
                </a:solidFill>
                <a:latin typeface="Tahoma"/>
                <a:cs typeface="Tahoma"/>
              </a:rPr>
              <a:t>to </a:t>
            </a:r>
            <a:r>
              <a:rPr dirty="0" sz="3650" spc="20" b="1">
                <a:solidFill>
                  <a:srgbClr val="213669"/>
                </a:solidFill>
                <a:latin typeface="Tahoma"/>
                <a:cs typeface="Tahoma"/>
              </a:rPr>
              <a:t>ensure </a:t>
            </a:r>
            <a:r>
              <a:rPr dirty="0" sz="3650" spc="-105" b="1">
                <a:solidFill>
                  <a:srgbClr val="213669"/>
                </a:solidFill>
                <a:latin typeface="Tahoma"/>
                <a:cs typeface="Tahoma"/>
              </a:rPr>
              <a:t>that </a:t>
            </a:r>
            <a:r>
              <a:rPr dirty="0" sz="3650" spc="-10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60" b="1">
                <a:solidFill>
                  <a:srgbClr val="213669"/>
                </a:solidFill>
                <a:latin typeface="Tahoma"/>
                <a:cs typeface="Tahoma"/>
              </a:rPr>
              <a:t>users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55" b="1">
                <a:solidFill>
                  <a:srgbClr val="213669"/>
                </a:solidFill>
                <a:latin typeface="Tahoma"/>
                <a:cs typeface="Tahoma"/>
              </a:rPr>
              <a:t>can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20" b="1">
                <a:solidFill>
                  <a:srgbClr val="213669"/>
                </a:solidFill>
                <a:latin typeface="Tahoma"/>
                <a:cs typeface="Tahoma"/>
              </a:rPr>
              <a:t>easily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20" b="1">
                <a:solidFill>
                  <a:srgbClr val="213669"/>
                </a:solidFill>
                <a:latin typeface="Tahoma"/>
                <a:cs typeface="Tahoma"/>
              </a:rPr>
              <a:t>participate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-150" b="1">
                <a:solidFill>
                  <a:srgbClr val="213669"/>
                </a:solidFill>
                <a:latin typeface="Tahoma"/>
                <a:cs typeface="Tahoma"/>
              </a:rPr>
              <a:t>in</a:t>
            </a:r>
            <a:r>
              <a:rPr dirty="0" sz="3650" spc="-95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5" b="1">
                <a:solidFill>
                  <a:srgbClr val="213669"/>
                </a:solidFill>
                <a:latin typeface="Tahoma"/>
                <a:cs typeface="Tahoma"/>
              </a:rPr>
              <a:t>video</a:t>
            </a:r>
            <a:r>
              <a:rPr dirty="0" sz="3650" spc="-90" b="1">
                <a:solidFill>
                  <a:srgbClr val="213669"/>
                </a:solidFill>
                <a:latin typeface="Tahoma"/>
                <a:cs typeface="Tahoma"/>
              </a:rPr>
              <a:t> </a:t>
            </a:r>
            <a:r>
              <a:rPr dirty="0" sz="3650" spc="60" b="1">
                <a:solidFill>
                  <a:srgbClr val="213669"/>
                </a:solidFill>
                <a:latin typeface="Tahoma"/>
                <a:cs typeface="Tahoma"/>
              </a:rPr>
              <a:t>conferences.</a:t>
            </a:r>
            <a:endParaRPr sz="3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8262599" cy="102615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"/>
              <a:ext cx="18287999" cy="10286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80989" y="2817591"/>
              <a:ext cx="9620250" cy="151130"/>
            </a:xfrm>
            <a:custGeom>
              <a:avLst/>
              <a:gdLst/>
              <a:ahLst/>
              <a:cxnLst/>
              <a:rect l="l" t="t" r="r" b="b"/>
              <a:pathLst>
                <a:path w="9620250" h="151130">
                  <a:moveTo>
                    <a:pt x="0" y="150579"/>
                  </a:moveTo>
                  <a:lnTo>
                    <a:pt x="9620249" y="150579"/>
                  </a:lnTo>
                  <a:lnTo>
                    <a:pt x="9620249" y="0"/>
                  </a:lnTo>
                  <a:lnTo>
                    <a:pt x="0" y="0"/>
                  </a:lnTo>
                  <a:lnTo>
                    <a:pt x="0" y="150579"/>
                  </a:lnTo>
                  <a:close/>
                </a:path>
              </a:pathLst>
            </a:custGeom>
            <a:solidFill>
              <a:srgbClr val="EFCBD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2456" y="3466494"/>
              <a:ext cx="2362199" cy="23621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66645" y="1226916"/>
              <a:ext cx="9639300" cy="1590675"/>
            </a:xfrm>
            <a:custGeom>
              <a:avLst/>
              <a:gdLst/>
              <a:ahLst/>
              <a:cxnLst/>
              <a:rect l="l" t="t" r="r" b="b"/>
              <a:pathLst>
                <a:path w="9639300" h="1590675">
                  <a:moveTo>
                    <a:pt x="9639299" y="1590674"/>
                  </a:moveTo>
                  <a:lnTo>
                    <a:pt x="0" y="1590674"/>
                  </a:lnTo>
                  <a:lnTo>
                    <a:pt x="0" y="0"/>
                  </a:lnTo>
                  <a:lnTo>
                    <a:pt x="9639299" y="0"/>
                  </a:lnTo>
                  <a:lnTo>
                    <a:pt x="9639299" y="1590674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80989" y="1226916"/>
            <a:ext cx="9620250" cy="1590675"/>
          </a:xfrm>
          <a:prstGeom prst="rect"/>
          <a:solidFill>
            <a:srgbClr val="213669"/>
          </a:solidFill>
        </p:spPr>
        <p:txBody>
          <a:bodyPr wrap="square" lIns="0" tIns="403860" rIns="0" bIns="0" rtlCol="0" vert="horz">
            <a:spAutoFit/>
          </a:bodyPr>
          <a:lstStyle/>
          <a:p>
            <a:pPr algn="ctr" marR="3810">
              <a:lnSpc>
                <a:spcPct val="100000"/>
              </a:lnSpc>
              <a:spcBef>
                <a:spcPts val="3180"/>
              </a:spcBef>
            </a:pPr>
            <a:r>
              <a:rPr dirty="0" spc="-55"/>
              <a:t>S</a:t>
            </a:r>
            <a:r>
              <a:rPr dirty="0" spc="-385"/>
              <a:t>u</a:t>
            </a:r>
            <a:r>
              <a:rPr dirty="0" spc="-204"/>
              <a:t>b</a:t>
            </a:r>
            <a:r>
              <a:rPr dirty="0" spc="-560"/>
              <a:t>m</a:t>
            </a:r>
            <a:r>
              <a:rPr dirty="0" spc="-305"/>
              <a:t>i</a:t>
            </a:r>
            <a:r>
              <a:rPr dirty="0" spc="-65"/>
              <a:t>ss</a:t>
            </a:r>
            <a:r>
              <a:rPr dirty="0" spc="-305"/>
              <a:t>i</a:t>
            </a:r>
            <a:r>
              <a:rPr dirty="0" spc="-125"/>
              <a:t>o</a:t>
            </a:r>
            <a:r>
              <a:rPr dirty="0" spc="-390"/>
              <a:t>n</a:t>
            </a:r>
            <a:r>
              <a:rPr dirty="0" spc="-270"/>
              <a:t> </a:t>
            </a:r>
            <a:r>
              <a:rPr dirty="0" spc="25"/>
              <a:t>G</a:t>
            </a:r>
            <a:r>
              <a:rPr dirty="0" spc="-305"/>
              <a:t>i</a:t>
            </a:r>
            <a:r>
              <a:rPr dirty="0" spc="-265"/>
              <a:t>t</a:t>
            </a:r>
            <a:r>
              <a:rPr dirty="0" spc="-390"/>
              <a:t>h</a:t>
            </a:r>
            <a:r>
              <a:rPr dirty="0" spc="-385"/>
              <a:t>u</a:t>
            </a:r>
            <a:r>
              <a:rPr dirty="0" spc="-204"/>
              <a:t>b</a:t>
            </a:r>
          </a:p>
        </p:txBody>
      </p:sp>
      <p:sp>
        <p:nvSpPr>
          <p:cNvPr id="9" name="object 9"/>
          <p:cNvSpPr/>
          <p:nvPr/>
        </p:nvSpPr>
        <p:spPr>
          <a:xfrm>
            <a:off x="7933918" y="4780952"/>
            <a:ext cx="5245100" cy="19050"/>
          </a:xfrm>
          <a:custGeom>
            <a:avLst/>
            <a:gdLst/>
            <a:ahLst/>
            <a:cxnLst/>
            <a:rect l="l" t="t" r="r" b="b"/>
            <a:pathLst>
              <a:path w="5245100" h="19050">
                <a:moveTo>
                  <a:pt x="5244897" y="0"/>
                </a:moveTo>
                <a:lnTo>
                  <a:pt x="2749524" y="0"/>
                </a:lnTo>
                <a:lnTo>
                  <a:pt x="770763" y="0"/>
                </a:lnTo>
                <a:lnTo>
                  <a:pt x="0" y="0"/>
                </a:lnTo>
                <a:lnTo>
                  <a:pt x="0" y="19050"/>
                </a:lnTo>
                <a:lnTo>
                  <a:pt x="770763" y="19050"/>
                </a:lnTo>
                <a:lnTo>
                  <a:pt x="2749524" y="19050"/>
                </a:lnTo>
                <a:lnTo>
                  <a:pt x="5244897" y="19050"/>
                </a:lnTo>
                <a:lnTo>
                  <a:pt x="5244897" y="0"/>
                </a:lnTo>
                <a:close/>
              </a:path>
            </a:pathLst>
          </a:custGeom>
          <a:solidFill>
            <a:srgbClr val="034F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457227" y="4470968"/>
            <a:ext cx="5734685" cy="69278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85"/>
              </a:spcBef>
            </a:pPr>
            <a:r>
              <a:rPr dirty="0" u="heavy" sz="2200" spc="-45" b="1">
                <a:solidFill>
                  <a:srgbClr val="034F81"/>
                </a:solidFill>
                <a:uFill>
                  <a:solidFill>
                    <a:srgbClr val="034F81"/>
                  </a:solidFill>
                </a:uFill>
                <a:latin typeface="Tahoma"/>
                <a:cs typeface="Tahoma"/>
                <a:hlinkClick r:id="rId5"/>
              </a:rPr>
              <a:t>htt</a:t>
            </a:r>
            <a:r>
              <a:rPr dirty="0" sz="2200" spc="-45" b="1">
                <a:solidFill>
                  <a:srgbClr val="034F81"/>
                </a:solidFill>
                <a:latin typeface="Tahoma"/>
                <a:cs typeface="Tahoma"/>
                <a:hlinkClick r:id="rId5"/>
              </a:rPr>
              <a:t>ps://github.com/Days-scholars/video- </a:t>
            </a:r>
            <a:r>
              <a:rPr dirty="0" sz="2200" spc="-630" b="1">
                <a:solidFill>
                  <a:srgbClr val="034F81"/>
                </a:solidFill>
                <a:latin typeface="Tahoma"/>
                <a:cs typeface="Tahoma"/>
                <a:hlinkClick r:id="rId5"/>
              </a:rPr>
              <a:t> </a:t>
            </a:r>
            <a:r>
              <a:rPr dirty="0" u="heavy" sz="2200" spc="10" b="1">
                <a:solidFill>
                  <a:srgbClr val="034F81"/>
                </a:solidFill>
                <a:uFill>
                  <a:solidFill>
                    <a:srgbClr val="034F81"/>
                  </a:solidFill>
                </a:uFill>
                <a:latin typeface="Tahoma"/>
                <a:cs typeface="Tahoma"/>
                <a:hlinkClick r:id="rId5"/>
              </a:rPr>
              <a:t>conferencin</a:t>
            </a:r>
            <a:r>
              <a:rPr dirty="0" sz="2200" spc="10" b="1">
                <a:solidFill>
                  <a:srgbClr val="034F81"/>
                </a:solidFill>
                <a:latin typeface="Tahoma"/>
                <a:cs typeface="Tahoma"/>
                <a:hlinkClick r:id="rId5"/>
              </a:rPr>
              <a:t>g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7999" cy="102679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34F8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4012 - DEVARAJA.S.G.</dc:creator>
  <cp:keywords>DAFcNI3eZKg,BAE4xoDnBJ4</cp:keywords>
  <dc:title>Software Requirements Specification (SRS) for a Chat Application or Website</dc:title>
  <dcterms:created xsi:type="dcterms:W3CDTF">2023-03-09T12:35:38Z</dcterms:created>
  <dcterms:modified xsi:type="dcterms:W3CDTF">2023-03-09T12:35:38Z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2023-03-09T00:00:00Z</vt:filetime>
  </property>
  <property fmtid="{D5CDD505-2E9C-101B-9397-08002B2CF9AE}" pid="3" name="Creator">
    <vt:lpwstr>Canva</vt:lpwstr>
  </property>
  <property fmtid="{D5CDD505-2E9C-101B-9397-08002B2CF9AE}" pid="4" name="LastSaved">
    <vt:filetime>2023-03-09T00:00:00Z</vt:filetime>
  </property>
</Properties>
</file>