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16.5.2013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DaysOfThePhoenix/TeamFranciumReposi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FRANCIUM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Quality code team project</a:t>
            </a:r>
            <a:endParaRPr lang="bg-BG" dirty="0"/>
          </a:p>
        </p:txBody>
      </p:sp>
      <p:pic>
        <p:nvPicPr>
          <p:cNvPr id="1026" name="Picture 2" descr="C:\Users\Jekyll'n'Hyde\Pictures\Presentations\s14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13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Console-based number puzzle called </a:t>
            </a:r>
            <a:br>
              <a:rPr lang="en-US" dirty="0" smtClean="0"/>
            </a:br>
            <a:r>
              <a:rPr lang="en-US" dirty="0" smtClean="0"/>
              <a:t>“Game 15”</a:t>
            </a:r>
            <a:endParaRPr lang="bg-BG" dirty="0"/>
          </a:p>
        </p:txBody>
      </p:sp>
      <p:pic>
        <p:nvPicPr>
          <p:cNvPr id="5122" name="Picture 2" descr="C:\Users\Jekyll'n'Hyde\Pictures\Presentations\15_g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9780" y="2924944"/>
            <a:ext cx="4762500" cy="2867025"/>
          </a:xfrm>
          <a:prstGeom prst="rect">
            <a:avLst/>
          </a:prstGeom>
          <a:noFill/>
        </p:spPr>
      </p:pic>
      <p:pic>
        <p:nvPicPr>
          <p:cNvPr id="7" name="Picture 7" descr="C:\Users\Jekyll'n'Hyde\Pictures\Presentations\Franc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36" y="6037592"/>
            <a:ext cx="2195736" cy="731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Radoslav</a:t>
            </a:r>
            <a:r>
              <a:rPr lang="en-US" dirty="0" smtClean="0"/>
              <a:t> </a:t>
            </a:r>
            <a:r>
              <a:rPr lang="en-US" dirty="0" err="1" smtClean="0"/>
              <a:t>Sholev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Zlatil</a:t>
            </a:r>
            <a:r>
              <a:rPr lang="en-US" dirty="0" smtClean="0"/>
              <a:t> </a:t>
            </a:r>
            <a:r>
              <a:rPr lang="en-US" dirty="0" err="1" smtClean="0"/>
              <a:t>Zlatilov</a:t>
            </a:r>
            <a:endParaRPr lang="bg-BG" dirty="0"/>
          </a:p>
        </p:txBody>
      </p:sp>
      <p:pic>
        <p:nvPicPr>
          <p:cNvPr id="2051" name="Picture 3" descr="C:\Users\Jekyll'n'Hyde\Pictures\Presentations\R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2228" y="2565466"/>
            <a:ext cx="2007964" cy="2319430"/>
          </a:xfrm>
          <a:prstGeom prst="rect">
            <a:avLst/>
          </a:prstGeom>
          <a:noFill/>
        </p:spPr>
      </p:pic>
      <p:pic>
        <p:nvPicPr>
          <p:cNvPr id="2052" name="Picture 4" descr="C:\Users\Jekyll'n'Hyde\Pictures\Presentations\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274309"/>
            <a:ext cx="1990024" cy="2298707"/>
          </a:xfrm>
          <a:prstGeom prst="rect">
            <a:avLst/>
          </a:prstGeom>
          <a:noFill/>
        </p:spPr>
      </p:pic>
      <p:pic>
        <p:nvPicPr>
          <p:cNvPr id="2053" name="Picture 5" descr="C:\Users\Jekyll'n'Hyde\Pictures\MyPhotos\bd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861048"/>
            <a:ext cx="2016224" cy="2328971"/>
          </a:xfrm>
          <a:prstGeom prst="rect">
            <a:avLst/>
          </a:prstGeom>
          <a:noFill/>
        </p:spPr>
      </p:pic>
      <p:pic>
        <p:nvPicPr>
          <p:cNvPr id="2055" name="Picture 7" descr="C:\Users\Jekyll'n'Hyde\Pictures\Presentations\Franc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436" y="6037592"/>
            <a:ext cx="2195736" cy="731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process: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teammates </a:t>
            </a:r>
          </a:p>
          <a:p>
            <a:r>
              <a:rPr lang="en-US" dirty="0" smtClean="0"/>
              <a:t>Set up a working server and initialize the project</a:t>
            </a:r>
          </a:p>
          <a:p>
            <a:r>
              <a:rPr lang="en-US" dirty="0" smtClean="0"/>
              <a:t>Code refactoring and building a working solution</a:t>
            </a:r>
          </a:p>
          <a:p>
            <a:r>
              <a:rPr lang="en-US" dirty="0" smtClean="0"/>
              <a:t>Unit testing and bug fixing</a:t>
            </a:r>
          </a:p>
          <a:p>
            <a:r>
              <a:rPr lang="en-US" dirty="0" smtClean="0"/>
              <a:t>Documentation</a:t>
            </a:r>
          </a:p>
        </p:txBody>
      </p:sp>
      <p:pic>
        <p:nvPicPr>
          <p:cNvPr id="5" name="Picture 7" descr="C:\Users\Jekyll'n'Hyde\Pictures\Presentations\Franc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36" y="6037592"/>
            <a:ext cx="2195736" cy="731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resume on: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work done</a:t>
            </a:r>
            <a:endParaRPr lang="bg-BG" dirty="0"/>
          </a:p>
        </p:txBody>
      </p:sp>
      <p:pic>
        <p:nvPicPr>
          <p:cNvPr id="3074" name="Picture 2" descr="C:\Users\Jekyll'n'Hyde\Pictures\Presentations\Hard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6489700" cy="2984500"/>
          </a:xfrm>
          <a:prstGeom prst="rect">
            <a:avLst/>
          </a:prstGeom>
          <a:noFill/>
        </p:spPr>
      </p:pic>
      <p:pic>
        <p:nvPicPr>
          <p:cNvPr id="6" name="Picture 7" descr="C:\Users\Jekyll'n'Hyde\Pictures\Presentations\Franciu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36" y="6037592"/>
            <a:ext cx="2195736" cy="731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github.com/DaysOfThePhoenix/TeamFranciumRepository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4099" name="Picture 3" descr="C:\Users\Jekyll'n'Hyde\Pictures\Presentations\FT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2266" y="3068960"/>
            <a:ext cx="2433870" cy="2880320"/>
          </a:xfrm>
          <a:prstGeom prst="rect">
            <a:avLst/>
          </a:prstGeom>
          <a:noFill/>
        </p:spPr>
      </p:pic>
      <p:pic>
        <p:nvPicPr>
          <p:cNvPr id="7" name="Picture 7" descr="C:\Users\Jekyll'n'Hyde\Pictures\Presentations\Franciu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36" y="6037592"/>
            <a:ext cx="2195736" cy="731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Презентация на цял екран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Office тема</vt:lpstr>
      <vt:lpstr>TEAM FRANCIUM</vt:lpstr>
      <vt:lpstr>Task:</vt:lpstr>
      <vt:lpstr>Participants:</vt:lpstr>
      <vt:lpstr>Working process: </vt:lpstr>
      <vt:lpstr>A brief resume on:</vt:lpstr>
      <vt:lpstr>Result: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FRANCIUM</dc:title>
  <dc:creator>Jekyll'n'Hyde</dc:creator>
  <cp:lastModifiedBy>Jekyll'n'Hyde</cp:lastModifiedBy>
  <cp:revision>3</cp:revision>
  <dcterms:created xsi:type="dcterms:W3CDTF">2013-05-16T08:14:25Z</dcterms:created>
  <dcterms:modified xsi:type="dcterms:W3CDTF">2013-05-16T13:29:31Z</dcterms:modified>
</cp:coreProperties>
</file>