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1750-D05D-8C0D-A2C0-F22AC28C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861C13-04AC-1278-6A98-4B978F8A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07E4F-9EEF-C694-61A7-B54D988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798E7-D64F-3ABD-7D79-D47BF51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67BA1-D399-96DD-3DB0-B448CD8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50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6746-D39D-665A-BA45-9490EE1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47122-D541-9453-DEDA-8224E5991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D400A-4891-492B-E506-8ECD3A39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E477D-D584-35DC-278B-CF10D880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7A7B8-0AC6-FF5D-17A1-73C12E05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4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3C2C6-32A9-AE01-509E-32C1ABDF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E030F-A662-FB45-64C2-BA4A3373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A6BB7-AE13-2C93-AE9B-383B52C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5C9A8-CE4C-822E-DF5E-4D1BD47C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1459F-F6A5-82AD-0641-7CEDAA55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1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F533-D416-B2CF-F53A-AD736212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162E-A62C-6047-D5BF-292C83B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E0EAE-C48E-B16A-21A5-B313E10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A6DD6-2E82-E31D-98AD-491ACA65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30641-8E0D-61F9-278C-3E5E0FAD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3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83E4-D4FE-2B97-4C10-B9AEC1F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ABE49-F941-C247-BE95-778A29E2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6A937-F30B-98F6-6C84-26F1F09F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8BB5A-012F-2F51-6A24-AE7DECF5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4DE20-B47F-7622-9F99-711EAB82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3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EA7C-0775-EFD5-B0C0-305721EC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DC211-CB20-A56A-1F73-945B4FC1C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C428E-6223-3592-0D6A-F6806038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E9E2D-6BE6-E340-FF0C-821D59F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CAFB9-F76A-A176-E778-CEACC5D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69C72-77FA-B881-3397-7E07567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2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BA6D-F6B6-DEE4-D09A-0A53BB2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CC5D7-A6E6-F8C1-ED10-AEF76170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74375-C897-C5A5-02B8-577068AA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774BA6-5EA3-6345-048A-ADA8E111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EBD732-2E43-A212-CD70-4B3ACF50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998554-67A6-D68B-651E-0C715C92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33B351-1069-EA94-BF5D-694C0D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8D7057-D87B-1BE3-088E-3151099D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41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3346-C2D1-0CC9-DD3E-41D62DD9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99D289-E139-4919-EAAD-DA3B5458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AC9EB-EA66-8D76-93AC-849C27D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4438B8-9C83-394D-D6FC-7CF53306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0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69B4D-2B5A-F222-2DBB-788B341B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A88069-B8AB-9483-7FDD-85617CD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0B4D3-ABC8-CE23-8900-B8525A0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6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CFD2-C0DD-E42E-D25F-52B6A47F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3E755-40D7-A935-09DA-8CF8BCB7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A8911-58CF-0866-0CB2-2E12C41D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84E0A-1049-77F8-368C-2DD2B6D5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BB505-4644-1E17-7930-B788266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C005A8-F7DD-478C-358D-004519F3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6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5B9-C1AE-53EC-2D27-449572C2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5A0DD-7A8A-7825-E9D1-BD244E17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51EBF-018C-297C-14A4-18DBCDFF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75D4D-9CE7-CED9-4E65-AA099068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BB489-963A-F730-AE2B-CA6398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F8F38-4584-6274-9876-EF1FB6B9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6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021915-8C1F-9EED-4FAD-B04CFBBF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8E895-481C-DB86-EFED-83795F5F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A7D18-CED8-CE19-8645-10342C1D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A2C7-A682-46EB-BEA4-40281614EE64}" type="datetimeFigureOut">
              <a:rPr lang="es-MX" smtClean="0"/>
              <a:t>01/10/2025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7F4F0-913F-3B1C-E311-C23E8AE6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21EC-96D7-B544-64A7-C731118D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1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758B-A656-3BA8-318E-7D3B23219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Ink Free" panose="03080402000500000000" pitchFamily="66" charset="0"/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85234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F9A17-58DA-8E9E-07B3-6B39139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Comprobante de pago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5ED67A-B321-8D0D-A7E9-1352AA1A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76" y="1517610"/>
            <a:ext cx="7036447" cy="497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F7D194-0DAE-9FE3-0A86-56F43FB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Ink Free" panose="03080402000500000000" pitchFamily="66" charset="0"/>
              </a:rPr>
              <a:t>Perfil usuario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F125306-4C96-CC5A-95C3-C9BD81C3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373" y="1690688"/>
            <a:ext cx="6619253" cy="46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0B90-75B0-3352-79FD-08B4F49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</a:t>
            </a:r>
            <a:r>
              <a:rPr lang="es-MX" sz="4000" kern="100" dirty="0" err="1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s-MX" sz="4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0E9F76-574F-8DFF-26C0-2220E32B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381" y="1690688"/>
            <a:ext cx="6719237" cy="473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D049-4A56-DCC4-713C-E3A0C59D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Crear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43B291-5B5B-73D0-3ACF-F68F2C95D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41" y="1553750"/>
            <a:ext cx="6924117" cy="49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1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65A7A-ADCB-28CF-FDC1-81DF5D86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Leer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21A84B-EC3A-F7A8-2428-0A666D9B6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89" y="1366731"/>
            <a:ext cx="7265111" cy="51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FB7CD-E179-48F0-7B60-8153DAFD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Editar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78D7AB-60C5-A4B4-B6AE-B2A5EABB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09" y="1443710"/>
            <a:ext cx="7235581" cy="516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1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5A47F-F6E0-50F4-7612-8B6A9914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Eliminar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FBA8A3-298B-7884-7A8D-76EB22BD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48" y="1437997"/>
            <a:ext cx="7453704" cy="5289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4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AEADF-8415-0A21-CCFB-29B7280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Ink Free" panose="03080402000500000000" pitchFamily="66" charset="0"/>
              </a:rPr>
              <a:t>Citas programadas profesional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646652-CFE7-A054-E36A-125DEABC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81" y="1361251"/>
            <a:ext cx="7741438" cy="54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4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33FE-2C68-85C9-5CA6-30C6484C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Ink Free" panose="03080402000500000000" pitchFamily="66" charset="0"/>
              </a:rPr>
              <a:t>Perfil profesional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21736D-8D7D-E6A1-7115-FE50B47B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51" y="1690688"/>
            <a:ext cx="7010898" cy="495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838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6507-BC8D-645A-15BD-5E95F90D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254"/>
            <a:ext cx="10515600" cy="315912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Inicio de sesión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05438D0-FF54-3DF4-238E-7F630E6A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19" y="1291289"/>
            <a:ext cx="9294081" cy="519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1D55-0501-5AA7-7F2D-19DE5F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30614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Registro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DADF0DE-28CB-14E8-A747-CEFA0B037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636" y="1418923"/>
            <a:ext cx="9120727" cy="51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5D5A-519C-0A6D-D39F-29806C3D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asignación de citas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1131FAA-DA28-A0C0-A203-27B89D0B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194" y="1523048"/>
            <a:ext cx="7233285" cy="51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9C53-D7C2-9434-E475-5F311F5D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031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kern="100" dirty="0"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visualización la cita</a:t>
            </a:r>
            <a:endParaRPr lang="es-MX" sz="40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31760C-67B3-F981-207E-DDB91365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504" y="1068467"/>
            <a:ext cx="7546992" cy="537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92DE-8BEC-E0C9-4D3A-3F802929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Ink Free" panose="03080402000500000000" pitchFamily="66" charset="0"/>
              </a:rPr>
              <a:t>Recordatorio de citas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9C13AD-C989-21C5-2444-F566F96E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693" y="1901989"/>
            <a:ext cx="5051307" cy="39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93949-611F-B37A-9E38-0F916A46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Compra de productos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C368ECB-33A9-C962-0127-A92BABF3A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385" y="1171887"/>
            <a:ext cx="7705255" cy="5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B50CF-6CAB-1451-6C2C-C9F8D832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>
                <a:latin typeface="Ink Free" panose="03080402000500000000" pitchFamily="66" charset="0"/>
              </a:rPr>
              <a:t>Carrito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B428A3-60F1-433C-E657-B3E58CFD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666" y="1280876"/>
            <a:ext cx="7655574" cy="54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B70C-A107-A699-F6D6-B056D760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Pago</a:t>
            </a:r>
            <a:endParaRPr lang="es-MX" sz="4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2E3119B-A7CC-12E2-CF23-43B80FA42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96" y="1348167"/>
            <a:ext cx="7173607" cy="51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09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37</Words>
  <Application>Microsoft Office PowerPoint</Application>
  <PresentationFormat>Panorámica</PresentationFormat>
  <Paragraphs>18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Ink Free</vt:lpstr>
      <vt:lpstr>Tema de Office</vt:lpstr>
      <vt:lpstr>mockups</vt:lpstr>
      <vt:lpstr>Inicio de sesión</vt:lpstr>
      <vt:lpstr>Registro</vt:lpstr>
      <vt:lpstr>Pantalla asignación de citas</vt:lpstr>
      <vt:lpstr>Pantalla visualización la cita</vt:lpstr>
      <vt:lpstr>Recordatorio de citas</vt:lpstr>
      <vt:lpstr>Compra de productos</vt:lpstr>
      <vt:lpstr>Carrito</vt:lpstr>
      <vt:lpstr>Pago</vt:lpstr>
      <vt:lpstr>Comprobante de pago</vt:lpstr>
      <vt:lpstr>Perfil usuario</vt:lpstr>
      <vt:lpstr>Pantalla Admin</vt:lpstr>
      <vt:lpstr>Crear</vt:lpstr>
      <vt:lpstr>Leer</vt:lpstr>
      <vt:lpstr>Editar</vt:lpstr>
      <vt:lpstr>Eliminar</vt:lpstr>
      <vt:lpstr>Citas programadas profesional</vt:lpstr>
      <vt:lpstr>Perfil profesional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Aprendiz</dc:creator>
  <cp:lastModifiedBy>Administrador</cp:lastModifiedBy>
  <cp:revision>4</cp:revision>
  <dcterms:created xsi:type="dcterms:W3CDTF">2025-07-03T16:27:54Z</dcterms:created>
  <dcterms:modified xsi:type="dcterms:W3CDTF">2025-10-01T15:36:28Z</dcterms:modified>
</cp:coreProperties>
</file>