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Ink Free" panose="03080402000500000000" pitchFamily="66" charset="0"/>
      <p:regular r:id="rId14"/>
    </p:embeddedFont>
    <p:embeddedFont>
      <p:font typeface="Sorts Mill Goudy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2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E39D-D3E9-46A3-867A-F10DD478E6C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74FFE-E3B4-4BA9-A755-AF67B485B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06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4FFE-E3B4-4BA9-A755-AF67B485B4D5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66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../../../AfroDB/mockups.pptx" TargetMode="Externa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../AfroDB/Recoleccion%20de%20informacio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../../../AfroDB/Scrum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592" r="-4259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6630813">
            <a:off x="12436279" y="-3746767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8000"/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44115" y="6059487"/>
            <a:ext cx="9417584" cy="226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52"/>
              </a:lnSpc>
            </a:pPr>
            <a:r>
              <a:rPr lang="en-US" sz="1325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AFRODB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44115" y="5413096"/>
            <a:ext cx="6013919" cy="111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3"/>
              </a:lnSpc>
            </a:pPr>
            <a:r>
              <a:rPr lang="en-US" sz="6523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4115" y="2098357"/>
            <a:ext cx="7399885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Mock</a:t>
            </a:r>
            <a:r>
              <a:rPr lang="en-US" sz="6000" u="non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ups </a:t>
            </a:r>
          </a:p>
        </p:txBody>
      </p:sp>
      <p:sp>
        <p:nvSpPr>
          <p:cNvPr id="3" name="Freeform 3"/>
          <p:cNvSpPr/>
          <p:nvPr/>
        </p:nvSpPr>
        <p:spPr>
          <a:xfrm>
            <a:off x="13058679" y="-1892618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9" name="Imagen 8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AE1A5DA2-FE33-7C31-6DC0-136B020C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58327"/>
            <a:ext cx="58293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58479" t="-24828" r="-72684"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" name="TextBox 3"/>
          <p:cNvSpPr txBox="1"/>
          <p:nvPr/>
        </p:nvSpPr>
        <p:spPr>
          <a:xfrm>
            <a:off x="2900947" y="3675075"/>
            <a:ext cx="12486106" cy="275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69"/>
              </a:lnSpc>
            </a:pPr>
            <a:r>
              <a:rPr lang="en-US" sz="161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GRACIAS</a:t>
            </a:r>
          </a:p>
        </p:txBody>
      </p:sp>
      <p:sp>
        <p:nvSpPr>
          <p:cNvPr id="4" name="Freeform 4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6630813">
            <a:off x="-2064624" y="-2591097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4000"/>
            </a:blip>
            <a:stretch>
              <a:fillRect/>
            </a:stretch>
          </a:blipFill>
        </p:spPr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6C388DE0-3A80-E8C9-236D-7FC7F9CE199A}"/>
              </a:ext>
            </a:extLst>
          </p:cNvPr>
          <p:cNvSpPr txBox="1"/>
          <p:nvPr/>
        </p:nvSpPr>
        <p:spPr>
          <a:xfrm>
            <a:off x="2667000" y="6478881"/>
            <a:ext cx="7315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6000" u="none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86F510-195B-0FF5-84EF-0F1965A956A8}"/>
              </a:ext>
            </a:extLst>
          </p:cNvPr>
          <p:cNvSpPr txBox="1"/>
          <p:nvPr/>
        </p:nvSpPr>
        <p:spPr>
          <a:xfrm>
            <a:off x="14992882" y="81915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Ink Free" panose="03080402000500000000" pitchFamily="66" charset="0"/>
              </a:rPr>
              <a:t>Realizado por:</a:t>
            </a:r>
          </a:p>
          <a:p>
            <a:r>
              <a:rPr lang="es-MX" dirty="0">
                <a:latin typeface="Ink Free" panose="03080402000500000000" pitchFamily="66" charset="0"/>
              </a:rPr>
              <a:t>Dayana Sofia Almeciga Roa</a:t>
            </a:r>
          </a:p>
          <a:p>
            <a:r>
              <a:rPr lang="es-MX" dirty="0">
                <a:latin typeface="Ink Free" panose="03080402000500000000" pitchFamily="66" charset="0"/>
              </a:rPr>
              <a:t>Blanca Charlotte Plata Ramirez 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24794" y="4231255"/>
            <a:ext cx="896714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Í</a:t>
            </a:r>
            <a:r>
              <a:rPr lang="en-US" sz="6000" u="non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ndice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36193" y="5534551"/>
            <a:ext cx="9255747" cy="372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Objetivos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Planteamiento y pregunta problema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Alcance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Justificación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Mapa de procesos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Técnicas de recolección de información y análisis de resultados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-2053932" y="7089392"/>
            <a:ext cx="5407009" cy="1657575"/>
          </a:xfrm>
          <a:custGeom>
            <a:avLst/>
            <a:gdLst/>
            <a:ahLst/>
            <a:cxnLst/>
            <a:rect l="l" t="t" r="r" b="b"/>
            <a:pathLst>
              <a:path w="5407009" h="1657575">
                <a:moveTo>
                  <a:pt x="0" y="0"/>
                </a:moveTo>
                <a:lnTo>
                  <a:pt x="5407009" y="0"/>
                </a:lnTo>
                <a:lnTo>
                  <a:pt x="5407009" y="1657575"/>
                </a:lnTo>
                <a:lnTo>
                  <a:pt x="0" y="1657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053932" y="1682382"/>
            <a:ext cx="5407009" cy="1657575"/>
          </a:xfrm>
          <a:custGeom>
            <a:avLst/>
            <a:gdLst/>
            <a:ahLst/>
            <a:cxnLst/>
            <a:rect l="l" t="t" r="r" b="b"/>
            <a:pathLst>
              <a:path w="5407009" h="1657575">
                <a:moveTo>
                  <a:pt x="0" y="0"/>
                </a:moveTo>
                <a:lnTo>
                  <a:pt x="5407009" y="0"/>
                </a:lnTo>
                <a:lnTo>
                  <a:pt x="5407009" y="1657575"/>
                </a:lnTo>
                <a:lnTo>
                  <a:pt x="0" y="1657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736983" y="863604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4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8623" t="-19810" b="-860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83285" y="3534150"/>
            <a:ext cx="5915745" cy="357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Crear una plataforma web para un salón de belleza que mejore la gestión de las citas y las ventas online de los productos de cuidado capilar para mejorar la experiencia del usuario y la administración del negocio.</a:t>
            </a:r>
          </a:p>
          <a:p>
            <a:pPr algn="l">
              <a:lnSpc>
                <a:spcPts val="4089"/>
              </a:lnSpc>
            </a:pPr>
            <a:endParaRPr lang="en-US" sz="29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89738" y="609705"/>
            <a:ext cx="8281428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OBJETIVOS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443" y="2033827"/>
            <a:ext cx="8281428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General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1862479"/>
            <a:ext cx="8281428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Específicos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30512" y="3418040"/>
            <a:ext cx="8634781" cy="6660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Implementar un sistema para la asignación de citas en línea que incluya confirmaciones automáticas de las citas y la gestión de las reprogramaciones.</a:t>
            </a:r>
          </a:p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Desarrollar una tienda online de productos relacionados con el cuidado personal.</a:t>
            </a:r>
          </a:p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Integrar métodos de pago online (simular los pagos).</a:t>
            </a:r>
          </a:p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 Posibilitar la gestión de clientes, estilistas y de los servicios desde un panel de administración.</a:t>
            </a:r>
          </a:p>
          <a:p>
            <a:pPr algn="l">
              <a:lnSpc>
                <a:spcPts val="4089"/>
              </a:lnSpc>
              <a:spcBef>
                <a:spcPct val="0"/>
              </a:spcBef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 Mejorar la comunicación hacia los clientes mediante notificaciones de confirmaciones y recordatorios de promociones.</a:t>
            </a:r>
          </a:p>
          <a:p>
            <a:pPr algn="l">
              <a:lnSpc>
                <a:spcPts val="4089"/>
              </a:lnSpc>
              <a:spcBef>
                <a:spcPct val="0"/>
              </a:spcBef>
            </a:pPr>
            <a:endParaRPr lang="en-US" sz="29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100000">
            <a:off x="12665122" y="258755"/>
            <a:ext cx="5392141" cy="6616124"/>
          </a:xfrm>
          <a:custGeom>
            <a:avLst/>
            <a:gdLst/>
            <a:ahLst/>
            <a:cxnLst/>
            <a:rect l="l" t="t" r="r" b="b"/>
            <a:pathLst>
              <a:path w="5392141" h="6616124">
                <a:moveTo>
                  <a:pt x="0" y="0"/>
                </a:moveTo>
                <a:lnTo>
                  <a:pt x="5392140" y="0"/>
                </a:lnTo>
                <a:lnTo>
                  <a:pt x="5392140" y="6616124"/>
                </a:lnTo>
                <a:lnTo>
                  <a:pt x="0" y="661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4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53480" y="2133251"/>
            <a:ext cx="14733949" cy="1590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¿Cómo puede la creación de un aplicativo web para un salón de belleza mejorar la gestión de citas y optimizar las ventas online de productos capilares?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53480" y="702193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Pregunta problema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3480" y="3678768"/>
            <a:ext cx="9888241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Planteamiento del problema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3480" y="5076825"/>
            <a:ext cx="14733949" cy="4256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Las peluquerías en la actualidad tienen complicaciones en la administración de las citas y en la comercialización de productos por la falta de digitalización de estos. El sistema tradicional de reserva de citas (por teléfono o cara a cara) puede producir errores de citas sobre la misma hora, citas repetidas por no conseguir el contacto telefónico, cancelaciones de citas cuya reprogramación es difícil, etc. Y la ausencia de la vía de venta a través de internet significa que el alcance de los productos es limitado y no es posible disponer en el futuro de un gran mercado que sin duda será muy digital. 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556" y="3434715"/>
            <a:ext cx="5968961" cy="7323879"/>
          </a:xfrm>
          <a:custGeom>
            <a:avLst/>
            <a:gdLst/>
            <a:ahLst/>
            <a:cxnLst/>
            <a:rect l="l" t="t" r="r" b="b"/>
            <a:pathLst>
              <a:path w="5968961" h="7323879">
                <a:moveTo>
                  <a:pt x="0" y="0"/>
                </a:moveTo>
                <a:lnTo>
                  <a:pt x="5968962" y="0"/>
                </a:lnTo>
                <a:lnTo>
                  <a:pt x="5968962" y="7323879"/>
                </a:lnTo>
                <a:lnTo>
                  <a:pt x="0" y="7323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44115" y="2520315"/>
            <a:ext cx="6726059" cy="5942270"/>
            <a:chOff x="0" y="0"/>
            <a:chExt cx="6074502" cy="5366639"/>
          </a:xfrm>
        </p:grpSpPr>
        <p:sp>
          <p:nvSpPr>
            <p:cNvPr id="4" name="Freeform 4"/>
            <p:cNvSpPr/>
            <p:nvPr/>
          </p:nvSpPr>
          <p:spPr>
            <a:xfrm>
              <a:off x="-116840" y="-575691"/>
              <a:ext cx="6522685" cy="5965952"/>
            </a:xfrm>
            <a:custGeom>
              <a:avLst/>
              <a:gdLst/>
              <a:ahLst/>
              <a:cxnLst/>
              <a:rect l="l" t="t" r="r" b="b"/>
              <a:pathLst>
                <a:path w="6522685" h="5965952">
                  <a:moveTo>
                    <a:pt x="6172285" y="2641346"/>
                  </a:moveTo>
                  <a:cubicBezTo>
                    <a:pt x="6148860" y="3647694"/>
                    <a:pt x="6197692" y="4988052"/>
                    <a:pt x="6109170" y="5867146"/>
                  </a:cubicBezTo>
                  <a:cubicBezTo>
                    <a:pt x="6133324" y="5933313"/>
                    <a:pt x="5884260" y="5847461"/>
                    <a:pt x="5781455" y="5827776"/>
                  </a:cubicBezTo>
                  <a:cubicBezTo>
                    <a:pt x="5777207" y="5817362"/>
                    <a:pt x="5780970" y="5805297"/>
                    <a:pt x="5751111" y="5829046"/>
                  </a:cubicBezTo>
                  <a:cubicBezTo>
                    <a:pt x="5693457" y="5778627"/>
                    <a:pt x="5608252" y="5825744"/>
                    <a:pt x="5485298" y="5790946"/>
                  </a:cubicBezTo>
                  <a:cubicBezTo>
                    <a:pt x="5475345" y="5774563"/>
                    <a:pt x="5454347" y="5820918"/>
                    <a:pt x="5419755" y="5801106"/>
                  </a:cubicBezTo>
                  <a:cubicBezTo>
                    <a:pt x="5395844" y="5803519"/>
                    <a:pt x="5401912" y="5816473"/>
                    <a:pt x="5369991" y="5799836"/>
                  </a:cubicBezTo>
                  <a:cubicBezTo>
                    <a:pt x="5347293" y="5830062"/>
                    <a:pt x="5344138" y="5736082"/>
                    <a:pt x="5322654" y="5794756"/>
                  </a:cubicBezTo>
                  <a:cubicBezTo>
                    <a:pt x="5321562" y="5794756"/>
                    <a:pt x="5322047" y="5794756"/>
                    <a:pt x="5319013" y="5794756"/>
                  </a:cubicBezTo>
                  <a:cubicBezTo>
                    <a:pt x="5319013" y="5794756"/>
                    <a:pt x="5319013" y="5794756"/>
                    <a:pt x="5314158" y="5794756"/>
                  </a:cubicBezTo>
                  <a:cubicBezTo>
                    <a:pt x="5314158" y="5794756"/>
                    <a:pt x="5314158" y="5794756"/>
                    <a:pt x="5308089" y="5794756"/>
                  </a:cubicBezTo>
                  <a:cubicBezTo>
                    <a:pt x="5291703" y="5792089"/>
                    <a:pt x="5312944" y="5777484"/>
                    <a:pt x="5270463" y="5774436"/>
                  </a:cubicBezTo>
                  <a:cubicBezTo>
                    <a:pt x="5239269" y="5631434"/>
                    <a:pt x="5008897" y="5728081"/>
                    <a:pt x="4909976" y="5693156"/>
                  </a:cubicBezTo>
                  <a:cubicBezTo>
                    <a:pt x="4910097" y="5693156"/>
                    <a:pt x="4909126" y="5693156"/>
                    <a:pt x="4906335" y="5693156"/>
                  </a:cubicBezTo>
                  <a:cubicBezTo>
                    <a:pt x="4904757" y="5690108"/>
                    <a:pt x="4897717" y="5689727"/>
                    <a:pt x="4892983" y="5694426"/>
                  </a:cubicBezTo>
                  <a:cubicBezTo>
                    <a:pt x="4906092" y="5695442"/>
                    <a:pt x="4891163" y="5719445"/>
                    <a:pt x="4892983" y="5691886"/>
                  </a:cubicBezTo>
                  <a:cubicBezTo>
                    <a:pt x="4892983" y="5691759"/>
                    <a:pt x="4893104" y="5691632"/>
                    <a:pt x="4893104" y="5691505"/>
                  </a:cubicBezTo>
                  <a:cubicBezTo>
                    <a:pt x="4890920" y="5692902"/>
                    <a:pt x="4886550" y="5694426"/>
                    <a:pt x="4878418" y="5694426"/>
                  </a:cubicBezTo>
                  <a:cubicBezTo>
                    <a:pt x="4742841" y="5609971"/>
                    <a:pt x="4624985" y="5530469"/>
                    <a:pt x="4415976" y="5536946"/>
                  </a:cubicBezTo>
                  <a:cubicBezTo>
                    <a:pt x="4317176" y="5496941"/>
                    <a:pt x="4182206" y="5574157"/>
                    <a:pt x="4076123" y="5557393"/>
                  </a:cubicBezTo>
                  <a:cubicBezTo>
                    <a:pt x="3928166" y="5612384"/>
                    <a:pt x="3991160" y="5439537"/>
                    <a:pt x="3783607" y="5674106"/>
                  </a:cubicBezTo>
                  <a:cubicBezTo>
                    <a:pt x="3769770" y="5655818"/>
                    <a:pt x="3749379" y="5708904"/>
                    <a:pt x="3678010" y="5736336"/>
                  </a:cubicBezTo>
                  <a:cubicBezTo>
                    <a:pt x="3646452" y="5740019"/>
                    <a:pt x="3603607" y="5739384"/>
                    <a:pt x="3556634" y="5751576"/>
                  </a:cubicBezTo>
                  <a:cubicBezTo>
                    <a:pt x="3554935" y="5751068"/>
                    <a:pt x="3552507" y="5753608"/>
                    <a:pt x="3556634" y="5746496"/>
                  </a:cubicBezTo>
                  <a:cubicBezTo>
                    <a:pt x="3540612" y="5769102"/>
                    <a:pt x="3463903" y="5768340"/>
                    <a:pt x="3414624" y="5756656"/>
                  </a:cubicBezTo>
                  <a:cubicBezTo>
                    <a:pt x="3414624" y="5756656"/>
                    <a:pt x="3414624" y="5756529"/>
                    <a:pt x="3414624" y="5754497"/>
                  </a:cubicBezTo>
                  <a:cubicBezTo>
                    <a:pt x="3412197" y="5756910"/>
                    <a:pt x="3375298" y="5768340"/>
                    <a:pt x="3338157" y="5829046"/>
                  </a:cubicBezTo>
                  <a:cubicBezTo>
                    <a:pt x="3338643" y="5824601"/>
                    <a:pt x="3337187" y="5810758"/>
                    <a:pt x="3324806" y="5832856"/>
                  </a:cubicBezTo>
                  <a:cubicBezTo>
                    <a:pt x="3251495" y="5891022"/>
                    <a:pt x="3194570" y="5947156"/>
                    <a:pt x="3117253" y="5864606"/>
                  </a:cubicBezTo>
                  <a:cubicBezTo>
                    <a:pt x="2980827" y="5865749"/>
                    <a:pt x="2926814" y="5790057"/>
                    <a:pt x="2821096" y="5738876"/>
                  </a:cubicBezTo>
                  <a:cubicBezTo>
                    <a:pt x="2820003" y="5752592"/>
                    <a:pt x="2811143" y="5714111"/>
                    <a:pt x="2804103" y="5724906"/>
                  </a:cubicBezTo>
                  <a:cubicBezTo>
                    <a:pt x="2771696" y="5760085"/>
                    <a:pt x="2747299" y="5742686"/>
                    <a:pt x="2719140" y="5709666"/>
                  </a:cubicBezTo>
                  <a:cubicBezTo>
                    <a:pt x="2719140" y="5709666"/>
                    <a:pt x="2719140" y="5709666"/>
                    <a:pt x="2719140" y="5708396"/>
                  </a:cubicBezTo>
                  <a:cubicBezTo>
                    <a:pt x="2706396" y="5710301"/>
                    <a:pt x="2684063" y="5710682"/>
                    <a:pt x="2654811" y="5735066"/>
                  </a:cubicBezTo>
                  <a:cubicBezTo>
                    <a:pt x="2655175" y="5745861"/>
                    <a:pt x="2658088" y="5751830"/>
                    <a:pt x="2637818" y="5731256"/>
                  </a:cubicBezTo>
                  <a:lnTo>
                    <a:pt x="2636604" y="5731256"/>
                  </a:lnTo>
                  <a:cubicBezTo>
                    <a:pt x="2600192" y="5683123"/>
                    <a:pt x="2587690" y="5674360"/>
                    <a:pt x="2522511" y="5651246"/>
                  </a:cubicBezTo>
                  <a:cubicBezTo>
                    <a:pt x="2519598" y="5645531"/>
                    <a:pt x="2517413" y="5673090"/>
                    <a:pt x="2512801" y="5653786"/>
                  </a:cubicBezTo>
                  <a:cubicBezTo>
                    <a:pt x="2526881" y="5651881"/>
                    <a:pt x="2475175" y="5622163"/>
                    <a:pt x="2415700" y="5573776"/>
                  </a:cubicBezTo>
                  <a:lnTo>
                    <a:pt x="2414487" y="5573776"/>
                  </a:lnTo>
                  <a:cubicBezTo>
                    <a:pt x="2403805" y="5527802"/>
                    <a:pt x="2400650" y="5609971"/>
                    <a:pt x="2265194" y="5444236"/>
                  </a:cubicBezTo>
                  <a:lnTo>
                    <a:pt x="2266408" y="5444236"/>
                  </a:lnTo>
                  <a:cubicBezTo>
                    <a:pt x="2237399" y="5377815"/>
                    <a:pt x="2200744" y="5460238"/>
                    <a:pt x="2159597" y="5388356"/>
                  </a:cubicBezTo>
                  <a:cubicBezTo>
                    <a:pt x="2172341" y="5369941"/>
                    <a:pt x="2141148" y="5388991"/>
                    <a:pt x="2136536" y="5390896"/>
                  </a:cubicBezTo>
                  <a:cubicBezTo>
                    <a:pt x="2133380" y="5390896"/>
                    <a:pt x="2145275" y="5389626"/>
                    <a:pt x="2138963" y="5384546"/>
                  </a:cubicBezTo>
                  <a:cubicBezTo>
                    <a:pt x="2098788" y="5424043"/>
                    <a:pt x="2024020" y="5181092"/>
                    <a:pt x="1903494" y="5262626"/>
                  </a:cubicBezTo>
                  <a:cubicBezTo>
                    <a:pt x="1885409" y="5268087"/>
                    <a:pt x="1867445" y="5264785"/>
                    <a:pt x="1814889" y="5248656"/>
                  </a:cubicBezTo>
                  <a:cubicBezTo>
                    <a:pt x="1819380" y="5231384"/>
                    <a:pt x="1805058" y="5272532"/>
                    <a:pt x="1780904" y="5260086"/>
                  </a:cubicBezTo>
                  <a:cubicBezTo>
                    <a:pt x="1735995" y="5254625"/>
                    <a:pt x="1793406" y="5309616"/>
                    <a:pt x="1748133" y="5282946"/>
                  </a:cubicBezTo>
                  <a:cubicBezTo>
                    <a:pt x="1745826" y="5243703"/>
                    <a:pt x="1595320" y="5259578"/>
                    <a:pt x="1556359" y="5284216"/>
                  </a:cubicBezTo>
                  <a:cubicBezTo>
                    <a:pt x="1550533" y="5288788"/>
                    <a:pt x="1534268" y="5302377"/>
                    <a:pt x="1542036" y="5275834"/>
                  </a:cubicBezTo>
                  <a:cubicBezTo>
                    <a:pt x="1533904" y="5285232"/>
                    <a:pt x="1506594" y="5262626"/>
                    <a:pt x="1530870" y="5256276"/>
                  </a:cubicBezTo>
                  <a:cubicBezTo>
                    <a:pt x="1530870" y="5256276"/>
                    <a:pt x="1530870" y="5256276"/>
                    <a:pt x="1533297" y="5258816"/>
                  </a:cubicBezTo>
                  <a:cubicBezTo>
                    <a:pt x="1538274" y="5269357"/>
                    <a:pt x="1544221" y="5259705"/>
                    <a:pt x="1529656" y="5248656"/>
                  </a:cubicBezTo>
                  <a:cubicBezTo>
                    <a:pt x="1528442" y="5252593"/>
                    <a:pt x="1524194" y="5233543"/>
                    <a:pt x="1513877" y="5248656"/>
                  </a:cubicBezTo>
                  <a:cubicBezTo>
                    <a:pt x="1512906" y="5249672"/>
                    <a:pt x="1514241" y="5251704"/>
                    <a:pt x="1509022" y="5252466"/>
                  </a:cubicBezTo>
                  <a:cubicBezTo>
                    <a:pt x="1503196" y="5286121"/>
                    <a:pt x="1501011" y="5271897"/>
                    <a:pt x="1374295" y="5295646"/>
                  </a:cubicBezTo>
                  <a:cubicBezTo>
                    <a:pt x="1374295" y="5295646"/>
                    <a:pt x="1374295" y="5295646"/>
                    <a:pt x="1374295" y="5296916"/>
                  </a:cubicBezTo>
                  <a:cubicBezTo>
                    <a:pt x="1377572" y="5304028"/>
                    <a:pt x="1364585" y="5310632"/>
                    <a:pt x="1363371" y="5296916"/>
                  </a:cubicBezTo>
                  <a:cubicBezTo>
                    <a:pt x="1364827" y="5298186"/>
                    <a:pt x="1360336" y="5292344"/>
                    <a:pt x="1368226" y="5290566"/>
                  </a:cubicBezTo>
                  <a:cubicBezTo>
                    <a:pt x="1264571" y="5221224"/>
                    <a:pt x="926417" y="5492369"/>
                    <a:pt x="743140" y="5596636"/>
                  </a:cubicBezTo>
                  <a:cubicBezTo>
                    <a:pt x="743140" y="5596636"/>
                    <a:pt x="743140" y="5596636"/>
                    <a:pt x="743140" y="5599176"/>
                  </a:cubicBezTo>
                  <a:cubicBezTo>
                    <a:pt x="743989" y="5599303"/>
                    <a:pt x="741683" y="5606923"/>
                    <a:pt x="735857" y="5611876"/>
                  </a:cubicBezTo>
                  <a:cubicBezTo>
                    <a:pt x="735857" y="5611876"/>
                    <a:pt x="735857" y="5611876"/>
                    <a:pt x="735857" y="5613146"/>
                  </a:cubicBezTo>
                  <a:cubicBezTo>
                    <a:pt x="717529" y="5607431"/>
                    <a:pt x="759283" y="5636260"/>
                    <a:pt x="728575" y="5619496"/>
                  </a:cubicBezTo>
                  <a:cubicBezTo>
                    <a:pt x="730638" y="5619496"/>
                    <a:pt x="729667" y="5620131"/>
                    <a:pt x="724933" y="5615686"/>
                  </a:cubicBezTo>
                  <a:cubicBezTo>
                    <a:pt x="667037" y="5638038"/>
                    <a:pt x="715223" y="5650992"/>
                    <a:pt x="635115" y="5681726"/>
                  </a:cubicBezTo>
                  <a:cubicBezTo>
                    <a:pt x="626862" y="5731256"/>
                    <a:pt x="559983" y="5730240"/>
                    <a:pt x="468830" y="5794756"/>
                  </a:cubicBezTo>
                  <a:cubicBezTo>
                    <a:pt x="445405" y="5795772"/>
                    <a:pt x="446982" y="5784342"/>
                    <a:pt x="432417" y="5830316"/>
                  </a:cubicBezTo>
                  <a:cubicBezTo>
                    <a:pt x="417124" y="5803900"/>
                    <a:pt x="401467" y="5830062"/>
                    <a:pt x="387508" y="5853176"/>
                  </a:cubicBezTo>
                  <a:cubicBezTo>
                    <a:pt x="352552" y="5861939"/>
                    <a:pt x="293927" y="5875782"/>
                    <a:pt x="251567" y="5925566"/>
                  </a:cubicBezTo>
                  <a:cubicBezTo>
                    <a:pt x="203502" y="5965952"/>
                    <a:pt x="104267" y="5935472"/>
                    <a:pt x="118054" y="5811266"/>
                  </a:cubicBezTo>
                  <a:cubicBezTo>
                    <a:pt x="206658" y="4920742"/>
                    <a:pt x="133226" y="3812286"/>
                    <a:pt x="176314" y="2685796"/>
                  </a:cubicBezTo>
                  <a:cubicBezTo>
                    <a:pt x="144150" y="2062734"/>
                    <a:pt x="191850" y="1606677"/>
                    <a:pt x="158108" y="985266"/>
                  </a:cubicBezTo>
                  <a:cubicBezTo>
                    <a:pt x="230812" y="787654"/>
                    <a:pt x="0" y="513334"/>
                    <a:pt x="399646" y="595503"/>
                  </a:cubicBezTo>
                  <a:cubicBezTo>
                    <a:pt x="1994890" y="580136"/>
                    <a:pt x="3736028" y="597789"/>
                    <a:pt x="5359067" y="594233"/>
                  </a:cubicBezTo>
                  <a:cubicBezTo>
                    <a:pt x="6522685" y="681736"/>
                    <a:pt x="6111962" y="0"/>
                    <a:pt x="6172285" y="2641346"/>
                  </a:cubicBezTo>
                  <a:close/>
                </a:path>
              </a:pathLst>
            </a:custGeom>
            <a:blipFill>
              <a:blip r:embed="rId3"/>
              <a:stretch>
                <a:fillRect l="-29633" r="-29633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-10800000">
            <a:off x="-179215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4509160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9197534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3885909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022172" y="4098117"/>
            <a:ext cx="7020836" cy="372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AfroDB tiene como finalidad ofrecer la solución para la gestión de citas y la venta de productos en línea. Este aplicativo está orientado para mejorar la experiencia del cliente, facilitar la administración y optimizar el proceso de reserva y venta.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805880" y="2695568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Alcance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93645" y="3248418"/>
            <a:ext cx="15755741" cy="4256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La creación de un aplicativo web para la programación de citas y la venta en línea en un salón de belleza, es en respuesta a la gran demanda de servicios digitales en el ámbito de la estética. Bajo un contexto donde la comodidad y la accesibilidad son de suma importancia, una solución en línea permite a los usuarios concertar citas y comprar productos de una manera rápida y segura, aumentando así la satisfacción del cliente y optimizando los procesos generales del negocio, en una tienda en línea, que extiende al mismo tiempo el alcance del salón de belleza y permite a su vez acceder a un público más extenso al no tener el problema del espacio físico.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17290" y="1641941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Justificación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9215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4509160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9197534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3885909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819400" y="639110"/>
            <a:ext cx="12434921" cy="7726736"/>
            <a:chOff x="0" y="0"/>
            <a:chExt cx="1039805" cy="8373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9805" cy="837355"/>
            </a:xfrm>
            <a:custGeom>
              <a:avLst/>
              <a:gdLst/>
              <a:ahLst/>
              <a:cxnLst/>
              <a:rect l="l" t="t" r="r" b="b"/>
              <a:pathLst>
                <a:path w="1039805" h="837355">
                  <a:moveTo>
                    <a:pt x="18558" y="0"/>
                  </a:moveTo>
                  <a:lnTo>
                    <a:pt x="1021246" y="0"/>
                  </a:lnTo>
                  <a:cubicBezTo>
                    <a:pt x="1031496" y="0"/>
                    <a:pt x="1039805" y="8309"/>
                    <a:pt x="1039805" y="18558"/>
                  </a:cubicBezTo>
                  <a:lnTo>
                    <a:pt x="1039805" y="818797"/>
                  </a:lnTo>
                  <a:cubicBezTo>
                    <a:pt x="1039805" y="823719"/>
                    <a:pt x="1037849" y="828440"/>
                    <a:pt x="1034369" y="831920"/>
                  </a:cubicBezTo>
                  <a:cubicBezTo>
                    <a:pt x="1030889" y="835400"/>
                    <a:pt x="1026168" y="837355"/>
                    <a:pt x="1021246" y="837355"/>
                  </a:cubicBezTo>
                  <a:lnTo>
                    <a:pt x="18558" y="837355"/>
                  </a:lnTo>
                  <a:cubicBezTo>
                    <a:pt x="8309" y="837355"/>
                    <a:pt x="0" y="829047"/>
                    <a:pt x="0" y="818797"/>
                  </a:cubicBezTo>
                  <a:lnTo>
                    <a:pt x="0" y="18558"/>
                  </a:lnTo>
                  <a:cubicBezTo>
                    <a:pt x="0" y="8309"/>
                    <a:pt x="8309" y="0"/>
                    <a:pt x="18558" y="0"/>
                  </a:cubicBezTo>
                  <a:close/>
                </a:path>
              </a:pathLst>
            </a:custGeom>
            <a:blipFill>
              <a:blip r:embed="rId4"/>
              <a:stretch>
                <a:fillRect l="-174" r="-17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4942592" y="8598144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Mapa de </a:t>
            </a:r>
            <a:r>
              <a:rPr lang="en-US" sz="600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procesos</a:t>
            </a:r>
            <a:endParaRPr lang="en-US" sz="600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3" action="ppaction://hlinkfile"/>
          </p:cNvPr>
          <p:cNvSpPr/>
          <p:nvPr/>
        </p:nvSpPr>
        <p:spPr>
          <a:xfrm flipH="1">
            <a:off x="-662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4"/>
            <a:stretch>
              <a:fillRect l="-42592" r="-4259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76800" y="712166"/>
            <a:ext cx="812503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Técnica de </a:t>
            </a:r>
            <a:r>
              <a:rPr lang="en-US" sz="600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recolección</a:t>
            </a:r>
            <a:endParaRPr lang="en-US" sz="600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26" name="Picture 2" descr="Métodos de recopilación de datos">
            <a:hlinkClick r:id="rId3" action="ppaction://hlinkfile"/>
            <a:extLst>
              <a:ext uri="{FF2B5EF4-FFF2-40B4-BE49-F238E27FC236}">
                <a16:creationId xmlns:a16="http://schemas.microsoft.com/office/drawing/2014/main" id="{C1C1A535-45DE-5F05-AE1E-E6929255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87" y="1980542"/>
            <a:ext cx="8125030" cy="63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4115" y="904875"/>
            <a:ext cx="7399885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Historias de usuario</a:t>
            </a:r>
          </a:p>
        </p:txBody>
      </p:sp>
      <p:sp>
        <p:nvSpPr>
          <p:cNvPr id="3" name="Freeform 3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Imagen 8">
            <a:hlinkClick r:id="rId4" action="ppaction://hlinkfile"/>
            <a:extLst>
              <a:ext uri="{FF2B5EF4-FFF2-40B4-BE49-F238E27FC236}">
                <a16:creationId xmlns:a16="http://schemas.microsoft.com/office/drawing/2014/main" id="{C64847E1-1668-6D49-A9AD-CF3A6DBD8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28900"/>
            <a:ext cx="7315200" cy="468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484</Words>
  <Application>Microsoft Office PowerPoint</Application>
  <PresentationFormat>Personalizado</PresentationFormat>
  <Paragraphs>36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Sorts Mill Goudy</vt:lpstr>
      <vt:lpstr>Arial</vt:lpstr>
      <vt:lpstr>Calibri</vt:lpstr>
      <vt:lpstr>Ink Free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Mi proyecto Final Delicado Nude</dc:title>
  <cp:lastModifiedBy>Aprendiz</cp:lastModifiedBy>
  <cp:revision>4</cp:revision>
  <dcterms:created xsi:type="dcterms:W3CDTF">2006-08-16T00:00:00Z</dcterms:created>
  <dcterms:modified xsi:type="dcterms:W3CDTF">2025-07-03T17:41:28Z</dcterms:modified>
  <dc:identifier>DAGsH-jeTQk</dc:identifier>
</cp:coreProperties>
</file>