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1750-D05D-8C0D-A2C0-F22AC28C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861C13-04AC-1278-6A98-4B978F8A6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07E4F-9EEF-C694-61A7-B54D988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798E7-D64F-3ABD-7D79-D47BF512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67BA1-D399-96DD-3DB0-B448CD8D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50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6746-D39D-665A-BA45-9490EE1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47122-D541-9453-DEDA-8224E5991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D400A-4891-492B-E506-8ECD3A39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E477D-D584-35DC-278B-CF10D880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7A7B8-0AC6-FF5D-17A1-73C12E05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4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3C2C6-32A9-AE01-509E-32C1ABDF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2E030F-A662-FB45-64C2-BA4A3373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A6BB7-AE13-2C93-AE9B-383B52CC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95C9A8-CE4C-822E-DF5E-4D1BD47C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1459F-F6A5-82AD-0641-7CEDAA55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13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F533-D416-B2CF-F53A-AD736212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7162E-A62C-6047-D5BF-292C83B3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E0EAE-C48E-B16A-21A5-B313E107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A6DD6-2E82-E31D-98AD-491ACA65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30641-8E0D-61F9-278C-3E5E0FAD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3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883E4-D4FE-2B97-4C10-B9AEC1F1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ABE49-F941-C247-BE95-778A29E2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6A937-F30B-98F6-6C84-26F1F09F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8BB5A-012F-2F51-6A24-AE7DECF5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4DE20-B47F-7622-9F99-711EAB82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3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DEA7C-0775-EFD5-B0C0-305721EC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DC211-CB20-A56A-1F73-945B4FC1C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C428E-6223-3592-0D6A-F68060388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3E9E2D-6BE6-E340-FF0C-821D59F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CAFB9-F76A-A176-E778-CEACC5DB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69C72-77FA-B881-3397-7E07567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21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BA6D-F6B6-DEE4-D09A-0A53BB2A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CC5D7-A6E6-F8C1-ED10-AEF76170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774375-C897-C5A5-02B8-577068AAE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774BA6-5EA3-6345-048A-ADA8E111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EBD732-2E43-A212-CD70-4B3ACF50B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998554-67A6-D68B-651E-0C715C92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33B351-1069-EA94-BF5D-694C0DD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8D7057-D87B-1BE3-088E-3151099D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41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F3346-C2D1-0CC9-DD3E-41D62DD9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99D289-E139-4919-EAAD-DA3B5458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AC9EB-EA66-8D76-93AC-849C27D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4438B8-9C83-394D-D6FC-7CF53306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0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D69B4D-2B5A-F222-2DBB-788B341B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A88069-B8AB-9483-7FDD-85617CD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0B4D3-ABC8-CE23-8900-B8525A0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6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CFD2-C0DD-E42E-D25F-52B6A47F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3E755-40D7-A935-09DA-8CF8BCB7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A8911-58CF-0866-0CB2-2E12C41D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84E0A-1049-77F8-368C-2DD2B6D5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BB505-4644-1E17-7930-B788266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C005A8-F7DD-478C-358D-004519F3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46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0E5B9-C1AE-53EC-2D27-449572C2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F5A0DD-7A8A-7825-E9D1-BD244E17F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451EBF-018C-297C-14A4-18DBCDFF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75D4D-9CE7-CED9-4E65-AA099068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EBB489-963A-F730-AE2B-CA63980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3F8F38-4584-6274-9876-EF1FB6B9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67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021915-8C1F-9EED-4FAD-B04CFBBF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8E895-481C-DB86-EFED-83795F5F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A7D18-CED8-CE19-8645-10342C1D3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A2C7-A682-46EB-BEA4-40281614EE6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7F4F0-913F-3B1C-E311-C23E8AE6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21EC-96D7-B544-64A7-C731118D4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1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B758B-A656-3BA8-318E-7D3B23219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Ink Free" panose="03080402000500000000" pitchFamily="66" charset="0"/>
              </a:rPr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185234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F9A17-58DA-8E9E-07B3-6B39139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visualización de citas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3E20FD-9778-3282-99B3-58782207F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238" y="1825625"/>
            <a:ext cx="6149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C0B90-75B0-3352-79FD-08B4F49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</a:t>
            </a:r>
            <a:r>
              <a:rPr lang="es-MX" sz="4000" kern="100" dirty="0" err="1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21F5AF1-8329-9D37-042C-E02C5493B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846" y="1825625"/>
            <a:ext cx="6140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D049-4A56-DCC4-713C-E3A0C59D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Crear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AB36CB-ED4F-678F-CEDA-54D82C50D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833" y="1825625"/>
            <a:ext cx="6076333" cy="4351338"/>
          </a:xfrm>
        </p:spPr>
      </p:pic>
    </p:spTree>
    <p:extLst>
      <p:ext uri="{BB962C8B-B14F-4D97-AF65-F5344CB8AC3E}">
        <p14:creationId xmlns:p14="http://schemas.microsoft.com/office/powerpoint/2010/main" val="358581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65A7A-ADCB-28CF-FDC1-81DF5D86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Leer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1E4D66-F2E7-A5C6-B07E-65C7D1994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188" y="1825625"/>
            <a:ext cx="6085624" cy="4351338"/>
          </a:xfrm>
        </p:spPr>
      </p:pic>
    </p:spTree>
    <p:extLst>
      <p:ext uri="{BB962C8B-B14F-4D97-AF65-F5344CB8AC3E}">
        <p14:creationId xmlns:p14="http://schemas.microsoft.com/office/powerpoint/2010/main" val="26462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FB7CD-E179-48F0-7B60-8153DAFD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Editar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029FB8-A052-DE64-FE87-1D2E446AA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916" y="1825625"/>
            <a:ext cx="6098168" cy="4351338"/>
          </a:xfrm>
        </p:spPr>
      </p:pic>
    </p:spTree>
    <p:extLst>
      <p:ext uri="{BB962C8B-B14F-4D97-AF65-F5344CB8AC3E}">
        <p14:creationId xmlns:p14="http://schemas.microsoft.com/office/powerpoint/2010/main" val="255021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5A47F-F6E0-50F4-7612-8B6A9914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Eliminar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3428BE-950F-D8D4-BB19-0A8F87EFA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802" y="1825625"/>
            <a:ext cx="6104395" cy="4351338"/>
          </a:xfrm>
        </p:spPr>
      </p:pic>
    </p:spTree>
    <p:extLst>
      <p:ext uri="{BB962C8B-B14F-4D97-AF65-F5344CB8AC3E}">
        <p14:creationId xmlns:p14="http://schemas.microsoft.com/office/powerpoint/2010/main" val="593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16507-BC8D-645A-15BD-5E95F90D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254"/>
            <a:ext cx="10515600" cy="315912"/>
          </a:xfrm>
        </p:spPr>
        <p:txBody>
          <a:bodyPr>
            <a:no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Inicio de sesión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5CA0F-B4E8-DCF6-DD31-9DF23754C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39" y="1825625"/>
            <a:ext cx="77423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6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1D55-0501-5AA7-7F2D-19DE5FF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30614"/>
          </a:xfrm>
        </p:spPr>
        <p:txBody>
          <a:bodyPr>
            <a:no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Registro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F72EF6-1438-4770-9773-083651779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126" y="1825625"/>
            <a:ext cx="77897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5D5A-519C-0A6D-D39F-29806C3D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de inicio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69699F-2CB4-9E1D-2861-479BE5B9F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841" y="1825625"/>
            <a:ext cx="61363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9C53-D7C2-9434-E475-5F311F5D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productos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E44EE1-C40D-6F09-DBD9-2C2723B54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762" y="1825625"/>
            <a:ext cx="61184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B92DE-8BEC-E0C9-4D3A-3F802929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Carrito de compras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5EC697-A5AA-E126-D96A-ECB81ECD9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833" y="1825625"/>
            <a:ext cx="60763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93949-611F-B37A-9E38-0F916A46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Pago</a:t>
            </a:r>
            <a:endParaRPr lang="es-MX" sz="4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90BA69-6329-3FD4-F9D5-B9D278CC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408" y="1825625"/>
            <a:ext cx="61451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0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B50CF-6CAB-1451-6C2C-C9F8D832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Comprobante de pago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465D0C3-0B71-2DBF-88B6-8D5F305C8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225" y="1825625"/>
            <a:ext cx="6119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1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B70C-A107-A699-F6D6-B056D760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asignación de citas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B0F0FD-2F68-CE7B-8827-E5319F3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675" y="1825625"/>
            <a:ext cx="6118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09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Panorámica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Ink Free</vt:lpstr>
      <vt:lpstr>Tema de Office</vt:lpstr>
      <vt:lpstr>mockups</vt:lpstr>
      <vt:lpstr>Inicio de sesión</vt:lpstr>
      <vt:lpstr>Registro</vt:lpstr>
      <vt:lpstr>Pantalla de inicio</vt:lpstr>
      <vt:lpstr>Pantalla productos</vt:lpstr>
      <vt:lpstr>Carrito de compras</vt:lpstr>
      <vt:lpstr>Pago</vt:lpstr>
      <vt:lpstr>Comprobante de pago</vt:lpstr>
      <vt:lpstr>Pantalla asignación de citas</vt:lpstr>
      <vt:lpstr>Pantalla visualización de citas</vt:lpstr>
      <vt:lpstr>Pantalla Admin</vt:lpstr>
      <vt:lpstr>Crear</vt:lpstr>
      <vt:lpstr>Leer</vt:lpstr>
      <vt:lpstr>Editar</vt:lpstr>
      <vt:lpstr>Eliminar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</dc:title>
  <dc:creator>Aprendiz</dc:creator>
  <cp:lastModifiedBy>Aprendiz</cp:lastModifiedBy>
  <cp:revision>2</cp:revision>
  <dcterms:created xsi:type="dcterms:W3CDTF">2025-07-03T16:27:54Z</dcterms:created>
  <dcterms:modified xsi:type="dcterms:W3CDTF">2025-07-03T16:39:01Z</dcterms:modified>
</cp:coreProperties>
</file>