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A5E1-EDEC-491D-823E-96BFAA2EA210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B133-1F52-4B3B-B4A2-CF9D7B340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0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A5E1-EDEC-491D-823E-96BFAA2EA210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B133-1F52-4B3B-B4A2-CF9D7B340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54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A5E1-EDEC-491D-823E-96BFAA2EA210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B133-1F52-4B3B-B4A2-CF9D7B340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62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A5E1-EDEC-491D-823E-96BFAA2EA210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B133-1F52-4B3B-B4A2-CF9D7B340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12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A5E1-EDEC-491D-823E-96BFAA2EA210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B133-1F52-4B3B-B4A2-CF9D7B340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99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A5E1-EDEC-491D-823E-96BFAA2EA210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B133-1F52-4B3B-B4A2-CF9D7B340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35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A5E1-EDEC-491D-823E-96BFAA2EA210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B133-1F52-4B3B-B4A2-CF9D7B340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88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A5E1-EDEC-491D-823E-96BFAA2EA210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B133-1F52-4B3B-B4A2-CF9D7B340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98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A5E1-EDEC-491D-823E-96BFAA2EA210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B133-1F52-4B3B-B4A2-CF9D7B340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30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A5E1-EDEC-491D-823E-96BFAA2EA210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B133-1F52-4B3B-B4A2-CF9D7B340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01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A5E1-EDEC-491D-823E-96BFAA2EA210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B133-1F52-4B3B-B4A2-CF9D7B340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16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9A5E1-EDEC-491D-823E-96BFAA2EA210}" type="datetimeFigureOut">
              <a:rPr lang="ru-RU" smtClean="0"/>
              <a:t>04.03.2023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B133-1F52-4B3B-B4A2-CF9D7B340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21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24944" y="116632"/>
            <a:ext cx="3094112" cy="93853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mic Sans MS" pitchFamily="66" charset="0"/>
              </a:rPr>
              <a:t>Hay Night</a:t>
            </a:r>
            <a:endParaRPr lang="ru-RU" b="1" dirty="0">
              <a:latin typeface="Comic Sans MS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92204" y="6040985"/>
            <a:ext cx="2160240" cy="76693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Comic Sans MS" pitchFamily="66" charset="0"/>
              </a:rPr>
              <a:t>project</a:t>
            </a:r>
            <a:endParaRPr lang="ru-RU" sz="36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00" y="5805264"/>
            <a:ext cx="3128843" cy="12383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52266" y="6175052"/>
            <a:ext cx="2547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FFC000"/>
                </a:solidFill>
              </a:rPr>
              <a:t>Я</a:t>
            </a:r>
            <a:r>
              <a:rPr lang="ru-RU" sz="2800" dirty="0"/>
              <a:t>ндекс </a:t>
            </a:r>
            <a:r>
              <a:rPr lang="ru-RU" sz="2800" dirty="0">
                <a:solidFill>
                  <a:srgbClr val="FF0000"/>
                </a:solidFill>
              </a:rPr>
              <a:t>Л</a:t>
            </a:r>
            <a:r>
              <a:rPr lang="ru-RU" sz="2800" dirty="0"/>
              <a:t>ицей</a:t>
            </a:r>
            <a:endParaRPr lang="ru-RU" sz="2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6" y="965886"/>
            <a:ext cx="8812222" cy="483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 smtClean="0">
                <a:solidFill>
                  <a:schemeClr val="bg1"/>
                </a:solidFill>
              </a:rPr>
              <a:t>Управление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37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 smtClean="0">
                <a:solidFill>
                  <a:schemeClr val="bg1"/>
                </a:solidFill>
              </a:rPr>
              <a:t>WASD </a:t>
            </a:r>
            <a:r>
              <a:rPr lang="ru-RU" sz="3500" b="1" dirty="0" smtClean="0">
                <a:solidFill>
                  <a:schemeClr val="bg1"/>
                </a:solidFill>
              </a:rPr>
              <a:t>или </a:t>
            </a:r>
            <a:r>
              <a:rPr lang="ru-RU" sz="3500" b="1" dirty="0" smtClean="0">
                <a:solidFill>
                  <a:schemeClr val="bg1"/>
                </a:solidFill>
              </a:rPr>
              <a:t>стрелочки</a:t>
            </a:r>
            <a:r>
              <a:rPr lang="en-US" sz="3500" b="1" dirty="0" smtClean="0">
                <a:solidFill>
                  <a:schemeClr val="bg1"/>
                </a:solidFill>
              </a:rPr>
              <a:t> - </a:t>
            </a:r>
            <a:r>
              <a:rPr lang="ru-RU" sz="3500" b="1" dirty="0" smtClean="0">
                <a:solidFill>
                  <a:schemeClr val="bg1"/>
                </a:solidFill>
              </a:rPr>
              <a:t>Перемещение</a:t>
            </a:r>
            <a:endParaRPr lang="ru-RU" sz="35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500" b="1" dirty="0" smtClean="0">
                <a:solidFill>
                  <a:schemeClr val="bg1"/>
                </a:solidFill>
              </a:rPr>
              <a:t>f - </a:t>
            </a:r>
            <a:r>
              <a:rPr lang="ru-RU" sz="3500" b="1" dirty="0" smtClean="0">
                <a:solidFill>
                  <a:schemeClr val="bg1"/>
                </a:solidFill>
              </a:rPr>
              <a:t>Инвентарь</a:t>
            </a:r>
            <a:endParaRPr lang="en-US" sz="35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500" b="1" dirty="0" smtClean="0">
                <a:solidFill>
                  <a:schemeClr val="bg1"/>
                </a:solidFill>
              </a:rPr>
              <a:t>c - </a:t>
            </a:r>
            <a:r>
              <a:rPr lang="ru-RU" sz="3500" b="1" dirty="0" smtClean="0">
                <a:solidFill>
                  <a:schemeClr val="bg1"/>
                </a:solidFill>
              </a:rPr>
              <a:t>Открыть магазин</a:t>
            </a:r>
            <a:endParaRPr lang="en-US" sz="35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500" b="1" dirty="0" smtClean="0">
                <a:solidFill>
                  <a:schemeClr val="bg1"/>
                </a:solidFill>
              </a:rPr>
              <a:t>u - </a:t>
            </a:r>
            <a:r>
              <a:rPr lang="ru-RU" sz="3500" b="1" dirty="0" smtClean="0">
                <a:solidFill>
                  <a:schemeClr val="bg1"/>
                </a:solidFill>
              </a:rPr>
              <a:t>Посадить</a:t>
            </a:r>
            <a:r>
              <a:rPr lang="en-US" sz="3500" b="1" dirty="0" smtClean="0">
                <a:solidFill>
                  <a:schemeClr val="bg1"/>
                </a:solidFill>
              </a:rPr>
              <a:t>/</a:t>
            </a:r>
            <a:r>
              <a:rPr lang="ru-RU" sz="3500" b="1" dirty="0" smtClean="0">
                <a:solidFill>
                  <a:schemeClr val="bg1"/>
                </a:solidFill>
              </a:rPr>
              <a:t>собрать пшеницу</a:t>
            </a:r>
            <a:endParaRPr lang="en-US" sz="35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500" b="1" dirty="0" smtClean="0">
                <a:solidFill>
                  <a:schemeClr val="bg1"/>
                </a:solidFill>
              </a:rPr>
              <a:t>i - </a:t>
            </a:r>
            <a:r>
              <a:rPr lang="ru-RU" sz="3500" b="1" dirty="0" smtClean="0">
                <a:solidFill>
                  <a:schemeClr val="bg1"/>
                </a:solidFill>
              </a:rPr>
              <a:t>Посадить</a:t>
            </a:r>
            <a:r>
              <a:rPr lang="en-US" sz="3500" b="1" dirty="0">
                <a:solidFill>
                  <a:schemeClr val="bg1"/>
                </a:solidFill>
              </a:rPr>
              <a:t>/</a:t>
            </a:r>
            <a:r>
              <a:rPr lang="ru-RU" sz="3500" b="1" dirty="0" smtClean="0">
                <a:solidFill>
                  <a:schemeClr val="bg1"/>
                </a:solidFill>
              </a:rPr>
              <a:t>собрать</a:t>
            </a:r>
            <a:r>
              <a:rPr lang="en-US" sz="3500" b="1" dirty="0" smtClean="0">
                <a:solidFill>
                  <a:schemeClr val="bg1"/>
                </a:solidFill>
              </a:rPr>
              <a:t> </a:t>
            </a:r>
            <a:r>
              <a:rPr lang="ru-RU" sz="3500" b="1" dirty="0" smtClean="0">
                <a:solidFill>
                  <a:schemeClr val="bg1"/>
                </a:solidFill>
              </a:rPr>
              <a:t>капусту</a:t>
            </a:r>
            <a:endParaRPr lang="en-US" sz="35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500" b="1" dirty="0" smtClean="0">
                <a:solidFill>
                  <a:schemeClr val="bg1"/>
                </a:solidFill>
              </a:rPr>
              <a:t>o </a:t>
            </a:r>
            <a:r>
              <a:rPr lang="en-US" sz="3500" b="1" dirty="0" smtClean="0">
                <a:solidFill>
                  <a:schemeClr val="bg1"/>
                </a:solidFill>
              </a:rPr>
              <a:t>- </a:t>
            </a:r>
            <a:r>
              <a:rPr lang="ru-RU" sz="3500" b="1" dirty="0" smtClean="0">
                <a:solidFill>
                  <a:schemeClr val="bg1"/>
                </a:solidFill>
              </a:rPr>
              <a:t>Посадить</a:t>
            </a:r>
            <a:r>
              <a:rPr lang="en-US" sz="3500" b="1" dirty="0">
                <a:solidFill>
                  <a:schemeClr val="bg1"/>
                </a:solidFill>
              </a:rPr>
              <a:t>/</a:t>
            </a:r>
            <a:r>
              <a:rPr lang="ru-RU" sz="3500" b="1" dirty="0" smtClean="0">
                <a:solidFill>
                  <a:schemeClr val="bg1"/>
                </a:solidFill>
              </a:rPr>
              <a:t>собрать </a:t>
            </a:r>
            <a:r>
              <a:rPr lang="ru-RU" sz="3500" b="1" dirty="0" smtClean="0">
                <a:solidFill>
                  <a:schemeClr val="bg1"/>
                </a:solidFill>
              </a:rPr>
              <a:t>дыню</a:t>
            </a:r>
            <a:endParaRPr lang="en-US" sz="35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500" b="1" dirty="0" smtClean="0">
                <a:solidFill>
                  <a:schemeClr val="bg1"/>
                </a:solidFill>
              </a:rPr>
              <a:t>p - </a:t>
            </a:r>
            <a:r>
              <a:rPr lang="ru-RU" sz="3500" b="1" dirty="0" smtClean="0">
                <a:solidFill>
                  <a:schemeClr val="bg1"/>
                </a:solidFill>
              </a:rPr>
              <a:t>Посадить</a:t>
            </a:r>
            <a:r>
              <a:rPr lang="en-US" sz="3500" b="1" dirty="0">
                <a:solidFill>
                  <a:schemeClr val="bg1"/>
                </a:solidFill>
              </a:rPr>
              <a:t>/</a:t>
            </a:r>
            <a:r>
              <a:rPr lang="ru-RU" sz="3500" b="1" dirty="0" smtClean="0">
                <a:solidFill>
                  <a:schemeClr val="bg1"/>
                </a:solidFill>
              </a:rPr>
              <a:t>собрать </a:t>
            </a:r>
            <a:r>
              <a:rPr lang="ru-RU" sz="3500" b="1" dirty="0" smtClean="0">
                <a:solidFill>
                  <a:schemeClr val="bg1"/>
                </a:solidFill>
              </a:rPr>
              <a:t>тыкву</a:t>
            </a:r>
            <a:endParaRPr lang="ru-RU" sz="3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1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Посадка растений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 smtClean="0">
                <a:solidFill>
                  <a:schemeClr val="bg1"/>
                </a:solidFill>
              </a:rPr>
              <a:t>Чтобы посадить растение, надо встать на пустую грядку и нажать соответствующую клавишу на клавиатуре</a:t>
            </a:r>
            <a:r>
              <a:rPr lang="en-US" sz="3600" b="1" dirty="0">
                <a:solidFill>
                  <a:schemeClr val="bg1"/>
                </a:solidFill>
              </a:rPr>
              <a:t>.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Магазин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27052"/>
            <a:ext cx="8147248" cy="2406004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/>
                </a:solidFill>
              </a:rPr>
              <a:t>В магазине можно продавать и покупать семена и готовые овощи. Чтобы совершить покупку или продажу нужно нажать на текст или картинку товара.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43193"/>
            <a:ext cx="4458765" cy="966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0948" y="6124073"/>
            <a:ext cx="5175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Область, на которую надо нажимать</a:t>
            </a:r>
            <a:r>
              <a:rPr lang="en-US" sz="2400" b="1" dirty="0" smtClean="0">
                <a:solidFill>
                  <a:schemeClr val="bg1"/>
                </a:solidFill>
              </a:rPr>
              <a:t>: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9727F1F7-E5F6-4F12-A5F0-73CB50555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499" y="4730799"/>
            <a:ext cx="1352550" cy="1314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48292" y="6093296"/>
            <a:ext cx="2976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Иконка магазина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65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Приобретение земли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/>
                </a:solidFill>
              </a:rPr>
              <a:t>В магазине есть символ пашни, нажав на который, можно будет купить новый участок земли. Возле картинки грядки написана цена следующего </a:t>
            </a:r>
            <a:r>
              <a:rPr lang="ru-RU" b="1" dirty="0" smtClean="0">
                <a:solidFill>
                  <a:schemeClr val="bg1"/>
                </a:solidFill>
              </a:rPr>
              <a:t>участка</a:t>
            </a:r>
            <a:r>
              <a:rPr lang="en-US" b="1" dirty="0" smtClean="0">
                <a:solidFill>
                  <a:schemeClr val="bg1"/>
                </a:solidFill>
              </a:rPr>
              <a:t>. </a:t>
            </a:r>
            <a:r>
              <a:rPr lang="ru-RU" b="1" dirty="0" smtClean="0">
                <a:solidFill>
                  <a:schemeClr val="bg1"/>
                </a:solidFill>
              </a:rPr>
              <a:t>Цена постоянно возрастает. Максимальное количество грядок на поле - 28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53136"/>
            <a:ext cx="2788897" cy="1464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02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Можно ли </a:t>
            </a:r>
            <a:r>
              <a:rPr lang="en-US" b="1" dirty="0" smtClean="0">
                <a:solidFill>
                  <a:schemeClr val="bg1"/>
                </a:solidFill>
              </a:rPr>
              <a:t>“</a:t>
            </a:r>
            <a:r>
              <a:rPr lang="ru-RU" b="1" dirty="0" smtClean="0">
                <a:solidFill>
                  <a:schemeClr val="bg1"/>
                </a:solidFill>
              </a:rPr>
              <a:t>победить</a:t>
            </a:r>
            <a:r>
              <a:rPr lang="en-US" b="1" dirty="0" smtClean="0">
                <a:solidFill>
                  <a:schemeClr val="bg1"/>
                </a:solidFill>
              </a:rPr>
              <a:t>”?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/>
                </a:solidFill>
              </a:rPr>
              <a:t>В </a:t>
            </a:r>
            <a:r>
              <a:rPr lang="en-US" b="1" dirty="0" smtClean="0">
                <a:solidFill>
                  <a:schemeClr val="bg1"/>
                </a:solidFill>
              </a:rPr>
              <a:t>Hay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Night</a:t>
            </a:r>
            <a:r>
              <a:rPr lang="ru-RU" b="1" dirty="0" smtClean="0">
                <a:solidFill>
                  <a:schemeClr val="bg1"/>
                </a:solidFill>
              </a:rPr>
              <a:t> на первых этапах самая </a:t>
            </a:r>
            <a:r>
              <a:rPr lang="ru-RU" b="1" dirty="0">
                <a:solidFill>
                  <a:schemeClr val="bg1"/>
                </a:solidFill>
              </a:rPr>
              <a:t>с</a:t>
            </a:r>
            <a:r>
              <a:rPr lang="ru-RU" b="1" dirty="0" smtClean="0">
                <a:solidFill>
                  <a:schemeClr val="bg1"/>
                </a:solidFill>
              </a:rPr>
              <a:t>ложная задача – не обанкротиться. Ты не можешь узнать, сколько будет стоить следующая грядка и можешь потратить все свои деньги, заранее не купив запасных семян.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/>
                </a:solidFill>
              </a:rPr>
              <a:t>Пример</a:t>
            </a:r>
            <a:r>
              <a:rPr lang="en-US" b="1" dirty="0" smtClean="0">
                <a:solidFill>
                  <a:schemeClr val="bg1"/>
                </a:solidFill>
              </a:rPr>
              <a:t>:</a:t>
            </a:r>
            <a:r>
              <a:rPr lang="ru-RU" b="1" dirty="0" smtClean="0">
                <a:solidFill>
                  <a:schemeClr val="bg1"/>
                </a:solidFill>
              </a:rPr>
              <a:t> у меня 11 монет, и я хочу купить грядку за 10 монет. Я это делаю, но у меня не остается денег, чтобы купить хотя бы одно семя пшеницы. Дальше идти не куда. Конец игры.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30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ygame</a:t>
            </a:r>
            <a:endParaRPr lang="en-US" dirty="0" smtClean="0"/>
          </a:p>
          <a:p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err="1" smtClean="0"/>
              <a:t>ast</a:t>
            </a:r>
            <a:endParaRPr lang="en-US" dirty="0" smtClean="0"/>
          </a:p>
          <a:p>
            <a:r>
              <a:rPr lang="en-US" dirty="0" smtClean="0"/>
              <a:t>threading (Timer)</a:t>
            </a:r>
          </a:p>
          <a:p>
            <a:r>
              <a:rPr lang="en-US" dirty="0" smtClean="0"/>
              <a:t>random(</a:t>
            </a:r>
            <a:r>
              <a:rPr lang="en-US" dirty="0" err="1" smtClean="0"/>
              <a:t>randint</a:t>
            </a:r>
            <a:r>
              <a:rPr lang="en-US" dirty="0" smtClean="0"/>
              <a:t>)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laysound</a:t>
            </a:r>
            <a:r>
              <a:rPr lang="en-US" dirty="0" smtClean="0"/>
              <a:t> (1.2.2)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088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Разрабы</a:t>
            </a:r>
            <a:r>
              <a:rPr lang="ru-RU" dirty="0"/>
              <a:t> </a:t>
            </a:r>
            <a:r>
              <a:rPr lang="ru-RU" dirty="0" smtClean="0"/>
              <a:t>и божества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33675"/>
            <a:ext cx="4248472" cy="4248472"/>
          </a:xfrm>
        </p:spPr>
      </p:pic>
      <p:sp>
        <p:nvSpPr>
          <p:cNvPr id="5" name="TextBox 4"/>
          <p:cNvSpPr txBox="1"/>
          <p:nvPr/>
        </p:nvSpPr>
        <p:spPr>
          <a:xfrm>
            <a:off x="5868144" y="321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2816"/>
            <a:ext cx="4161631" cy="416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589240"/>
            <a:ext cx="8229600" cy="1143000"/>
          </a:xfrm>
        </p:spPr>
        <p:txBody>
          <a:bodyPr/>
          <a:lstStyle/>
          <a:p>
            <a:r>
              <a:rPr lang="ru-RU" dirty="0" smtClean="0"/>
              <a:t>Приятной игры! (и мучений)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32656"/>
            <a:ext cx="5328592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241</Words>
  <Application>Microsoft Office PowerPoint</Application>
  <PresentationFormat>Экран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Hay Night</vt:lpstr>
      <vt:lpstr>Управление</vt:lpstr>
      <vt:lpstr>Посадка растений</vt:lpstr>
      <vt:lpstr>Магазин</vt:lpstr>
      <vt:lpstr>Приобретение земли</vt:lpstr>
      <vt:lpstr>Можно ли “победить”?</vt:lpstr>
      <vt:lpstr>Библиотеки</vt:lpstr>
      <vt:lpstr>Разрабы и божества:</vt:lpstr>
      <vt:lpstr>Приятной игры! (и мучений)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HayNight</dc:title>
  <dc:creator>Владимир</dc:creator>
  <cp:lastModifiedBy>Владимир</cp:lastModifiedBy>
  <cp:revision>16</cp:revision>
  <dcterms:created xsi:type="dcterms:W3CDTF">2023-03-03T11:30:33Z</dcterms:created>
  <dcterms:modified xsi:type="dcterms:W3CDTF">2023-03-04T12:30:03Z</dcterms:modified>
</cp:coreProperties>
</file>