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9254cd7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9254cd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1c73154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1c73154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1c73154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1c73154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d89f8927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d89f8927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d89f892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d89f892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9254cd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9254cd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d89f8927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d89f8927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9254cd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9254cd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9254cd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9254cd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9254cd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9254cd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d89f8927_2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d89f8927_2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9254cd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9254cd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d89f8927_1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d89f8927_1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d89f8927_1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d89f8927_1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d89f8927_1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d89f8927_1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d89f8927_1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d89f8927_1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d89f8927_2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d89f8927_2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d89f8927_2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d89f8927_2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d89f8927_2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d89f8927_2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17758" y="6188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Buddy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1850" y="3182325"/>
            <a:ext cx="88713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Danish, Zachary, Mitchell, Daryle, Abraham, </a:t>
            </a:r>
            <a:r>
              <a:rPr lang="en"/>
              <a:t>Richard, </a:t>
            </a:r>
            <a:r>
              <a:rPr lang="en"/>
              <a:t>Jared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our Project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task is to develop an MVP FullStack Blackboard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there to be functionality where the users are either admins 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admin users have the ability to create and add questions to a question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admin users have the ability to then create tests from the question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has the ability to take a test, and see the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admin users can create userid’s for new users and also add them as admins 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the project to AWS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Technology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Engine Template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EJS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Development Time and Rendering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Plain Javascript Embedded into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&lt;link href=“Bootstrap”&gt; - CSS </a:t>
            </a:r>
            <a:r>
              <a:rPr lang="en"/>
              <a:t>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 O O T S T R A P   version 4.2.1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Functions:  Navbars, links, checkboxes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bootstrap carousel </a:t>
            </a:r>
            <a:r>
              <a:rPr lang="en"/>
              <a:t>template</a:t>
            </a:r>
            <a:r>
              <a:rPr lang="en"/>
              <a:t> for our about page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00" y="3446050"/>
            <a:ext cx="6843974" cy="16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Technology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153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web app framework called Express that is built on top of 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page routes that link to different EJS pages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Handled get and post HTTP requests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to Amazon Web Services with RDS Database instance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Database with XAMPP.exe (to 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Sessions held information from the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0" y="3746513"/>
            <a:ext cx="45339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925"/>
            <a:ext cx="8520601" cy="49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2565550" y="8180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421925" y="3666750"/>
            <a:ext cx="23205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ERD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Entity-relationship diagram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25" y="2242025"/>
            <a:ext cx="1975975" cy="1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25975" y="214325"/>
            <a:ext cx="86064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" y="889400"/>
            <a:ext cx="4283049" cy="39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9400"/>
            <a:ext cx="4335075" cy="16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346" y="2768275"/>
            <a:ext cx="4341204" cy="16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8550"/>
            <a:ext cx="79821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Plans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00" y="814400"/>
            <a:ext cx="8776301" cy="37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- git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975" y="596025"/>
            <a:ext cx="5744026" cy="404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311700" y="1202075"/>
            <a:ext cx="27984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Like most of you we used git for version control through github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Managed branches and merged them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Mistakes were made and lessons were learned particularly resolving conflicts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25" y="3663475"/>
            <a:ext cx="3092651" cy="15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team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from one another helped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 meetings were productive (weekly)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Inter-group collaboration helped learn the technologies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should have done differently is...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 have started deployment earlier for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 have fully understood requirements so that we did not have to make frequent changes to the Database schema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Linking different pages together made by different people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up with your </a:t>
            </a:r>
            <a:r>
              <a:rPr lang="en"/>
              <a:t>teammates </a:t>
            </a:r>
            <a:r>
              <a:rPr lang="en"/>
              <a:t>to ensure quality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how to implement a </a:t>
            </a:r>
            <a:r>
              <a:rPr lang="en"/>
              <a:t>Full Stack</a:t>
            </a:r>
            <a:r>
              <a:rPr lang="en"/>
              <a:t> Web Application that integrates with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how to divide work into weekly springs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the importance of end-user feedback during project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clear understanding of our requirements FIRST, so we make less frequent updates to the database schema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Pre-evaluate each task </a:t>
            </a:r>
            <a:r>
              <a:rPr lang="en"/>
              <a:t>difficulty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some of our pages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2127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600" y="0"/>
            <a:ext cx="9197201" cy="52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