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61" r:id="rId2"/>
    <p:sldId id="264" r:id="rId3"/>
    <p:sldId id="263" r:id="rId4"/>
    <p:sldId id="265" r:id="rId5"/>
    <p:sldId id="262" r:id="rId6"/>
    <p:sldId id="260" r:id="rId7"/>
    <p:sldId id="258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77B"/>
    <a:srgbClr val="01A21B"/>
    <a:srgbClr val="994191"/>
    <a:srgbClr val="FF7E14"/>
    <a:srgbClr val="3B83B4"/>
    <a:srgbClr val="0033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1"/>
    <p:restoredTop sz="94725"/>
  </p:normalViewPr>
  <p:slideViewPr>
    <p:cSldViewPr snapToGrid="0" snapToObjects="1">
      <p:cViewPr>
        <p:scale>
          <a:sx n="126" d="100"/>
          <a:sy n="126" d="100"/>
        </p:scale>
        <p:origin x="2200" y="-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53073-8138-4842-ACF5-5169309AFD87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2E4A4-CEC1-5944-880C-ED72BF0AE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44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2E4A4-CEC1-5944-880C-ED72BF0AEDE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87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543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761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041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516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782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55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91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33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854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786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363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4D0E-D6D2-0146-94F5-037282B5F738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898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5837C56-B034-4348-8979-4C8F7D0A7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61" y="2053162"/>
            <a:ext cx="6384275" cy="60907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9B874E-ECD2-E74C-A82E-3543A6EE8CA6}"/>
              </a:ext>
            </a:extLst>
          </p:cNvPr>
          <p:cNvSpPr txBox="1"/>
          <p:nvPr/>
        </p:nvSpPr>
        <p:spPr>
          <a:xfrm>
            <a:off x="2394101" y="509853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One Health Index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09495F-0CC1-8F49-AA97-01E162C79744}"/>
              </a:ext>
            </a:extLst>
          </p:cNvPr>
          <p:cNvSpPr txBox="1"/>
          <p:nvPr/>
        </p:nvSpPr>
        <p:spPr>
          <a:xfrm>
            <a:off x="2295913" y="4213162"/>
            <a:ext cx="23054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>
                <a:latin typeface="Arial" panose="020B0604020202020204" pitchFamily="34" charset="0"/>
                <a:cs typeface="Arial" panose="020B0604020202020204" pitchFamily="34" charset="0"/>
              </a:rPr>
              <a:t>46.57</a:t>
            </a:r>
            <a:endParaRPr kumimoji="1" lang="zh-CN" alt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DA75BB-8A10-EE43-BCA3-6B8DADDE5E42}"/>
              </a:ext>
            </a:extLst>
          </p:cNvPr>
          <p:cNvSpPr/>
          <p:nvPr/>
        </p:nvSpPr>
        <p:spPr>
          <a:xfrm rot="1840880">
            <a:off x="1947100" y="7627621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EDI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FD8A04-27C0-D343-A8EE-28E1280CA769}"/>
              </a:ext>
            </a:extLst>
          </p:cNvPr>
          <p:cNvSpPr/>
          <p:nvPr/>
        </p:nvSpPr>
        <p:spPr>
          <a:xfrm rot="19586368" flipH="1">
            <a:off x="951672" y="2114467"/>
            <a:ext cx="6594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IDI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B2522B-6502-954F-AA0A-BF01A0A307E8}"/>
              </a:ext>
            </a:extLst>
          </p:cNvPr>
          <p:cNvSpPr/>
          <p:nvPr/>
        </p:nvSpPr>
        <p:spPr>
          <a:xfrm rot="4721185">
            <a:off x="6066132" y="3982329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CDI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1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38FF016-6E34-1444-AF8A-F71379B0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08" y="1721224"/>
            <a:ext cx="6306693" cy="69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6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A1D1227-6ED7-7943-BA68-958F2C20F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6225"/>
            <a:ext cx="6858000" cy="437354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3A8F718-C2DC-724E-AFD3-822C1EB9734A}"/>
              </a:ext>
            </a:extLst>
          </p:cNvPr>
          <p:cNvSpPr/>
          <p:nvPr/>
        </p:nvSpPr>
        <p:spPr>
          <a:xfrm>
            <a:off x="333934" y="2980765"/>
            <a:ext cx="69812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otal score = 188.91-5.03*life expectancy+0.042*(life expectancy)^2</a:t>
            </a:r>
          </a:p>
          <a:p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Adjusted R-squared:  0.7446</a:t>
            </a:r>
          </a:p>
          <a:p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p-value: &lt; 2.2e-16</a:t>
            </a:r>
          </a:p>
        </p:txBody>
      </p:sp>
    </p:spTree>
    <p:extLst>
      <p:ext uri="{BB962C8B-B14F-4D97-AF65-F5344CB8AC3E}">
        <p14:creationId xmlns:p14="http://schemas.microsoft.com/office/powerpoint/2010/main" val="336537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CE3F69F-517C-E547-92DB-79EF854D3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8763"/>
            <a:ext cx="6858000" cy="468847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18BE8C1-0DE4-0246-BF78-BB17F164DDDC}"/>
              </a:ext>
            </a:extLst>
          </p:cNvPr>
          <p:cNvSpPr/>
          <p:nvPr/>
        </p:nvSpPr>
        <p:spPr>
          <a:xfrm>
            <a:off x="333935" y="3087907"/>
            <a:ext cx="342900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050" dirty="0"/>
              <a:t>total score = 4.73*log(GDP per capita)+5.34</a:t>
            </a:r>
            <a:endParaRPr lang="en-US" altLang="zh-CN" sz="1050" dirty="0"/>
          </a:p>
          <a:p>
            <a:r>
              <a:rPr lang="en" altLang="zh-CN" sz="1050" dirty="0"/>
              <a:t>Adjusted R-squared:  0.6962</a:t>
            </a:r>
          </a:p>
          <a:p>
            <a:r>
              <a:rPr lang="en" altLang="zh-CN" sz="1050" dirty="0"/>
              <a:t>P-value &lt; 0.001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2532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AD42E2-C330-E143-8E00-37849F63D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5798"/>
            <a:ext cx="6858000" cy="641440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4B580B0-2549-8045-9442-33868752EF61}"/>
              </a:ext>
            </a:extLst>
          </p:cNvPr>
          <p:cNvSpPr/>
          <p:nvPr/>
        </p:nvSpPr>
        <p:spPr>
          <a:xfrm rot="1840880">
            <a:off x="2202868" y="5735852"/>
            <a:ext cx="13158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EDI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A35552-3A8C-DD42-8127-27710B8BC51B}"/>
              </a:ext>
            </a:extLst>
          </p:cNvPr>
          <p:cNvSpPr/>
          <p:nvPr/>
        </p:nvSpPr>
        <p:spPr>
          <a:xfrm rot="19038939" flipH="1">
            <a:off x="2265689" y="3892525"/>
            <a:ext cx="869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IDI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13B990-E069-7E4A-A976-75B35F769926}"/>
              </a:ext>
            </a:extLst>
          </p:cNvPr>
          <p:cNvSpPr/>
          <p:nvPr/>
        </p:nvSpPr>
        <p:spPr>
          <a:xfrm rot="4721185">
            <a:off x="4183544" y="4573999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CDI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7032FE-3AE7-3F4A-9785-6CEA52B97EBE}"/>
              </a:ext>
            </a:extLst>
          </p:cNvPr>
          <p:cNvSpPr txBox="1"/>
          <p:nvPr/>
        </p:nvSpPr>
        <p:spPr>
          <a:xfrm>
            <a:off x="2599665" y="5202767"/>
            <a:ext cx="1645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One Health Index</a:t>
            </a:r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68ED2C-1529-B44B-BE22-CA11568EF684}"/>
              </a:ext>
            </a:extLst>
          </p:cNvPr>
          <p:cNvSpPr txBox="1"/>
          <p:nvPr/>
        </p:nvSpPr>
        <p:spPr>
          <a:xfrm>
            <a:off x="2471045" y="4408866"/>
            <a:ext cx="1915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latin typeface="Arial" panose="020B0604020202020204" pitchFamily="34" charset="0"/>
                <a:cs typeface="Arial" panose="020B0604020202020204" pitchFamily="34" charset="0"/>
              </a:rPr>
              <a:t>46.57</a:t>
            </a:r>
            <a:endParaRPr kumimoji="1" lang="zh-CN" alt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, 旭日形&#10;&#10;描述已自动生成">
            <a:extLst>
              <a:ext uri="{FF2B5EF4-FFF2-40B4-BE49-F238E27FC236}">
                <a16:creationId xmlns:a16="http://schemas.microsoft.com/office/drawing/2014/main" id="{3B8B8833-9129-B946-BD46-8AD3BA8DE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0" y="2250121"/>
            <a:ext cx="5515011" cy="51546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98DCCAE-24F9-034E-ACA1-01501C5F1B15}"/>
              </a:ext>
            </a:extLst>
          </p:cNvPr>
          <p:cNvSpPr txBox="1"/>
          <p:nvPr/>
        </p:nvSpPr>
        <p:spPr>
          <a:xfrm>
            <a:off x="2394101" y="509853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One Health Index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0CFB74-AE01-6F43-AF71-C76783B004D4}"/>
              </a:ext>
            </a:extLst>
          </p:cNvPr>
          <p:cNvSpPr txBox="1"/>
          <p:nvPr/>
        </p:nvSpPr>
        <p:spPr>
          <a:xfrm>
            <a:off x="2295913" y="4213162"/>
            <a:ext cx="23054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>
                <a:latin typeface="Arial" panose="020B0604020202020204" pitchFamily="34" charset="0"/>
                <a:cs typeface="Arial" panose="020B0604020202020204" pitchFamily="34" charset="0"/>
              </a:rPr>
              <a:t>46.57</a:t>
            </a:r>
            <a:endParaRPr kumimoji="1" lang="zh-CN" alt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99EB42-0ED0-E14C-91E5-CDCD144DA2C1}"/>
              </a:ext>
            </a:extLst>
          </p:cNvPr>
          <p:cNvSpPr/>
          <p:nvPr/>
        </p:nvSpPr>
        <p:spPr>
          <a:xfrm rot="1541731">
            <a:off x="4215272" y="2413441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EDI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13B171-4839-CD4B-9EAA-866F4F5A18E8}"/>
              </a:ext>
            </a:extLst>
          </p:cNvPr>
          <p:cNvSpPr/>
          <p:nvPr/>
        </p:nvSpPr>
        <p:spPr>
          <a:xfrm rot="3928458" flipH="1">
            <a:off x="5667109" y="3747420"/>
            <a:ext cx="659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IDI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53F84D-1312-5043-AD95-AD641D262C7E}"/>
              </a:ext>
            </a:extLst>
          </p:cNvPr>
          <p:cNvSpPr/>
          <p:nvPr/>
        </p:nvSpPr>
        <p:spPr>
          <a:xfrm rot="19010241">
            <a:off x="4732258" y="6283985"/>
            <a:ext cx="1316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Governance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DB57BB-E2CA-E64C-9AF1-77B7B5759FCD}"/>
              </a:ext>
            </a:extLst>
          </p:cNvPr>
          <p:cNvSpPr/>
          <p:nvPr/>
        </p:nvSpPr>
        <p:spPr>
          <a:xfrm rot="928464">
            <a:off x="1776817" y="7193553"/>
            <a:ext cx="1862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Zoonotic Diseases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E87CA7-E57A-CC44-B90D-3A12E3EFA1E1}"/>
              </a:ext>
            </a:extLst>
          </p:cNvPr>
          <p:cNvSpPr/>
          <p:nvPr/>
        </p:nvSpPr>
        <p:spPr>
          <a:xfrm rot="3886453">
            <a:off x="121501" y="5837946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Food Security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548180-D194-C04F-85C8-04DE9DF0C825}"/>
              </a:ext>
            </a:extLst>
          </p:cNvPr>
          <p:cNvSpPr/>
          <p:nvPr/>
        </p:nvSpPr>
        <p:spPr>
          <a:xfrm rot="18230390">
            <a:off x="403729" y="3372550"/>
            <a:ext cx="1678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AMR</a:t>
            </a:r>
            <a:r>
              <a:rPr lang="zh-CN" altLang="en-US" dirty="0"/>
              <a:t> Resistance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94B827C-6B7F-0044-ADFF-784BB12A8470}"/>
              </a:ext>
            </a:extLst>
          </p:cNvPr>
          <p:cNvSpPr/>
          <p:nvPr/>
        </p:nvSpPr>
        <p:spPr>
          <a:xfrm rot="20736654">
            <a:off x="1922561" y="2096814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Climate Health</a:t>
            </a:r>
          </a:p>
        </p:txBody>
      </p:sp>
    </p:spTree>
    <p:extLst>
      <p:ext uri="{BB962C8B-B14F-4D97-AF65-F5344CB8AC3E}">
        <p14:creationId xmlns:p14="http://schemas.microsoft.com/office/powerpoint/2010/main" val="311725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D492D74-9A52-3443-AEF5-9223A889D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858" y="1339286"/>
            <a:ext cx="6858000" cy="71557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F44C65-02A7-C34B-8F05-000E73C53AE2}"/>
              </a:ext>
            </a:extLst>
          </p:cNvPr>
          <p:cNvSpPr txBox="1"/>
          <p:nvPr/>
        </p:nvSpPr>
        <p:spPr>
          <a:xfrm rot="18406479">
            <a:off x="51515" y="334850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Human Health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5516B0-38BB-E94A-BE5F-3BAB232E191F}"/>
              </a:ext>
            </a:extLst>
          </p:cNvPr>
          <p:cNvSpPr txBox="1"/>
          <p:nvPr/>
        </p:nvSpPr>
        <p:spPr>
          <a:xfrm rot="3132805">
            <a:off x="4975455" y="306302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Animal Health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534251-5920-0142-B04E-337BD1E40A02}"/>
              </a:ext>
            </a:extLst>
          </p:cNvPr>
          <p:cNvSpPr txBox="1"/>
          <p:nvPr/>
        </p:nvSpPr>
        <p:spPr>
          <a:xfrm rot="20236117">
            <a:off x="3876479" y="769423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Environmental Health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B1D46C-B4B7-0B4C-B3AC-0BDCAF195251}"/>
              </a:ext>
            </a:extLst>
          </p:cNvPr>
          <p:cNvSpPr txBox="1"/>
          <p:nvPr/>
        </p:nvSpPr>
        <p:spPr>
          <a:xfrm>
            <a:off x="2777392" y="5749947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Global Score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00445F-CEBB-B440-8554-FEE20C646915}"/>
              </a:ext>
            </a:extLst>
          </p:cNvPr>
          <p:cNvSpPr txBox="1"/>
          <p:nvPr/>
        </p:nvSpPr>
        <p:spPr>
          <a:xfrm>
            <a:off x="2867126" y="4224958"/>
            <a:ext cx="14414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800" dirty="0">
                <a:latin typeface="Arial" panose="020B0604020202020204" pitchFamily="34" charset="0"/>
                <a:cs typeface="Arial" panose="020B0604020202020204" pitchFamily="34" charset="0"/>
              </a:rPr>
              <a:t>53</a:t>
            </a:r>
            <a:endParaRPr kumimoji="1" lang="zh-CN" altLang="en-US"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48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92</Words>
  <Application>Microsoft Macintosh PowerPoint</Application>
  <PresentationFormat>A4 纸张(210x297 毫米)</PresentationFormat>
  <Paragraphs>31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 Dayu</dc:creator>
  <cp:lastModifiedBy>Guo Dayu</cp:lastModifiedBy>
  <cp:revision>20</cp:revision>
  <dcterms:created xsi:type="dcterms:W3CDTF">2021-12-22T12:56:20Z</dcterms:created>
  <dcterms:modified xsi:type="dcterms:W3CDTF">2022-01-09T17:08:28Z</dcterms:modified>
</cp:coreProperties>
</file>