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60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77B"/>
    <a:srgbClr val="01A21B"/>
    <a:srgbClr val="994191"/>
    <a:srgbClr val="FF7E14"/>
    <a:srgbClr val="3B83B4"/>
    <a:srgbClr val="003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/>
    <p:restoredTop sz="94725"/>
  </p:normalViewPr>
  <p:slideViewPr>
    <p:cSldViewPr snapToGrid="0" snapToObjects="1">
      <p:cViewPr>
        <p:scale>
          <a:sx n="58" d="100"/>
          <a:sy n="58" d="100"/>
        </p:scale>
        <p:origin x="23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53073-8138-4842-ACF5-5169309AFD87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E4A4-CEC1-5944-880C-ED72BF0A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2E4A4-CEC1-5944-880C-ED72BF0AEDE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7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61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4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16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8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5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9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3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5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8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6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旭日形&#10;&#10;描述已自动生成">
            <a:extLst>
              <a:ext uri="{FF2B5EF4-FFF2-40B4-BE49-F238E27FC236}">
                <a16:creationId xmlns:a16="http://schemas.microsoft.com/office/drawing/2014/main" id="{3B8B8833-9129-B946-BD46-8AD3BA8D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" y="2250121"/>
            <a:ext cx="5515011" cy="5154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8DCCAE-24F9-034E-ACA1-01501C5F1B15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0CFB74-AE01-6F43-AF71-C76783B004D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9EB42-0ED0-E14C-91E5-CDCD144DA2C1}"/>
              </a:ext>
            </a:extLst>
          </p:cNvPr>
          <p:cNvSpPr/>
          <p:nvPr/>
        </p:nvSpPr>
        <p:spPr>
          <a:xfrm rot="1541731">
            <a:off x="4215272" y="2413441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EDI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3B171-4839-CD4B-9EAA-866F4F5A18E8}"/>
              </a:ext>
            </a:extLst>
          </p:cNvPr>
          <p:cNvSpPr/>
          <p:nvPr/>
        </p:nvSpPr>
        <p:spPr>
          <a:xfrm rot="3928458" flipH="1">
            <a:off x="5667109" y="3747420"/>
            <a:ext cx="65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53F84D-1312-5043-AD95-AD641D262C7E}"/>
              </a:ext>
            </a:extLst>
          </p:cNvPr>
          <p:cNvSpPr/>
          <p:nvPr/>
        </p:nvSpPr>
        <p:spPr>
          <a:xfrm rot="19010241">
            <a:off x="4732258" y="6283985"/>
            <a:ext cx="131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Governance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B57BB-E2CA-E64C-9AF1-77B7B5759FCD}"/>
              </a:ext>
            </a:extLst>
          </p:cNvPr>
          <p:cNvSpPr/>
          <p:nvPr/>
        </p:nvSpPr>
        <p:spPr>
          <a:xfrm rot="928464">
            <a:off x="1776817" y="7193553"/>
            <a:ext cx="186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Zoonotic Diseases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E87CA7-E57A-CC44-B90D-3A12E3EFA1E1}"/>
              </a:ext>
            </a:extLst>
          </p:cNvPr>
          <p:cNvSpPr/>
          <p:nvPr/>
        </p:nvSpPr>
        <p:spPr>
          <a:xfrm rot="3886453">
            <a:off x="121501" y="5837946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Food Security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548180-D194-C04F-85C8-04DE9DF0C825}"/>
              </a:ext>
            </a:extLst>
          </p:cNvPr>
          <p:cNvSpPr/>
          <p:nvPr/>
        </p:nvSpPr>
        <p:spPr>
          <a:xfrm rot="18230390">
            <a:off x="403729" y="3372550"/>
            <a:ext cx="167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AMR</a:t>
            </a:r>
            <a:r>
              <a:rPr lang="zh-CN" altLang="en-US" dirty="0"/>
              <a:t> Resistance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4B827C-6B7F-0044-ADFF-784BB12A8470}"/>
              </a:ext>
            </a:extLst>
          </p:cNvPr>
          <p:cNvSpPr/>
          <p:nvPr/>
        </p:nvSpPr>
        <p:spPr>
          <a:xfrm rot="20736654">
            <a:off x="1922561" y="2096814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Climate Health</a:t>
            </a:r>
          </a:p>
        </p:txBody>
      </p:sp>
    </p:spTree>
    <p:extLst>
      <p:ext uri="{BB962C8B-B14F-4D97-AF65-F5344CB8AC3E}">
        <p14:creationId xmlns:p14="http://schemas.microsoft.com/office/powerpoint/2010/main" val="311725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492D74-9A52-3443-AEF5-9223A889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58" y="1339286"/>
            <a:ext cx="6858000" cy="71557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F44C65-02A7-C34B-8F05-000E73C53AE2}"/>
              </a:ext>
            </a:extLst>
          </p:cNvPr>
          <p:cNvSpPr txBox="1"/>
          <p:nvPr/>
        </p:nvSpPr>
        <p:spPr>
          <a:xfrm rot="18406479">
            <a:off x="51515" y="33485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Human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5516B0-38BB-E94A-BE5F-3BAB232E191F}"/>
              </a:ext>
            </a:extLst>
          </p:cNvPr>
          <p:cNvSpPr txBox="1"/>
          <p:nvPr/>
        </p:nvSpPr>
        <p:spPr>
          <a:xfrm rot="3132805">
            <a:off x="4975455" y="30630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Animal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534251-5920-0142-B04E-337BD1E40A02}"/>
              </a:ext>
            </a:extLst>
          </p:cNvPr>
          <p:cNvSpPr txBox="1"/>
          <p:nvPr/>
        </p:nvSpPr>
        <p:spPr>
          <a:xfrm rot="20236117">
            <a:off x="3876479" y="76942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Environmental Health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B1D46C-B4B7-0B4C-B3AC-0BDCAF195251}"/>
              </a:ext>
            </a:extLst>
          </p:cNvPr>
          <p:cNvSpPr txBox="1"/>
          <p:nvPr/>
        </p:nvSpPr>
        <p:spPr>
          <a:xfrm>
            <a:off x="2777392" y="574994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Global Score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00445F-CEBB-B440-8554-FEE20C646915}"/>
              </a:ext>
            </a:extLst>
          </p:cNvPr>
          <p:cNvSpPr txBox="1"/>
          <p:nvPr/>
        </p:nvSpPr>
        <p:spPr>
          <a:xfrm>
            <a:off x="2867126" y="4224958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endParaRPr kumimoji="1" lang="zh-CN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8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25</Words>
  <Application>Microsoft Macintosh PowerPoint</Application>
  <PresentationFormat>A4 纸张(210x297 毫米)</PresentationFormat>
  <Paragraphs>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Dayu</dc:creator>
  <cp:lastModifiedBy>Guo Dayu</cp:lastModifiedBy>
  <cp:revision>13</cp:revision>
  <dcterms:created xsi:type="dcterms:W3CDTF">2021-12-22T12:56:20Z</dcterms:created>
  <dcterms:modified xsi:type="dcterms:W3CDTF">2022-01-04T06:33:51Z</dcterms:modified>
</cp:coreProperties>
</file>