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/>
    <p:restoredTop sz="94604"/>
  </p:normalViewPr>
  <p:slideViewPr>
    <p:cSldViewPr snapToGrid="0" snapToObjects="1">
      <p:cViewPr varScale="1">
        <p:scale>
          <a:sx n="92" d="100"/>
          <a:sy n="92" d="100"/>
        </p:scale>
        <p:origin x="3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662E1D7-83F6-724C-918C-C7805A494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A5A97-86FF-3A4A-B9B3-0CD8618AD4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7EF47-1907-9F49-9676-32558456E849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6B2BE-867E-F24E-AF3C-4F9DAC35D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91D8B-7AFA-E84E-88A5-E8F47C4A2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2134-5F77-6E4D-B970-E67528207A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08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84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2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9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23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7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5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1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17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0146-BBD5-E14F-A141-03F9400BF5F4}" type="datetimeFigureOut">
              <a:rPr kumimoji="1" lang="zh-CN" altLang="en-US" smtClean="0"/>
              <a:t>2022/1/5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5318-4FE1-0C45-B075-880A4EC2F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8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BB4C09-63C3-1C42-B49B-950A1A7E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146300"/>
            <a:ext cx="51181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BDABFE-0DF2-F94B-AA82-09B0FE83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3" y="468256"/>
            <a:ext cx="5945094" cy="89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DCEF4D-C4FC-9F4B-9CFA-9D25BEA9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00" y="1876914"/>
            <a:ext cx="7351059" cy="61880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6994E9-7170-884E-A3A7-F984C088B7A4}"/>
              </a:ext>
            </a:extLst>
          </p:cNvPr>
          <p:cNvSpPr txBox="1"/>
          <p:nvPr/>
        </p:nvSpPr>
        <p:spPr>
          <a:xfrm rot="4806205">
            <a:off x="5261619" y="394901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F18AF4-D973-054F-91D6-FB9A51C28D53}"/>
              </a:ext>
            </a:extLst>
          </p:cNvPr>
          <p:cNvSpPr txBox="1"/>
          <p:nvPr/>
        </p:nvSpPr>
        <p:spPr>
          <a:xfrm rot="1033540">
            <a:off x="1940739" y="718458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8B8D4D-FD36-684B-A371-2EC3AD1E114B}"/>
              </a:ext>
            </a:extLst>
          </p:cNvPr>
          <p:cNvSpPr txBox="1"/>
          <p:nvPr/>
        </p:nvSpPr>
        <p:spPr>
          <a:xfrm rot="18298768">
            <a:off x="-146874" y="33430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9957E0-A1B3-3C46-A668-1E3BB8154BC7}"/>
              </a:ext>
            </a:extLst>
          </p:cNvPr>
          <p:cNvSpPr txBox="1"/>
          <p:nvPr/>
        </p:nvSpPr>
        <p:spPr>
          <a:xfrm>
            <a:off x="2269094" y="512485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Intrinsic Driver Index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(IDI)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DF399-6E1F-B243-8109-8A8A10129342}"/>
              </a:ext>
            </a:extLst>
          </p:cNvPr>
          <p:cNvSpPr txBox="1"/>
          <p:nvPr/>
        </p:nvSpPr>
        <p:spPr>
          <a:xfrm>
            <a:off x="2192150" y="4133686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50.25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Macintosh PowerPoint</Application>
  <PresentationFormat>A4 纸张(210x297 毫米)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4</cp:revision>
  <dcterms:created xsi:type="dcterms:W3CDTF">2022-01-05T04:05:49Z</dcterms:created>
  <dcterms:modified xsi:type="dcterms:W3CDTF">2022-01-05T04:57:55Z</dcterms:modified>
</cp:coreProperties>
</file>