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1" r:id="rId2"/>
    <p:sldId id="262" r:id="rId3"/>
    <p:sldId id="260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77B"/>
    <a:srgbClr val="01A21B"/>
    <a:srgbClr val="994191"/>
    <a:srgbClr val="FF7E14"/>
    <a:srgbClr val="3B83B4"/>
    <a:srgbClr val="00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94725"/>
  </p:normalViewPr>
  <p:slideViewPr>
    <p:cSldViewPr snapToGrid="0" snapToObjects="1">
      <p:cViewPr varScale="1">
        <p:scale>
          <a:sx n="71" d="100"/>
          <a:sy n="71" d="100"/>
        </p:scale>
        <p:origin x="3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3073-8138-4842-ACF5-5169309AFD87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2E4A4-CEC1-5944-880C-ED72BF0AE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2E4A4-CEC1-5944-880C-ED72BF0AEDE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7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3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61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4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82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33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4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86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6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4D0E-D6D2-0146-94F5-037282B5F738}" type="datetimeFigureOut">
              <a:rPr kumimoji="1" lang="zh-CN" altLang="en-US" smtClean="0"/>
              <a:t>2022/1/4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A016-99CD-514A-8D16-7166DC342D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旭日形&#10;&#10;描述已自动生成">
            <a:extLst>
              <a:ext uri="{FF2B5EF4-FFF2-40B4-BE49-F238E27FC236}">
                <a16:creationId xmlns:a16="http://schemas.microsoft.com/office/drawing/2014/main" id="{1472C5F7-E100-854D-B0D6-4889A6BC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396"/>
            <a:ext cx="6858000" cy="64572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B874E-ECD2-E74C-A82E-3543A6EE8CA6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9495F-0CC1-8F49-AA97-01E162C7974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A75BB-8A10-EE43-BCA3-6B8DADDE5E42}"/>
              </a:ext>
            </a:extLst>
          </p:cNvPr>
          <p:cNvSpPr/>
          <p:nvPr/>
        </p:nvSpPr>
        <p:spPr>
          <a:xfrm rot="1840880">
            <a:off x="1669462" y="7089738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FD8A04-27C0-D343-A8EE-28E1280CA769}"/>
              </a:ext>
            </a:extLst>
          </p:cNvPr>
          <p:cNvSpPr/>
          <p:nvPr/>
        </p:nvSpPr>
        <p:spPr>
          <a:xfrm rot="19586368" flipH="1">
            <a:off x="951672" y="2114467"/>
            <a:ext cx="659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B2522B-6502-954F-AA0A-BF01A0A307E8}"/>
              </a:ext>
            </a:extLst>
          </p:cNvPr>
          <p:cNvSpPr/>
          <p:nvPr/>
        </p:nvSpPr>
        <p:spPr>
          <a:xfrm rot="4721185">
            <a:off x="6066132" y="398232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AD42E2-C330-E143-8E00-37849F63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798"/>
            <a:ext cx="6858000" cy="64144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4B580B0-2549-8045-9442-33868752EF61}"/>
              </a:ext>
            </a:extLst>
          </p:cNvPr>
          <p:cNvSpPr/>
          <p:nvPr/>
        </p:nvSpPr>
        <p:spPr>
          <a:xfrm rot="1840880">
            <a:off x="2202868" y="5735852"/>
            <a:ext cx="1315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A35552-3A8C-DD42-8127-27710B8BC51B}"/>
              </a:ext>
            </a:extLst>
          </p:cNvPr>
          <p:cNvSpPr/>
          <p:nvPr/>
        </p:nvSpPr>
        <p:spPr>
          <a:xfrm rot="19038939" flipH="1">
            <a:off x="2265689" y="3892525"/>
            <a:ext cx="869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13B990-E069-7E4A-A976-75B35F769926}"/>
              </a:ext>
            </a:extLst>
          </p:cNvPr>
          <p:cNvSpPr/>
          <p:nvPr/>
        </p:nvSpPr>
        <p:spPr>
          <a:xfrm rot="4721185">
            <a:off x="4183544" y="4573999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CDI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7032FE-3AE7-3F4A-9785-6CEA52B97EBE}"/>
              </a:ext>
            </a:extLst>
          </p:cNvPr>
          <p:cNvSpPr txBox="1"/>
          <p:nvPr/>
        </p:nvSpPr>
        <p:spPr>
          <a:xfrm>
            <a:off x="2599665" y="5202767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68ED2C-1529-B44B-BE22-CA11568EF684}"/>
              </a:ext>
            </a:extLst>
          </p:cNvPr>
          <p:cNvSpPr txBox="1"/>
          <p:nvPr/>
        </p:nvSpPr>
        <p:spPr>
          <a:xfrm>
            <a:off x="2471045" y="4408866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旭日形&#10;&#10;描述已自动生成">
            <a:extLst>
              <a:ext uri="{FF2B5EF4-FFF2-40B4-BE49-F238E27FC236}">
                <a16:creationId xmlns:a16="http://schemas.microsoft.com/office/drawing/2014/main" id="{3B8B8833-9129-B946-BD46-8AD3BA8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" y="2250121"/>
            <a:ext cx="5515011" cy="515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8DCCAE-24F9-034E-ACA1-01501C5F1B15}"/>
              </a:ext>
            </a:extLst>
          </p:cNvPr>
          <p:cNvSpPr txBox="1"/>
          <p:nvPr/>
        </p:nvSpPr>
        <p:spPr>
          <a:xfrm>
            <a:off x="2394101" y="50985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One Health Index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CFB74-AE01-6F43-AF71-C76783B004D4}"/>
              </a:ext>
            </a:extLst>
          </p:cNvPr>
          <p:cNvSpPr txBox="1"/>
          <p:nvPr/>
        </p:nvSpPr>
        <p:spPr>
          <a:xfrm>
            <a:off x="2295913" y="4213162"/>
            <a:ext cx="23054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46.57</a:t>
            </a:r>
            <a:endParaRPr kumimoji="1"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9EB42-0ED0-E14C-91E5-CDCD144DA2C1}"/>
              </a:ext>
            </a:extLst>
          </p:cNvPr>
          <p:cNvSpPr/>
          <p:nvPr/>
        </p:nvSpPr>
        <p:spPr>
          <a:xfrm rot="1541731">
            <a:off x="4215272" y="2413441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EDI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13B171-4839-CD4B-9EAA-866F4F5A18E8}"/>
              </a:ext>
            </a:extLst>
          </p:cNvPr>
          <p:cNvSpPr/>
          <p:nvPr/>
        </p:nvSpPr>
        <p:spPr>
          <a:xfrm rot="3928458" flipH="1">
            <a:off x="5667109" y="3747420"/>
            <a:ext cx="659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IDI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53F84D-1312-5043-AD95-AD641D262C7E}"/>
              </a:ext>
            </a:extLst>
          </p:cNvPr>
          <p:cNvSpPr/>
          <p:nvPr/>
        </p:nvSpPr>
        <p:spPr>
          <a:xfrm rot="19010241">
            <a:off x="4732258" y="6283985"/>
            <a:ext cx="131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Governance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DB57BB-E2CA-E64C-9AF1-77B7B5759FCD}"/>
              </a:ext>
            </a:extLst>
          </p:cNvPr>
          <p:cNvSpPr/>
          <p:nvPr/>
        </p:nvSpPr>
        <p:spPr>
          <a:xfrm rot="928464">
            <a:off x="1776817" y="7193553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Zoonotic Diseases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E87CA7-E57A-CC44-B90D-3A12E3EFA1E1}"/>
              </a:ext>
            </a:extLst>
          </p:cNvPr>
          <p:cNvSpPr/>
          <p:nvPr/>
        </p:nvSpPr>
        <p:spPr>
          <a:xfrm rot="3886453">
            <a:off x="121501" y="5837946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Food Security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48180-D194-C04F-85C8-04DE9DF0C825}"/>
              </a:ext>
            </a:extLst>
          </p:cNvPr>
          <p:cNvSpPr/>
          <p:nvPr/>
        </p:nvSpPr>
        <p:spPr>
          <a:xfrm rot="18230390">
            <a:off x="403729" y="3372550"/>
            <a:ext cx="1678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AMR</a:t>
            </a:r>
            <a:r>
              <a:rPr lang="zh-CN" altLang="en-US" dirty="0"/>
              <a:t> Resistance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4B827C-6B7F-0044-ADFF-784BB12A8470}"/>
              </a:ext>
            </a:extLst>
          </p:cNvPr>
          <p:cNvSpPr/>
          <p:nvPr/>
        </p:nvSpPr>
        <p:spPr>
          <a:xfrm rot="20736654">
            <a:off x="1922561" y="2096814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Climate Health</a:t>
            </a:r>
          </a:p>
        </p:txBody>
      </p:sp>
    </p:spTree>
    <p:extLst>
      <p:ext uri="{BB962C8B-B14F-4D97-AF65-F5344CB8AC3E}">
        <p14:creationId xmlns:p14="http://schemas.microsoft.com/office/powerpoint/2010/main" val="31172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492D74-9A52-3443-AEF5-9223A889D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58" y="1339286"/>
            <a:ext cx="6858000" cy="71557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F44C65-02A7-C34B-8F05-000E73C53AE2}"/>
              </a:ext>
            </a:extLst>
          </p:cNvPr>
          <p:cNvSpPr txBox="1"/>
          <p:nvPr/>
        </p:nvSpPr>
        <p:spPr>
          <a:xfrm rot="18406479">
            <a:off x="51515" y="33485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Human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516B0-38BB-E94A-BE5F-3BAB232E191F}"/>
              </a:ext>
            </a:extLst>
          </p:cNvPr>
          <p:cNvSpPr txBox="1"/>
          <p:nvPr/>
        </p:nvSpPr>
        <p:spPr>
          <a:xfrm rot="3132805">
            <a:off x="4975455" y="30630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Animal Health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4251-5920-0142-B04E-337BD1E40A02}"/>
              </a:ext>
            </a:extLst>
          </p:cNvPr>
          <p:cNvSpPr txBox="1"/>
          <p:nvPr/>
        </p:nvSpPr>
        <p:spPr>
          <a:xfrm rot="20236117">
            <a:off x="3876479" y="76942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Environmental Health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1D46C-B4B7-0B4C-B3AC-0BDCAF195251}"/>
              </a:ext>
            </a:extLst>
          </p:cNvPr>
          <p:cNvSpPr txBox="1"/>
          <p:nvPr/>
        </p:nvSpPr>
        <p:spPr>
          <a:xfrm>
            <a:off x="2777392" y="574994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Global Score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00445F-CEBB-B440-8554-FEE20C646915}"/>
              </a:ext>
            </a:extLst>
          </p:cNvPr>
          <p:cNvSpPr txBox="1"/>
          <p:nvPr/>
        </p:nvSpPr>
        <p:spPr>
          <a:xfrm>
            <a:off x="2867126" y="4224958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endParaRPr kumimoji="1"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39</Words>
  <Application>Microsoft Macintosh PowerPoint</Application>
  <PresentationFormat>A4 纸张(210x297 毫米)</PresentationFormat>
  <Paragraphs>25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Dayu</dc:creator>
  <cp:lastModifiedBy>Guo Dayu</cp:lastModifiedBy>
  <cp:revision>15</cp:revision>
  <dcterms:created xsi:type="dcterms:W3CDTF">2021-12-22T12:56:20Z</dcterms:created>
  <dcterms:modified xsi:type="dcterms:W3CDTF">2022-01-04T09:24:05Z</dcterms:modified>
</cp:coreProperties>
</file>