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23C0-FDFF-9435-AC4A-8D53A687B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FBC5B-B222-8AF4-D655-2CCE5117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784F-68BB-1F80-BD40-44B6F383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5AC-8206-A5BF-B94C-5F906ED1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4D60-78C1-E657-2D0D-90CE35B7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838E-328F-A725-A2D7-4EE51D05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92BC-6C88-ABF6-572B-D56470A24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1802-9F5D-EE90-9E77-F70BC14D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1F16-4161-EA62-236A-282B7BB3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1388B-CDE1-1058-9074-DF3CC1E4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5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34964-E297-039C-B74B-892194174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BAF6C-A055-7F68-545C-11956DD2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1B4F-66E3-6ED8-DE65-6116B5BD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0AE8-AC2A-F2BA-1E0C-228759C9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963F-75C8-776E-4EB2-4DFF4957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8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CC1E-AF65-9B15-675F-D32FFE8E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1FAC-73A2-CDE4-D97F-08707788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1FE7D-DDA1-5795-E90E-345DC4F8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819D4-3F41-DA8A-875D-AB11DDC3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B57B-8835-8F11-4BFF-957EB08D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B2AD-54C3-0F2E-3755-E17A5502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459E-3B2A-549E-0400-E5784BA5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B494-0A27-4431-8A9D-9ABB392B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A17B9-2811-1956-76F4-5F1FEE07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8C46-916F-A022-6343-E8E92D26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105B-B17F-DEDC-D138-220793DD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350C-0A42-9C6E-1848-21EBAD3DB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9C933-0D21-5BBB-51F6-F5B56D08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35AB-8118-0599-B4E3-C42DD894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8731A-6A6C-9F9A-F9E9-415D5F8C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5DD8-4971-612A-A4A7-197CC149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2600-8B55-BB0F-582E-5F33698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9D87-EFE9-CC2C-C009-EAA0DA4F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0323-A9B2-C2BF-0D08-2A968564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FF8EC-5EBB-DD78-7CBF-952CBEDF6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9FAE6-AA9C-4D0D-DAC1-28F57A6C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C2EC0-5E46-5ED4-DBF1-FBFFF6B9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1D85F-A9DD-8D4C-88E3-9F399076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B30FB-BC86-075C-43FF-7AF1CF17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158E-46FF-F3B6-094D-74BA72FE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25074-FFC1-4715-F988-0DF166F6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6228F-703B-B96E-44CC-AF64A583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AA953-1F16-7023-742E-0EC37751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A6C61-A26D-B649-5685-A2BD79BC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70EEC-0FA7-190D-E3F8-889C3DEA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539C8-E06D-93A4-D059-06AA08F5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3E73-F65C-0369-A638-B2F26068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082C-6027-1795-8009-67FDAFB7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EC3FD-FFC5-1F49-A316-1E81ED3B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DFAA3-5F42-4D10-08AE-AC0C06A9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AFFF-DBF5-D2A8-FAC4-3F3A7E7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733D-49DF-1DED-599F-0D6F1C9E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B49E-ABF5-A8FC-2CF4-D7CDFD5A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0E0EA-9508-29B5-C35B-14184AD71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E3B79-68F7-C4F9-2F92-9CEF9686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7562D-DE6F-DF58-895F-571A45AE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E8D5F-C5CA-0EA2-492D-D55A8376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7E9B-B5B3-33E6-1088-0B37E61A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DA52F-9B64-D563-F34A-DAC126AA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400A9-B3A8-B3AE-369D-49E766F8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B148-4006-F0C8-01AC-44BEA2E7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90CE6-407E-314E-8831-A758B2A8D2EF}" type="datetimeFigureOut">
              <a:rPr lang="en-US" smtClean="0"/>
              <a:t>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38A9-5C91-FEC8-CD35-B690E355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6536-7301-BD5A-BAC2-2E3D9C319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AE09-E9C9-9741-A2C6-FC87641A6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3B736E-15BF-47D5-E718-18EF057C71D4}"/>
              </a:ext>
            </a:extLst>
          </p:cNvPr>
          <p:cNvSpPr/>
          <p:nvPr/>
        </p:nvSpPr>
        <p:spPr>
          <a:xfrm>
            <a:off x="2570205" y="939114"/>
            <a:ext cx="6699919" cy="4670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7F06B-AB4B-F8BD-EEEE-A44017D2ECD8}"/>
              </a:ext>
            </a:extLst>
          </p:cNvPr>
          <p:cNvSpPr txBox="1"/>
          <p:nvPr/>
        </p:nvSpPr>
        <p:spPr>
          <a:xfrm>
            <a:off x="7945824" y="4963637"/>
            <a:ext cx="112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Network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65886E-23E7-1A18-8EB5-5DC021A5A04E}"/>
              </a:ext>
            </a:extLst>
          </p:cNvPr>
          <p:cNvGrpSpPr/>
          <p:nvPr/>
        </p:nvGrpSpPr>
        <p:grpSpPr>
          <a:xfrm>
            <a:off x="1051034" y="1923393"/>
            <a:ext cx="609600" cy="579540"/>
            <a:chOff x="1051034" y="1923393"/>
            <a:chExt cx="609600" cy="579540"/>
          </a:xfrm>
          <a:solidFill>
            <a:srgbClr val="00B050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FE6F91CF-3FF4-7593-6C3A-189B01ACBD09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4768B-D7EA-538C-9788-79AF74B24BF9}"/>
                </a:ext>
              </a:extLst>
            </p:cNvPr>
            <p:cNvSpPr txBox="1"/>
            <p:nvPr/>
          </p:nvSpPr>
          <p:spPr>
            <a:xfrm>
              <a:off x="1051034" y="2133601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org1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3C80B5-6EFC-7849-897A-52A9BA40845E}"/>
              </a:ext>
            </a:extLst>
          </p:cNvPr>
          <p:cNvGrpSpPr/>
          <p:nvPr/>
        </p:nvGrpSpPr>
        <p:grpSpPr>
          <a:xfrm>
            <a:off x="10228982" y="1975421"/>
            <a:ext cx="609600" cy="579540"/>
            <a:chOff x="1051034" y="1923393"/>
            <a:chExt cx="609600" cy="579540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02D63528-6140-0FBA-58B6-E8E9DE061289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90E5D-35A7-1A8A-71BF-39EFCC1B050B}"/>
                </a:ext>
              </a:extLst>
            </p:cNvPr>
            <p:cNvSpPr txBox="1"/>
            <p:nvPr/>
          </p:nvSpPr>
          <p:spPr>
            <a:xfrm>
              <a:off x="1051034" y="21336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org2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3B7B51-3409-BB8A-1CE6-2DD1F5587CC8}"/>
              </a:ext>
            </a:extLst>
          </p:cNvPr>
          <p:cNvSpPr/>
          <p:nvPr/>
        </p:nvSpPr>
        <p:spPr>
          <a:xfrm>
            <a:off x="3783724" y="1855075"/>
            <a:ext cx="662152" cy="6621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F67B0A1-9168-2DD6-AD37-472D885BA5AC}"/>
              </a:ext>
            </a:extLst>
          </p:cNvPr>
          <p:cNvSpPr/>
          <p:nvPr/>
        </p:nvSpPr>
        <p:spPr>
          <a:xfrm>
            <a:off x="7399283" y="1855075"/>
            <a:ext cx="662152" cy="6621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934F3A51-6E85-2F86-202A-7321C65F43B8}"/>
              </a:ext>
            </a:extLst>
          </p:cNvPr>
          <p:cNvSpPr/>
          <p:nvPr/>
        </p:nvSpPr>
        <p:spPr>
          <a:xfrm>
            <a:off x="4624552" y="2323522"/>
            <a:ext cx="2596055" cy="121320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Channel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3D4D42C-90B0-5B17-C81F-7DF099A231A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445876" y="2186151"/>
            <a:ext cx="558859" cy="31504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BDE6DD-9247-F697-02EB-AA4E17D69795}"/>
              </a:ext>
            </a:extLst>
          </p:cNvPr>
          <p:cNvCxnSpPr>
            <a:cxnSpLocks/>
            <a:stCxn id="13" idx="1"/>
            <a:endCxn id="14" idx="7"/>
          </p:cNvCxnSpPr>
          <p:nvPr/>
        </p:nvCxnSpPr>
        <p:spPr>
          <a:xfrm rot="10800000" flipV="1">
            <a:off x="6840425" y="2186150"/>
            <a:ext cx="558859" cy="31504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9D60A82-6E36-6703-AE78-37E1CD6EBCFD}"/>
              </a:ext>
            </a:extLst>
          </p:cNvPr>
          <p:cNvSpPr/>
          <p:nvPr/>
        </p:nvSpPr>
        <p:spPr>
          <a:xfrm>
            <a:off x="809297" y="1303283"/>
            <a:ext cx="3815255" cy="197125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F4D406-FBE7-3635-5FD0-2631D1CD134C}"/>
              </a:ext>
            </a:extLst>
          </p:cNvPr>
          <p:cNvSpPr/>
          <p:nvPr/>
        </p:nvSpPr>
        <p:spPr>
          <a:xfrm>
            <a:off x="7253984" y="1279562"/>
            <a:ext cx="3815255" cy="197125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4A5F03E-2388-60FA-5DE0-C42D533F6E04}"/>
              </a:ext>
            </a:extLst>
          </p:cNvPr>
          <p:cNvSpPr/>
          <p:nvPr/>
        </p:nvSpPr>
        <p:spPr>
          <a:xfrm>
            <a:off x="5503797" y="3911197"/>
            <a:ext cx="832733" cy="662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74DFEC-B793-1D81-4292-90EA5FA21003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5920164" y="3536731"/>
            <a:ext cx="2416" cy="374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AF3EED8-011C-87B1-1A0A-D8B8A4424DA9}"/>
              </a:ext>
            </a:extLst>
          </p:cNvPr>
          <p:cNvSpPr/>
          <p:nvPr/>
        </p:nvSpPr>
        <p:spPr>
          <a:xfrm>
            <a:off x="536028" y="346841"/>
            <a:ext cx="2180896" cy="5922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8273B8F-2EB3-6C44-8345-828A6CE5F3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716924" y="642978"/>
            <a:ext cx="3040901" cy="1700692"/>
          </a:xfrm>
          <a:prstGeom prst="bentConnector3">
            <a:avLst>
              <a:gd name="adj1" fmla="val 935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210AC9-0EBC-E5FA-5D9D-5EF92F265873}"/>
              </a:ext>
            </a:extLst>
          </p:cNvPr>
          <p:cNvSpPr/>
          <p:nvPr/>
        </p:nvSpPr>
        <p:spPr>
          <a:xfrm>
            <a:off x="9161611" y="346841"/>
            <a:ext cx="2180896" cy="5922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D561A6E-CD5F-E657-C226-D39E5A1832A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910225" y="642978"/>
            <a:ext cx="3251386" cy="1853092"/>
          </a:xfrm>
          <a:prstGeom prst="bentConnector3">
            <a:avLst>
              <a:gd name="adj1" fmla="val 8814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cument 40">
            <a:extLst>
              <a:ext uri="{FF2B5EF4-FFF2-40B4-BE49-F238E27FC236}">
                <a16:creationId xmlns:a16="http://schemas.microsoft.com/office/drawing/2014/main" id="{220DD0B8-B082-6D7D-A0D8-37CEE522143D}"/>
              </a:ext>
            </a:extLst>
          </p:cNvPr>
          <p:cNvSpPr/>
          <p:nvPr/>
        </p:nvSpPr>
        <p:spPr>
          <a:xfrm>
            <a:off x="3342289" y="1644009"/>
            <a:ext cx="578069" cy="534527"/>
          </a:xfrm>
          <a:prstGeom prst="flowChartDocument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2" name="Document 41">
            <a:extLst>
              <a:ext uri="{FF2B5EF4-FFF2-40B4-BE49-F238E27FC236}">
                <a16:creationId xmlns:a16="http://schemas.microsoft.com/office/drawing/2014/main" id="{0D730B6A-F03A-8734-EE85-CF9E11566364}"/>
              </a:ext>
            </a:extLst>
          </p:cNvPr>
          <p:cNvSpPr/>
          <p:nvPr/>
        </p:nvSpPr>
        <p:spPr>
          <a:xfrm>
            <a:off x="3338879" y="2318267"/>
            <a:ext cx="578069" cy="534527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3" name="Document 42">
            <a:extLst>
              <a:ext uri="{FF2B5EF4-FFF2-40B4-BE49-F238E27FC236}">
                <a16:creationId xmlns:a16="http://schemas.microsoft.com/office/drawing/2014/main" id="{D9093C75-CEBD-5F40-D4DA-6C922FB4B876}"/>
              </a:ext>
            </a:extLst>
          </p:cNvPr>
          <p:cNvSpPr/>
          <p:nvPr/>
        </p:nvSpPr>
        <p:spPr>
          <a:xfrm>
            <a:off x="7896925" y="1587811"/>
            <a:ext cx="578069" cy="534527"/>
          </a:xfrm>
          <a:prstGeom prst="flowChartDocument">
            <a:avLst/>
          </a:prstGeom>
          <a:solidFill>
            <a:srgbClr val="B85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4" name="Document 43">
            <a:extLst>
              <a:ext uri="{FF2B5EF4-FFF2-40B4-BE49-F238E27FC236}">
                <a16:creationId xmlns:a16="http://schemas.microsoft.com/office/drawing/2014/main" id="{550C3450-4B61-2DBE-2F8E-6CACF284C294}"/>
              </a:ext>
            </a:extLst>
          </p:cNvPr>
          <p:cNvSpPr/>
          <p:nvPr/>
        </p:nvSpPr>
        <p:spPr>
          <a:xfrm>
            <a:off x="7911662" y="2288912"/>
            <a:ext cx="578069" cy="534527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altLang="zh-CN" dirty="0"/>
              <a:t>1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4540D6-818A-C532-8413-D81468CDAE9E}"/>
              </a:ext>
            </a:extLst>
          </p:cNvPr>
          <p:cNvGrpSpPr/>
          <p:nvPr/>
        </p:nvGrpSpPr>
        <p:grpSpPr>
          <a:xfrm>
            <a:off x="5610108" y="5661784"/>
            <a:ext cx="683170" cy="558520"/>
            <a:chOff x="1051034" y="1923393"/>
            <a:chExt cx="683170" cy="558520"/>
          </a:xfrm>
          <a:solidFill>
            <a:srgbClr val="FFC000"/>
          </a:solidFill>
        </p:grpSpPr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7080117F-06C9-81D3-788D-159136F7BA06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37B292-B875-28AB-6710-013578C4E155}"/>
                </a:ext>
              </a:extLst>
            </p:cNvPr>
            <p:cNvSpPr txBox="1"/>
            <p:nvPr/>
          </p:nvSpPr>
          <p:spPr>
            <a:xfrm>
              <a:off x="1124604" y="2112581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Order Org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A5F7249-36D5-D7B0-D00F-C9BC6692C111}"/>
              </a:ext>
            </a:extLst>
          </p:cNvPr>
          <p:cNvSpPr/>
          <p:nvPr/>
        </p:nvSpPr>
        <p:spPr>
          <a:xfrm>
            <a:off x="5191265" y="3636502"/>
            <a:ext cx="1451997" cy="2858891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7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3B736E-15BF-47D5-E718-18EF057C71D4}"/>
              </a:ext>
            </a:extLst>
          </p:cNvPr>
          <p:cNvSpPr/>
          <p:nvPr/>
        </p:nvSpPr>
        <p:spPr>
          <a:xfrm>
            <a:off x="1147681" y="1128302"/>
            <a:ext cx="9783078" cy="44816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65886E-23E7-1A18-8EB5-5DC021A5A04E}"/>
              </a:ext>
            </a:extLst>
          </p:cNvPr>
          <p:cNvGrpSpPr/>
          <p:nvPr/>
        </p:nvGrpSpPr>
        <p:grpSpPr>
          <a:xfrm>
            <a:off x="225399" y="1475947"/>
            <a:ext cx="609600" cy="579540"/>
            <a:chOff x="1051034" y="1923393"/>
            <a:chExt cx="609600" cy="579540"/>
          </a:xfrm>
          <a:solidFill>
            <a:srgbClr val="00B050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FE6F91CF-3FF4-7593-6C3A-189B01ACBD09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4768B-D7EA-538C-9788-79AF74B24BF9}"/>
                </a:ext>
              </a:extLst>
            </p:cNvPr>
            <p:cNvSpPr txBox="1"/>
            <p:nvPr/>
          </p:nvSpPr>
          <p:spPr>
            <a:xfrm>
              <a:off x="1051034" y="2133601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org1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3C80B5-6EFC-7849-897A-52A9BA40845E}"/>
              </a:ext>
            </a:extLst>
          </p:cNvPr>
          <p:cNvGrpSpPr/>
          <p:nvPr/>
        </p:nvGrpSpPr>
        <p:grpSpPr>
          <a:xfrm>
            <a:off x="11037707" y="1492572"/>
            <a:ext cx="609600" cy="579540"/>
            <a:chOff x="1051034" y="1923393"/>
            <a:chExt cx="609600" cy="579540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02D63528-6140-0FBA-58B6-E8E9DE061289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90E5D-35A7-1A8A-71BF-39EFCC1B050B}"/>
                </a:ext>
              </a:extLst>
            </p:cNvPr>
            <p:cNvSpPr txBox="1"/>
            <p:nvPr/>
          </p:nvSpPr>
          <p:spPr>
            <a:xfrm>
              <a:off x="1051034" y="21336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org2</a:t>
              </a:r>
            </a:p>
          </p:txBody>
        </p:sp>
      </p:grpSp>
      <p:sp>
        <p:nvSpPr>
          <p:cNvPr id="14" name="Donut 13">
            <a:extLst>
              <a:ext uri="{FF2B5EF4-FFF2-40B4-BE49-F238E27FC236}">
                <a16:creationId xmlns:a16="http://schemas.microsoft.com/office/drawing/2014/main" id="{934F3A51-6E85-2F86-202A-7321C65F43B8}"/>
              </a:ext>
            </a:extLst>
          </p:cNvPr>
          <p:cNvSpPr/>
          <p:nvPr/>
        </p:nvSpPr>
        <p:spPr>
          <a:xfrm>
            <a:off x="4624552" y="2323522"/>
            <a:ext cx="2596055" cy="121320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Global Channel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3D4D42C-90B0-5B17-C81F-7DF099A231A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445876" y="2186151"/>
            <a:ext cx="558859" cy="31504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BDE6DD-9247-F697-02EB-AA4E17D69795}"/>
              </a:ext>
            </a:extLst>
          </p:cNvPr>
          <p:cNvCxnSpPr>
            <a:cxnSpLocks/>
            <a:stCxn id="13" idx="1"/>
            <a:endCxn id="14" idx="7"/>
          </p:cNvCxnSpPr>
          <p:nvPr/>
        </p:nvCxnSpPr>
        <p:spPr>
          <a:xfrm rot="10800000" flipV="1">
            <a:off x="6840425" y="2186150"/>
            <a:ext cx="558859" cy="31504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D60A82-6E36-6703-AE78-37E1CD6EBCFD}"/>
              </a:ext>
            </a:extLst>
          </p:cNvPr>
          <p:cNvSpPr/>
          <p:nvPr/>
        </p:nvSpPr>
        <p:spPr>
          <a:xfrm>
            <a:off x="181093" y="1303283"/>
            <a:ext cx="4365389" cy="4141076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9F4D406-FBE7-3635-5FD0-2631D1CD134C}"/>
              </a:ext>
            </a:extLst>
          </p:cNvPr>
          <p:cNvSpPr/>
          <p:nvPr/>
        </p:nvSpPr>
        <p:spPr>
          <a:xfrm>
            <a:off x="7327068" y="1279561"/>
            <a:ext cx="4332590" cy="4164798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4A5F03E-2388-60FA-5DE0-C42D533F6E04}"/>
              </a:ext>
            </a:extLst>
          </p:cNvPr>
          <p:cNvSpPr/>
          <p:nvPr/>
        </p:nvSpPr>
        <p:spPr>
          <a:xfrm>
            <a:off x="5503797" y="3911197"/>
            <a:ext cx="832733" cy="6621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074DFEC-B793-1D81-4292-90EA5FA21003}"/>
              </a:ext>
            </a:extLst>
          </p:cNvPr>
          <p:cNvCxnSpPr>
            <a:cxnSpLocks/>
            <a:stCxn id="14" idx="4"/>
            <a:endCxn id="25" idx="0"/>
          </p:cNvCxnSpPr>
          <p:nvPr/>
        </p:nvCxnSpPr>
        <p:spPr>
          <a:xfrm flipH="1">
            <a:off x="5920164" y="3536731"/>
            <a:ext cx="2416" cy="374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AF3EED8-011C-87B1-1A0A-D8B8A4424DA9}"/>
              </a:ext>
            </a:extLst>
          </p:cNvPr>
          <p:cNvSpPr/>
          <p:nvPr/>
        </p:nvSpPr>
        <p:spPr>
          <a:xfrm>
            <a:off x="536028" y="346841"/>
            <a:ext cx="2180896" cy="5922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r>
              <a:rPr lang="en-US" altLang="zh-CN" dirty="0"/>
              <a:t>1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8273B8F-2EB3-6C44-8345-828A6CE5F33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716924" y="642978"/>
            <a:ext cx="3040901" cy="1700692"/>
          </a:xfrm>
          <a:prstGeom prst="bentConnector3">
            <a:avLst>
              <a:gd name="adj1" fmla="val 935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F210AC9-0EBC-E5FA-5D9D-5EF92F265873}"/>
              </a:ext>
            </a:extLst>
          </p:cNvPr>
          <p:cNvSpPr/>
          <p:nvPr/>
        </p:nvSpPr>
        <p:spPr>
          <a:xfrm>
            <a:off x="9161611" y="346841"/>
            <a:ext cx="2180896" cy="59227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D561A6E-CD5F-E657-C226-D39E5A1832A5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910225" y="642978"/>
            <a:ext cx="3251386" cy="1853092"/>
          </a:xfrm>
          <a:prstGeom prst="bentConnector3">
            <a:avLst>
              <a:gd name="adj1" fmla="val 8814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BD03C6F-FD85-A0F2-DB0C-8DEBC0669B8C}"/>
              </a:ext>
            </a:extLst>
          </p:cNvPr>
          <p:cNvGrpSpPr/>
          <p:nvPr/>
        </p:nvGrpSpPr>
        <p:grpSpPr>
          <a:xfrm>
            <a:off x="3338879" y="1644009"/>
            <a:ext cx="1106997" cy="1208785"/>
            <a:chOff x="3338879" y="1644009"/>
            <a:chExt cx="1106997" cy="120878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83B7B51-3409-BB8A-1CE6-2DD1F5587CC8}"/>
                </a:ext>
              </a:extLst>
            </p:cNvPr>
            <p:cNvSpPr/>
            <p:nvPr/>
          </p:nvSpPr>
          <p:spPr>
            <a:xfrm>
              <a:off x="3783724" y="1855075"/>
              <a:ext cx="662152" cy="66215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P1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220DD0B8-B082-6D7D-A0D8-37CEE522143D}"/>
                </a:ext>
              </a:extLst>
            </p:cNvPr>
            <p:cNvSpPr/>
            <p:nvPr/>
          </p:nvSpPr>
          <p:spPr>
            <a:xfrm>
              <a:off x="3342289" y="1644009"/>
              <a:ext cx="578069" cy="534527"/>
            </a:xfrm>
            <a:prstGeom prst="flowChartDocument">
              <a:avLst/>
            </a:prstGeom>
            <a:solidFill>
              <a:srgbClr val="B85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0D730B6A-F03A-8734-EE85-CF9E11566364}"/>
                </a:ext>
              </a:extLst>
            </p:cNvPr>
            <p:cNvSpPr/>
            <p:nvPr/>
          </p:nvSpPr>
          <p:spPr>
            <a:xfrm>
              <a:off x="3338879" y="2318267"/>
              <a:ext cx="578069" cy="534527"/>
            </a:xfrm>
            <a:prstGeom prst="flowChartDocumen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  <a:r>
                <a:rPr lang="en-US" altLang="zh-CN" dirty="0"/>
                <a:t>1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7CC7F4-181A-1B4F-5C56-3DDDFD1CD5CA}"/>
              </a:ext>
            </a:extLst>
          </p:cNvPr>
          <p:cNvGrpSpPr/>
          <p:nvPr/>
        </p:nvGrpSpPr>
        <p:grpSpPr>
          <a:xfrm>
            <a:off x="7399283" y="1587811"/>
            <a:ext cx="1090448" cy="1235628"/>
            <a:chOff x="7399283" y="1587811"/>
            <a:chExt cx="1090448" cy="123562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F67B0A1-9168-2DD6-AD37-472D885BA5AC}"/>
                </a:ext>
              </a:extLst>
            </p:cNvPr>
            <p:cNvSpPr/>
            <p:nvPr/>
          </p:nvSpPr>
          <p:spPr>
            <a:xfrm>
              <a:off x="7399283" y="1855075"/>
              <a:ext cx="662152" cy="6621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D9093C75-CEBD-5F40-D4DA-6C922FB4B876}"/>
                </a:ext>
              </a:extLst>
            </p:cNvPr>
            <p:cNvSpPr/>
            <p:nvPr/>
          </p:nvSpPr>
          <p:spPr>
            <a:xfrm>
              <a:off x="7896925" y="1587811"/>
              <a:ext cx="578069" cy="534527"/>
            </a:xfrm>
            <a:prstGeom prst="flowChartDocument">
              <a:avLst/>
            </a:prstGeom>
            <a:solidFill>
              <a:srgbClr val="B85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4" name="Document 43">
              <a:extLst>
                <a:ext uri="{FF2B5EF4-FFF2-40B4-BE49-F238E27FC236}">
                  <a16:creationId xmlns:a16="http://schemas.microsoft.com/office/drawing/2014/main" id="{550C3450-4B61-2DBE-2F8E-6CACF284C294}"/>
                </a:ext>
              </a:extLst>
            </p:cNvPr>
            <p:cNvSpPr/>
            <p:nvPr/>
          </p:nvSpPr>
          <p:spPr>
            <a:xfrm>
              <a:off x="7911662" y="2288912"/>
              <a:ext cx="578069" cy="534527"/>
            </a:xfrm>
            <a:prstGeom prst="flowChartDocumen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L4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4540D6-818A-C532-8413-D81468CDAE9E}"/>
              </a:ext>
            </a:extLst>
          </p:cNvPr>
          <p:cNvGrpSpPr/>
          <p:nvPr/>
        </p:nvGrpSpPr>
        <p:grpSpPr>
          <a:xfrm>
            <a:off x="5610108" y="5661784"/>
            <a:ext cx="683170" cy="558520"/>
            <a:chOff x="1051034" y="1923393"/>
            <a:chExt cx="683170" cy="558520"/>
          </a:xfrm>
          <a:solidFill>
            <a:srgbClr val="FFC000"/>
          </a:solidFill>
        </p:grpSpPr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7080117F-06C9-81D3-788D-159136F7BA06}"/>
                </a:ext>
              </a:extLst>
            </p:cNvPr>
            <p:cNvSpPr/>
            <p:nvPr/>
          </p:nvSpPr>
          <p:spPr>
            <a:xfrm>
              <a:off x="1051034" y="1923393"/>
              <a:ext cx="609600" cy="525517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37B292-B875-28AB-6710-013578C4E155}"/>
                </a:ext>
              </a:extLst>
            </p:cNvPr>
            <p:cNvSpPr txBox="1"/>
            <p:nvPr/>
          </p:nvSpPr>
          <p:spPr>
            <a:xfrm>
              <a:off x="1124604" y="2112581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Order Org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A5F7249-36D5-D7B0-D00F-C9BC6692C111}"/>
              </a:ext>
            </a:extLst>
          </p:cNvPr>
          <p:cNvSpPr/>
          <p:nvPr/>
        </p:nvSpPr>
        <p:spPr>
          <a:xfrm>
            <a:off x="5191265" y="3636502"/>
            <a:ext cx="1451997" cy="2858891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1C434F-3925-9D6A-92FC-EB272B4FD3F6}"/>
              </a:ext>
            </a:extLst>
          </p:cNvPr>
          <p:cNvGrpSpPr/>
          <p:nvPr/>
        </p:nvGrpSpPr>
        <p:grpSpPr>
          <a:xfrm>
            <a:off x="1652107" y="2639807"/>
            <a:ext cx="1106997" cy="1208785"/>
            <a:chOff x="3338879" y="1644009"/>
            <a:chExt cx="1106997" cy="120878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DE145FA-DCC1-D75F-E87A-D66B747BD3D1}"/>
                </a:ext>
              </a:extLst>
            </p:cNvPr>
            <p:cNvSpPr/>
            <p:nvPr/>
          </p:nvSpPr>
          <p:spPr>
            <a:xfrm>
              <a:off x="3783724" y="1855075"/>
              <a:ext cx="662152" cy="66215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P2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270AA191-ABEB-C283-60DF-DE3C9C08E708}"/>
                </a:ext>
              </a:extLst>
            </p:cNvPr>
            <p:cNvSpPr/>
            <p:nvPr/>
          </p:nvSpPr>
          <p:spPr>
            <a:xfrm>
              <a:off x="3342289" y="1644009"/>
              <a:ext cx="578069" cy="534527"/>
            </a:xfrm>
            <a:prstGeom prst="flowChartDocument">
              <a:avLst/>
            </a:prstGeom>
            <a:solidFill>
              <a:srgbClr val="B85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4DC30743-FD29-8759-AB65-D8C3CAEE78F9}"/>
                </a:ext>
              </a:extLst>
            </p:cNvPr>
            <p:cNvSpPr/>
            <p:nvPr/>
          </p:nvSpPr>
          <p:spPr>
            <a:xfrm>
              <a:off x="3338879" y="2318267"/>
              <a:ext cx="578069" cy="534527"/>
            </a:xfrm>
            <a:prstGeom prst="flowChartDocumen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5D4E6C-DB4F-6BA9-51E5-B6CB8EA4CDB5}"/>
              </a:ext>
            </a:extLst>
          </p:cNvPr>
          <p:cNvGrpSpPr/>
          <p:nvPr/>
        </p:nvGrpSpPr>
        <p:grpSpPr>
          <a:xfrm>
            <a:off x="2785380" y="3953602"/>
            <a:ext cx="1106997" cy="1208785"/>
            <a:chOff x="3338879" y="1644009"/>
            <a:chExt cx="1106997" cy="120878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525D327-29A6-6245-1BE0-4DC3A5747D49}"/>
                </a:ext>
              </a:extLst>
            </p:cNvPr>
            <p:cNvSpPr/>
            <p:nvPr/>
          </p:nvSpPr>
          <p:spPr>
            <a:xfrm>
              <a:off x="3783724" y="1855075"/>
              <a:ext cx="662152" cy="66215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P3</a:t>
              </a:r>
            </a:p>
          </p:txBody>
        </p:sp>
        <p:sp>
          <p:nvSpPr>
            <p:cNvPr id="22" name="Document 21">
              <a:extLst>
                <a:ext uri="{FF2B5EF4-FFF2-40B4-BE49-F238E27FC236}">
                  <a16:creationId xmlns:a16="http://schemas.microsoft.com/office/drawing/2014/main" id="{7D67AD14-D6CE-4839-B2A1-C2DDA1F1C281}"/>
                </a:ext>
              </a:extLst>
            </p:cNvPr>
            <p:cNvSpPr/>
            <p:nvPr/>
          </p:nvSpPr>
          <p:spPr>
            <a:xfrm>
              <a:off x="3342289" y="1644009"/>
              <a:ext cx="578069" cy="534527"/>
            </a:xfrm>
            <a:prstGeom prst="flowChartDocument">
              <a:avLst/>
            </a:prstGeom>
            <a:solidFill>
              <a:srgbClr val="B85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26" name="Document 25">
              <a:extLst>
                <a:ext uri="{FF2B5EF4-FFF2-40B4-BE49-F238E27FC236}">
                  <a16:creationId xmlns:a16="http://schemas.microsoft.com/office/drawing/2014/main" id="{8CFAEEEC-6F09-C395-2B5E-ED6690D53AD3}"/>
                </a:ext>
              </a:extLst>
            </p:cNvPr>
            <p:cNvSpPr/>
            <p:nvPr/>
          </p:nvSpPr>
          <p:spPr>
            <a:xfrm>
              <a:off x="3338879" y="2318267"/>
              <a:ext cx="578069" cy="534527"/>
            </a:xfrm>
            <a:prstGeom prst="flowChartDocumen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5780CD-45B5-612C-AFC8-5BC964E42851}"/>
              </a:ext>
            </a:extLst>
          </p:cNvPr>
          <p:cNvGrpSpPr/>
          <p:nvPr/>
        </p:nvGrpSpPr>
        <p:grpSpPr>
          <a:xfrm>
            <a:off x="7974666" y="3924061"/>
            <a:ext cx="1090448" cy="1235628"/>
            <a:chOff x="7399283" y="1587811"/>
            <a:chExt cx="1090448" cy="1235628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6726E64-B72C-579E-64EE-0AB83D0FDFC4}"/>
                </a:ext>
              </a:extLst>
            </p:cNvPr>
            <p:cNvSpPr/>
            <p:nvPr/>
          </p:nvSpPr>
          <p:spPr>
            <a:xfrm>
              <a:off x="7399283" y="1855075"/>
              <a:ext cx="662152" cy="6621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P6</a:t>
              </a:r>
            </a:p>
          </p:txBody>
        </p:sp>
        <p:sp>
          <p:nvSpPr>
            <p:cNvPr id="33" name="Document 32">
              <a:extLst>
                <a:ext uri="{FF2B5EF4-FFF2-40B4-BE49-F238E27FC236}">
                  <a16:creationId xmlns:a16="http://schemas.microsoft.com/office/drawing/2014/main" id="{E4879ED7-0D38-8852-3C12-9E413460CBF3}"/>
                </a:ext>
              </a:extLst>
            </p:cNvPr>
            <p:cNvSpPr/>
            <p:nvPr/>
          </p:nvSpPr>
          <p:spPr>
            <a:xfrm>
              <a:off x="7896925" y="1587811"/>
              <a:ext cx="578069" cy="534527"/>
            </a:xfrm>
            <a:prstGeom prst="flowChartDocument">
              <a:avLst/>
            </a:prstGeom>
            <a:solidFill>
              <a:srgbClr val="B85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2E35E91C-DC31-924B-0E0E-9507035630FD}"/>
                </a:ext>
              </a:extLst>
            </p:cNvPr>
            <p:cNvSpPr/>
            <p:nvPr/>
          </p:nvSpPr>
          <p:spPr>
            <a:xfrm>
              <a:off x="7911662" y="2288912"/>
              <a:ext cx="578069" cy="534527"/>
            </a:xfrm>
            <a:prstGeom prst="flowChartDocumen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L6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85674-D072-94B2-B430-3EB98E95D023}"/>
              </a:ext>
            </a:extLst>
          </p:cNvPr>
          <p:cNvGrpSpPr/>
          <p:nvPr/>
        </p:nvGrpSpPr>
        <p:grpSpPr>
          <a:xfrm>
            <a:off x="9065114" y="2552817"/>
            <a:ext cx="1090448" cy="1235628"/>
            <a:chOff x="7399283" y="1587811"/>
            <a:chExt cx="1090448" cy="123562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21E536D-CB1E-8D61-0E4D-EC04F6F7B224}"/>
                </a:ext>
              </a:extLst>
            </p:cNvPr>
            <p:cNvSpPr/>
            <p:nvPr/>
          </p:nvSpPr>
          <p:spPr>
            <a:xfrm>
              <a:off x="7399283" y="1855075"/>
              <a:ext cx="662152" cy="66215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P5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8EB03C02-E767-0DAE-5822-5D1B051F361F}"/>
                </a:ext>
              </a:extLst>
            </p:cNvPr>
            <p:cNvSpPr/>
            <p:nvPr/>
          </p:nvSpPr>
          <p:spPr>
            <a:xfrm>
              <a:off x="7896925" y="1587811"/>
              <a:ext cx="578069" cy="534527"/>
            </a:xfrm>
            <a:prstGeom prst="flowChartDocument">
              <a:avLst/>
            </a:prstGeom>
            <a:solidFill>
              <a:srgbClr val="B85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FBDA1B02-D243-B3AF-6F45-E182B7097A3D}"/>
                </a:ext>
              </a:extLst>
            </p:cNvPr>
            <p:cNvSpPr/>
            <p:nvPr/>
          </p:nvSpPr>
          <p:spPr>
            <a:xfrm>
              <a:off x="7911662" y="2288912"/>
              <a:ext cx="578069" cy="534527"/>
            </a:xfrm>
            <a:prstGeom prst="flowChartDocumen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L5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EE37211-B48D-2535-7571-29810C6430AB}"/>
              </a:ext>
            </a:extLst>
          </p:cNvPr>
          <p:cNvCxnSpPr>
            <a:cxnSpLocks/>
            <a:stCxn id="15" idx="3"/>
            <a:endCxn id="14" idx="2"/>
          </p:cNvCxnSpPr>
          <p:nvPr/>
        </p:nvCxnSpPr>
        <p:spPr>
          <a:xfrm flipV="1">
            <a:off x="2759104" y="2930127"/>
            <a:ext cx="1865448" cy="25182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60D2D36-A8E4-3CBF-E50B-1FA8EC65D3B7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 flipV="1">
            <a:off x="3892377" y="3359061"/>
            <a:ext cx="1112358" cy="113668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2051284-B8D2-2F61-33E2-D79544A8F64B}"/>
              </a:ext>
            </a:extLst>
          </p:cNvPr>
          <p:cNvCxnSpPr>
            <a:cxnSpLocks/>
            <a:stCxn id="31" idx="1"/>
            <a:endCxn id="14" idx="5"/>
          </p:cNvCxnSpPr>
          <p:nvPr/>
        </p:nvCxnSpPr>
        <p:spPr>
          <a:xfrm rot="10800000">
            <a:off x="6840424" y="3359061"/>
            <a:ext cx="1134242" cy="1163340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671C4EC-99CD-8C62-6981-EA0781AAF580}"/>
              </a:ext>
            </a:extLst>
          </p:cNvPr>
          <p:cNvCxnSpPr>
            <a:cxnSpLocks/>
            <a:stCxn id="37" idx="1"/>
            <a:endCxn id="14" idx="6"/>
          </p:cNvCxnSpPr>
          <p:nvPr/>
        </p:nvCxnSpPr>
        <p:spPr>
          <a:xfrm rot="10800000">
            <a:off x="7220608" y="2930127"/>
            <a:ext cx="1844507" cy="221030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0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43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Dayuan Tan</dc:creator>
  <cp:lastModifiedBy>Dayuan Tan</cp:lastModifiedBy>
  <cp:revision>11</cp:revision>
  <dcterms:created xsi:type="dcterms:W3CDTF">2022-09-25T19:54:34Z</dcterms:created>
  <dcterms:modified xsi:type="dcterms:W3CDTF">2023-01-21T06:43:42Z</dcterms:modified>
</cp:coreProperties>
</file>