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101" d="100"/>
          <a:sy n="101" d="100"/>
        </p:scale>
        <p:origin x="13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3A55E0-A43C-4109-9C84-4D1A630116AE}" type="datetimeFigureOut">
              <a:rPr lang="en-US"/>
              <a:t>2/12/2017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5DDD5C-5298-44A4-B815-E9A690FFDD29}" type="slidenum">
              <a:rPr lang="en-US"/>
              <a:t>‹#›</a:t>
            </a:fld>
            <a:endParaRPr lang="en-US"/>
          </a:p>
        </p:txBody>
      </p:sp>
    </p:spTree>
    <p:extLst>
      <p:ext uri="{BB962C8B-B14F-4D97-AF65-F5344CB8AC3E}">
        <p14:creationId xmlns:p14="http://schemas.microsoft.com/office/powerpoint/2010/main" val="133760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5DDD5C-5298-44A4-B815-E9A690FFDD29}" type="slidenum">
              <a:rPr lang="en-US"/>
              <a:t>2</a:t>
            </a:fld>
            <a:endParaRPr lang="en-US"/>
          </a:p>
        </p:txBody>
      </p:sp>
    </p:spTree>
    <p:extLst>
      <p:ext uri="{BB962C8B-B14F-4D97-AF65-F5344CB8AC3E}">
        <p14:creationId xmlns:p14="http://schemas.microsoft.com/office/powerpoint/2010/main" val="3104392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5DDD5C-5298-44A4-B815-E9A690FFDD29}" type="slidenum">
              <a:rPr lang="en-US"/>
              <a:t>3</a:t>
            </a:fld>
            <a:endParaRPr lang="en-US"/>
          </a:p>
        </p:txBody>
      </p:sp>
    </p:spTree>
    <p:extLst>
      <p:ext uri="{BB962C8B-B14F-4D97-AF65-F5344CB8AC3E}">
        <p14:creationId xmlns:p14="http://schemas.microsoft.com/office/powerpoint/2010/main" val="2120964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5DDD5C-5298-44A4-B815-E9A690FFDD29}" type="slidenum">
              <a:rPr lang="en-US"/>
              <a:t>4</a:t>
            </a:fld>
            <a:endParaRPr lang="en-US"/>
          </a:p>
        </p:txBody>
      </p:sp>
    </p:spTree>
    <p:extLst>
      <p:ext uri="{BB962C8B-B14F-4D97-AF65-F5344CB8AC3E}">
        <p14:creationId xmlns:p14="http://schemas.microsoft.com/office/powerpoint/2010/main" val="862826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5DDD5C-5298-44A4-B815-E9A690FFDD29}" type="slidenum">
              <a:rPr lang="en-US"/>
              <a:t>5</a:t>
            </a:fld>
            <a:endParaRPr lang="en-US"/>
          </a:p>
        </p:txBody>
      </p:sp>
    </p:spTree>
    <p:extLst>
      <p:ext uri="{BB962C8B-B14F-4D97-AF65-F5344CB8AC3E}">
        <p14:creationId xmlns:p14="http://schemas.microsoft.com/office/powerpoint/2010/main" val="1063495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5DDD5C-5298-44A4-B815-E9A690FFDD29}" type="slidenum">
              <a:rPr lang="en-US"/>
              <a:t>6</a:t>
            </a:fld>
            <a:endParaRPr lang="en-US"/>
          </a:p>
        </p:txBody>
      </p:sp>
    </p:spTree>
    <p:extLst>
      <p:ext uri="{BB962C8B-B14F-4D97-AF65-F5344CB8AC3E}">
        <p14:creationId xmlns:p14="http://schemas.microsoft.com/office/powerpoint/2010/main" val="3034750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5DDD5C-5298-44A4-B815-E9A690FFDD29}" type="slidenum">
              <a:rPr lang="en-US"/>
              <a:t>‹#›</a:t>
            </a:fld>
            <a:endParaRPr lang="en-US"/>
          </a:p>
        </p:txBody>
      </p:sp>
    </p:spTree>
    <p:extLst>
      <p:ext uri="{BB962C8B-B14F-4D97-AF65-F5344CB8AC3E}">
        <p14:creationId xmlns:p14="http://schemas.microsoft.com/office/powerpoint/2010/main" val="709565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2/12/2017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2/12/2017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Target Research</a:t>
            </a:r>
          </a:p>
        </p:txBody>
      </p:sp>
      <p:sp>
        <p:nvSpPr>
          <p:cNvPr id="3" name="Subtitle 2"/>
          <p:cNvSpPr>
            <a:spLocks noGrp="1"/>
          </p:cNvSpPr>
          <p:nvPr>
            <p:ph type="subTitle" idx="1"/>
          </p:nvPr>
        </p:nvSpPr>
        <p:spPr/>
        <p:txBody>
          <a:bodyPr vert="horz" lIns="91440" tIns="91440" rIns="91440" bIns="91440" rtlCol="0" anchor="t">
            <a:normAutofit/>
          </a:bodyPr>
          <a:lstStyle/>
          <a:p>
            <a:r>
              <a:rPr lang="en-US" dirty="0"/>
              <a:t>Darren Wright</a:t>
            </a:r>
          </a:p>
        </p:txBody>
      </p:sp>
    </p:spTree>
    <p:extLst>
      <p:ext uri="{BB962C8B-B14F-4D97-AF65-F5344CB8AC3E}">
        <p14:creationId xmlns:p14="http://schemas.microsoft.com/office/powerpoint/2010/main" val="128632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latin typeface="Gill Sans MT"/>
              </a:rPr>
              <a:t>Similar Games</a:t>
            </a:r>
          </a:p>
        </p:txBody>
      </p:sp>
      <p:sp>
        <p:nvSpPr>
          <p:cNvPr id="3" name="Content Placeholder 2"/>
          <p:cNvSpPr>
            <a:spLocks noGrp="1"/>
          </p:cNvSpPr>
          <p:nvPr>
            <p:ph idx="1"/>
          </p:nvPr>
        </p:nvSpPr>
        <p:spPr/>
        <p:txBody>
          <a:bodyPr/>
          <a:lstStyle/>
          <a:p>
            <a:pPr marL="0" indent="0">
              <a:buNone/>
            </a:pPr>
            <a:r>
              <a:rPr lang="en-US" dirty="0"/>
              <a:t>Due to similarities between our game and Angry Birds. I've decided to </a:t>
            </a:r>
            <a:r>
              <a:rPr lang="en-US" dirty="0">
                <a:latin typeface="Gils"/>
              </a:rPr>
              <a:t>research</a:t>
            </a:r>
            <a:r>
              <a:rPr lang="en-US" dirty="0"/>
              <a:t> in to what makes these games as popular as they are. I will be looking at the majority age and gender that play these games in order to establish an audience to target with our game.</a:t>
            </a:r>
            <a:endParaRPr lang="en-US" dirty="0">
              <a:solidFill>
                <a:srgbClr val="000000"/>
              </a:solidFill>
              <a:latin typeface="Gill Sans MT"/>
            </a:endParaRPr>
          </a:p>
        </p:txBody>
      </p:sp>
    </p:spTree>
    <p:extLst>
      <p:ext uri="{BB962C8B-B14F-4D97-AF65-F5344CB8AC3E}">
        <p14:creationId xmlns:p14="http://schemas.microsoft.com/office/powerpoint/2010/main" val="3924041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Angry Birds age range</a:t>
            </a:r>
            <a:endParaRPr lang="en-US" dirty="0">
              <a:solidFill>
                <a:srgbClr val="000000"/>
              </a:solidFill>
              <a:latin typeface="Gill Sans MT"/>
            </a:endParaRPr>
          </a:p>
        </p:txBody>
      </p:sp>
      <p:sp>
        <p:nvSpPr>
          <p:cNvPr id="3" name="Content Placeholder 2"/>
          <p:cNvSpPr>
            <a:spLocks noGrp="1"/>
          </p:cNvSpPr>
          <p:nvPr>
            <p:ph idx="1"/>
          </p:nvPr>
        </p:nvSpPr>
        <p:spPr/>
        <p:txBody>
          <a:bodyPr/>
          <a:lstStyle/>
          <a:p>
            <a:pPr marL="0" indent="0">
              <a:buNone/>
            </a:pPr>
            <a:r>
              <a:rPr lang="en-US" dirty="0"/>
              <a:t>Nielsen.com's research in to Android's most popular app by age, showed that the majority age range of those still playing Angry Bird's with 35% of the player base is 35-44 year old's and 29% 25-34 years old. Whereas only 22% of the player base is 18-24 years old.</a:t>
            </a:r>
          </a:p>
          <a:p>
            <a:pPr marL="0" indent="0">
              <a:buNone/>
            </a:pPr>
            <a:endParaRPr lang="en-US" dirty="0">
              <a:solidFill>
                <a:srgbClr val="000000"/>
              </a:solidFill>
              <a:latin typeface="Gill Sans MT"/>
            </a:endParaRPr>
          </a:p>
          <a:p>
            <a:pPr marL="0" indent="0">
              <a:buNone/>
            </a:pPr>
            <a:endParaRPr lang="en-US" dirty="0">
              <a:solidFill>
                <a:srgbClr val="000000"/>
              </a:solidFill>
              <a:latin typeface="Gill Sans MT"/>
            </a:endParaRPr>
          </a:p>
        </p:txBody>
      </p:sp>
    </p:spTree>
    <p:extLst>
      <p:ext uri="{BB962C8B-B14F-4D97-AF65-F5344CB8AC3E}">
        <p14:creationId xmlns:p14="http://schemas.microsoft.com/office/powerpoint/2010/main" val="1597711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Angry Birds platform</a:t>
            </a:r>
          </a:p>
        </p:txBody>
      </p:sp>
      <p:sp>
        <p:nvSpPr>
          <p:cNvPr id="3" name="Content Placeholder 2"/>
          <p:cNvSpPr>
            <a:spLocks noGrp="1"/>
          </p:cNvSpPr>
          <p:nvPr>
            <p:ph idx="1"/>
          </p:nvPr>
        </p:nvSpPr>
        <p:spPr>
          <a:xfrm>
            <a:off x="1450975" y="2016125"/>
            <a:ext cx="9604375" cy="4026741"/>
          </a:xfrm>
        </p:spPr>
        <p:txBody>
          <a:bodyPr>
            <a:normAutofit/>
          </a:bodyPr>
          <a:lstStyle/>
          <a:p>
            <a:pPr marL="0" indent="0">
              <a:buNone/>
            </a:pPr>
            <a:r>
              <a:rPr lang="en-US" dirty="0">
                <a:latin typeface="Gils"/>
              </a:rPr>
              <a:t>With my research in to which platform we should aim to target for. I first looked in the Google Play Store and discovered that Angry Birds has a total of 5.1 million players and Angry Birds 2 has a total of 2.3 million. </a:t>
            </a:r>
            <a:endParaRPr lang="en-US" dirty="0">
              <a:solidFill>
                <a:srgbClr val="000000"/>
              </a:solidFill>
              <a:latin typeface="Gils"/>
            </a:endParaRPr>
          </a:p>
          <a:p>
            <a:pPr marL="0" indent="0">
              <a:buNone/>
            </a:pPr>
            <a:r>
              <a:rPr lang="en-US" dirty="0">
                <a:solidFill>
                  <a:srgbClr val="000000"/>
                </a:solidFill>
                <a:latin typeface="Gils"/>
              </a:rPr>
              <a:t>A survey carried out by AYTM.com who asked 1000 people which platform they played on.</a:t>
            </a:r>
          </a:p>
          <a:p>
            <a:pPr marL="0" indent="0">
              <a:buNone/>
            </a:pPr>
            <a:r>
              <a:rPr lang="en-US" dirty="0">
                <a:solidFill>
                  <a:srgbClr val="000000"/>
                </a:solidFill>
                <a:latin typeface="Gils"/>
              </a:rPr>
              <a:t>It showed that 76% of the 1000 asked played on an Apple device, with only 6% of those on a Mac. 41% played on an Android device, 25% played on PC and 6% on a different device. From this it shows players played on Multiple devices with the majority of those playing on portable devices such as phones or tablets.  I believe we should focus on making a game for the portable device market as this is where the majority of people that play games such as Angry Birds play their games.</a:t>
            </a:r>
            <a:endParaRPr lang="en-US" dirty="0">
              <a:latin typeface="Gils"/>
            </a:endParaRPr>
          </a:p>
          <a:p>
            <a:pPr marL="0" indent="0">
              <a:buNone/>
            </a:pPr>
            <a:endParaRPr lang="en-US" dirty="0">
              <a:solidFill>
                <a:srgbClr val="000000"/>
              </a:solidFill>
              <a:latin typeface="Gill Sans MT"/>
            </a:endParaRPr>
          </a:p>
        </p:txBody>
      </p:sp>
    </p:spTree>
    <p:extLst>
      <p:ext uri="{BB962C8B-B14F-4D97-AF65-F5344CB8AC3E}">
        <p14:creationId xmlns:p14="http://schemas.microsoft.com/office/powerpoint/2010/main" val="3450096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a:t>
            </a:r>
            <a:endParaRPr lang="en-US" dirty="0">
              <a:solidFill>
                <a:srgbClr val="000000"/>
              </a:solidFill>
              <a:latin typeface="Gill Sans MT"/>
            </a:endParaRPr>
          </a:p>
        </p:txBody>
      </p:sp>
      <p:sp>
        <p:nvSpPr>
          <p:cNvPr id="3" name="Content Placeholder 2"/>
          <p:cNvSpPr>
            <a:spLocks noGrp="1"/>
          </p:cNvSpPr>
          <p:nvPr>
            <p:ph idx="1"/>
          </p:nvPr>
        </p:nvSpPr>
        <p:spPr/>
        <p:txBody>
          <a:bodyPr/>
          <a:lstStyle/>
          <a:p>
            <a:pPr marL="0" indent="0">
              <a:buNone/>
            </a:pPr>
            <a:r>
              <a:rPr lang="en-US" dirty="0">
                <a:latin typeface="Gils"/>
              </a:rPr>
              <a:t>In the article by useabilty.com, "</a:t>
            </a:r>
            <a:r>
              <a:rPr lang="en-US" dirty="0">
                <a:solidFill>
                  <a:srgbClr val="000000"/>
                </a:solidFill>
                <a:latin typeface="Gils"/>
              </a:rPr>
              <a:t>Video Games: Males Prefer Violence while Females Prefer Social" you can see that the majority of female gamers prefer to play video games that aren't as centered around violence whereas a majority of male prefer to play video game that include violence. From this, as our game is considered a puzzle game with no violence we can design our game to be centered around the female demographic.</a:t>
            </a:r>
          </a:p>
          <a:p>
            <a:pPr marL="0" indent="0">
              <a:buNone/>
            </a:pPr>
            <a:endParaRPr lang="en-US" dirty="0">
              <a:solidFill>
                <a:srgbClr val="313131"/>
              </a:solidFill>
              <a:latin typeface="Gils"/>
            </a:endParaRPr>
          </a:p>
          <a:p>
            <a:pPr marL="0" indent="0">
              <a:buNone/>
            </a:pPr>
            <a:endParaRPr lang="en-US" dirty="0">
              <a:solidFill>
                <a:srgbClr val="313131"/>
              </a:solidFill>
              <a:latin typeface="Gils"/>
            </a:endParaRPr>
          </a:p>
          <a:p>
            <a:pPr marL="0" indent="0">
              <a:buNone/>
            </a:pPr>
            <a:endParaRPr lang="en-US" dirty="0">
              <a:solidFill>
                <a:srgbClr val="000000"/>
              </a:solidFill>
              <a:latin typeface="Gils"/>
            </a:endParaRPr>
          </a:p>
        </p:txBody>
      </p:sp>
      <p:pic>
        <p:nvPicPr>
          <p:cNvPr id="4" name="Picture 3"/>
          <p:cNvPicPr>
            <a:picLocks noChangeAspect="1"/>
          </p:cNvPicPr>
          <p:nvPr/>
        </p:nvPicPr>
        <p:blipFill>
          <a:blip r:embed="rId3"/>
          <a:stretch>
            <a:fillRect/>
          </a:stretch>
        </p:blipFill>
        <p:spPr>
          <a:xfrm>
            <a:off x="4792663" y="3904129"/>
            <a:ext cx="3220509" cy="2160121"/>
          </a:xfrm>
          <a:prstGeom prst="rect">
            <a:avLst/>
          </a:prstGeom>
        </p:spPr>
      </p:pic>
    </p:spTree>
    <p:extLst>
      <p:ext uri="{BB962C8B-B14F-4D97-AF65-F5344CB8AC3E}">
        <p14:creationId xmlns:p14="http://schemas.microsoft.com/office/powerpoint/2010/main" val="1449670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latin typeface="Gill Sans MT"/>
              </a:rPr>
              <a:t>Mobile gamers</a:t>
            </a:r>
          </a:p>
        </p:txBody>
      </p:sp>
      <p:sp>
        <p:nvSpPr>
          <p:cNvPr id="3" name="Content Placeholder 2"/>
          <p:cNvSpPr>
            <a:spLocks noGrp="1"/>
          </p:cNvSpPr>
          <p:nvPr>
            <p:ph idx="1"/>
          </p:nvPr>
        </p:nvSpPr>
        <p:spPr/>
        <p:txBody>
          <a:bodyPr/>
          <a:lstStyle/>
          <a:p>
            <a:pPr marL="0" indent="0">
              <a:buNone/>
            </a:pPr>
            <a:r>
              <a:rPr lang="en-US" dirty="0"/>
              <a:t>From the article by Mike Mason, titled "</a:t>
            </a:r>
            <a:r>
              <a:rPr lang="en-US" dirty="0">
                <a:solidFill>
                  <a:srgbClr val="000000"/>
                </a:solidFill>
              </a:rPr>
              <a:t>Demographic Breakdown of Casual, Mid-Core and Hard-Core Mobile Gamers</a:t>
            </a:r>
            <a:r>
              <a:rPr lang="en-US" dirty="0">
                <a:solidFill>
                  <a:srgbClr val="000000"/>
                </a:solidFill>
                <a:latin typeface="Gill Sans MT"/>
              </a:rPr>
              <a:t>" you can see the demographic breakdown of those playing casual puzzle games such as Bejeweled or Candy Crush. From this you can see that the age groups that play these games are between the ages of 25 and 35. You can also see that the majority gender of those playing these games are female. </a:t>
            </a:r>
          </a:p>
          <a:p>
            <a:pPr marL="0" indent="0">
              <a:buNone/>
            </a:pPr>
            <a:r>
              <a:rPr lang="en-US" dirty="0">
                <a:solidFill>
                  <a:srgbClr val="000000"/>
                </a:solidFill>
                <a:latin typeface="Gill Sans MT"/>
              </a:rPr>
              <a:t>When watching people play these games they noticed players would play in short sessions, when commuting or laying in bed.</a:t>
            </a:r>
          </a:p>
        </p:txBody>
      </p:sp>
    </p:spTree>
    <p:extLst>
      <p:ext uri="{BB962C8B-B14F-4D97-AF65-F5344CB8AC3E}">
        <p14:creationId xmlns:p14="http://schemas.microsoft.com/office/powerpoint/2010/main" val="4066831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1450975" y="1924050"/>
            <a:ext cx="8979102" cy="3905250"/>
          </a:xfrm>
        </p:spPr>
        <p:txBody>
          <a:bodyPr>
            <a:normAutofit fontScale="85000" lnSpcReduction="10000"/>
          </a:bodyPr>
          <a:lstStyle/>
          <a:p>
            <a:pPr marL="0" indent="0">
              <a:buNone/>
            </a:pPr>
            <a:r>
              <a:rPr lang="en-US" dirty="0">
                <a:solidFill>
                  <a:srgbClr val="000000"/>
                </a:solidFill>
              </a:rPr>
              <a:t>Mason, M. (2013) </a:t>
            </a:r>
            <a:r>
              <a:rPr lang="en-US" i="1" dirty="0">
                <a:solidFill>
                  <a:srgbClr val="000000"/>
                </a:solidFill>
              </a:rPr>
              <a:t>Demographic breakdown of mobile Gamers</a:t>
            </a:r>
            <a:r>
              <a:rPr lang="en-US" dirty="0">
                <a:solidFill>
                  <a:srgbClr val="000000"/>
                </a:solidFill>
              </a:rPr>
              <a:t>. Available at: http://developers.magmic.com/demographic-breakdown-casual-mid-core-hard-core-mobile-gamers/ (Accessed: 11 February 2017).</a:t>
            </a:r>
          </a:p>
          <a:p>
            <a:pPr marL="0" indent="0">
              <a:buNone/>
            </a:pPr>
            <a:r>
              <a:rPr lang="en-US" dirty="0" err="1"/>
              <a:t>Mazin</a:t>
            </a:r>
            <a:r>
              <a:rPr lang="en-US" dirty="0"/>
              <a:t>, L. (2012) </a:t>
            </a:r>
            <a:r>
              <a:rPr lang="en-US" i="1" dirty="0"/>
              <a:t>Are you addicted to angry birds? [INFOGRAPHIC]</a:t>
            </a:r>
            <a:r>
              <a:rPr lang="en-US" dirty="0"/>
              <a:t>. Available at: https://aytm.com/blog/research-junction/angry-birds-addiction/ (Accessed: 10 February 2017).</a:t>
            </a:r>
          </a:p>
          <a:p>
            <a:pPr marL="0" indent="0">
              <a:buNone/>
            </a:pPr>
            <a:r>
              <a:rPr lang="en-US" dirty="0"/>
              <a:t>Nielsen.com (2012) </a:t>
            </a:r>
            <a:r>
              <a:rPr lang="en-US" i="1" dirty="0"/>
              <a:t>App-Happy with Android the most popular Android Apps by age</a:t>
            </a:r>
            <a:r>
              <a:rPr lang="en-US" dirty="0"/>
              <a:t>. Available at: http://www.nielsen.com/us/en/insights/news/2011/app-happy-with-android-the-most-popular-android-apps-by-age.html (Accessed: 11 February 2017). </a:t>
            </a:r>
          </a:p>
          <a:p>
            <a:pPr marL="0" indent="0">
              <a:buNone/>
            </a:pPr>
            <a:r>
              <a:rPr lang="en-US" dirty="0">
                <a:solidFill>
                  <a:srgbClr val="000000"/>
                </a:solidFill>
              </a:rPr>
              <a:t>Phan, M.H., </a:t>
            </a:r>
            <a:r>
              <a:rPr lang="en-US" dirty="0" err="1">
                <a:solidFill>
                  <a:srgbClr val="000000"/>
                </a:solidFill>
              </a:rPr>
              <a:t>Jardina</a:t>
            </a:r>
            <a:r>
              <a:rPr lang="en-US" dirty="0">
                <a:solidFill>
                  <a:srgbClr val="000000"/>
                </a:solidFill>
              </a:rPr>
              <a:t>, J.R. and Hoyle, W.S. (2012) </a:t>
            </a:r>
            <a:r>
              <a:rPr lang="en-US" i="1" dirty="0">
                <a:solidFill>
                  <a:srgbClr val="000000"/>
                </a:solidFill>
              </a:rPr>
              <a:t>Video games: Males prefer violence while females prefer social</a:t>
            </a:r>
            <a:r>
              <a:rPr lang="en-US" dirty="0">
                <a:solidFill>
                  <a:srgbClr val="000000"/>
                </a:solidFill>
              </a:rPr>
              <a:t>. Available at: http://usabilitynews.org/video-games-males-prefer-violence-while-females-prefer-social/ (Accessed: 11 February 2017).</a:t>
            </a:r>
          </a:p>
          <a:p>
            <a:pPr marL="0" indent="0">
              <a:buNone/>
            </a:pPr>
            <a:endParaRPr lang="en-US" dirty="0">
              <a:solidFill>
                <a:srgbClr val="000000"/>
              </a:solidFill>
            </a:endParaRPr>
          </a:p>
          <a:p>
            <a:pPr marL="0" indent="0">
              <a:buNone/>
            </a:pPr>
            <a:endParaRPr lang="en-US" dirty="0">
              <a:solidFill>
                <a:srgbClr val="000000"/>
              </a:solidFill>
            </a:endParaRPr>
          </a:p>
        </p:txBody>
      </p:sp>
    </p:spTree>
    <p:extLst>
      <p:ext uri="{BB962C8B-B14F-4D97-AF65-F5344CB8AC3E}">
        <p14:creationId xmlns:p14="http://schemas.microsoft.com/office/powerpoint/2010/main" val="255965253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TF10001119</Template>
  <TotalTime>0</TotalTime>
  <Words>0</Words>
  <Application>Microsoft Office PowerPoint</Application>
  <PresentationFormat>Widescreen</PresentationFormat>
  <Paragraphs>0</Paragraphs>
  <Slides>7</Slides>
  <Notes>6</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Gallery</vt:lpstr>
      <vt:lpstr>Target Research</vt:lpstr>
      <vt:lpstr>Similar Games</vt:lpstr>
      <vt:lpstr>Angry Birds age range</vt:lpstr>
      <vt:lpstr>Angry Birds platform</vt:lpstr>
      <vt:lpstr>Gender</vt:lpstr>
      <vt:lpstr>Mobile gamers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6</cp:revision>
  <dcterms:created xsi:type="dcterms:W3CDTF">2016-01-13T19:04:32Z</dcterms:created>
  <dcterms:modified xsi:type="dcterms:W3CDTF">2017-02-12T21:36:42Z</dcterms:modified>
</cp:coreProperties>
</file>