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autoCompressPictures="0">
  <p:sldMasterIdLst>
    <p:sldMasterId id="2147483648" r:id="rId1"/>
  </p:sldMasterIdLst>
  <p:notesMasterIdLst>
    <p:notesMasterId r:id="rId8"/>
  </p:notesMasterIdLst>
  <p:sldIdLst>
    <p:sldId id="291" r:id="rId2"/>
    <p:sldId id="281" r:id="rId3"/>
    <p:sldId id="290" r:id="rId4"/>
    <p:sldId id="293" r:id="rId5"/>
    <p:sldId id="294" r:id="rId6"/>
    <p:sldId id="295" r:id="rId7"/>
  </p:sldIdLst>
  <p:sldSz cx="12192000" cy="6858000"/>
  <p:notesSz cx="6858000" cy="9144000"/>
  <p:defaultTextStyle>
    <a:defPPr>
      <a:defRPr lang="en-US"/>
    </a:defPPr>
    <a:lvl1pPr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1pPr>
    <a:lvl2pPr marL="4572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2pPr>
    <a:lvl3pPr marL="9144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3pPr>
    <a:lvl4pPr marL="13716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4pPr>
    <a:lvl5pPr marL="1828800" algn="l" defTabSz="457200" rtl="0" fontAlgn="base">
      <a:spcBef>
        <a:spcPct val="0"/>
      </a:spcBef>
      <a:spcAft>
        <a:spcPct val="0"/>
      </a:spcAft>
      <a:defRPr kern="1200">
        <a:solidFill>
          <a:schemeClr val="tx1"/>
        </a:solidFill>
        <a:latin typeface="Calibri" pitchFamily="34" charset="0"/>
        <a:ea typeface="ＭＳ Ｐゴシック" pitchFamily="1" charset="-128"/>
        <a:cs typeface="+mn-cs"/>
      </a:defRPr>
    </a:lvl5pPr>
    <a:lvl6pPr marL="2286000" algn="l" defTabSz="914400" rtl="0" eaLnBrk="1" latinLnBrk="0" hangingPunct="1">
      <a:defRPr kern="1200">
        <a:solidFill>
          <a:schemeClr val="tx1"/>
        </a:solidFill>
        <a:latin typeface="Calibri" pitchFamily="34" charset="0"/>
        <a:ea typeface="ＭＳ Ｐゴシック" pitchFamily="1" charset="-128"/>
        <a:cs typeface="+mn-cs"/>
      </a:defRPr>
    </a:lvl6pPr>
    <a:lvl7pPr marL="2743200" algn="l" defTabSz="914400" rtl="0" eaLnBrk="1" latinLnBrk="0" hangingPunct="1">
      <a:defRPr kern="1200">
        <a:solidFill>
          <a:schemeClr val="tx1"/>
        </a:solidFill>
        <a:latin typeface="Calibri" pitchFamily="34" charset="0"/>
        <a:ea typeface="ＭＳ Ｐゴシック" pitchFamily="1" charset="-128"/>
        <a:cs typeface="+mn-cs"/>
      </a:defRPr>
    </a:lvl7pPr>
    <a:lvl8pPr marL="3200400" algn="l" defTabSz="914400" rtl="0" eaLnBrk="1" latinLnBrk="0" hangingPunct="1">
      <a:defRPr kern="1200">
        <a:solidFill>
          <a:schemeClr val="tx1"/>
        </a:solidFill>
        <a:latin typeface="Calibri" pitchFamily="34" charset="0"/>
        <a:ea typeface="ＭＳ Ｐゴシック" pitchFamily="1" charset="-128"/>
        <a:cs typeface="+mn-cs"/>
      </a:defRPr>
    </a:lvl8pPr>
    <a:lvl9pPr marL="3657600" algn="l" defTabSz="914400" rtl="0" eaLnBrk="1" latinLnBrk="0" hangingPunct="1">
      <a:defRPr kern="1200">
        <a:solidFill>
          <a:schemeClr val="tx1"/>
        </a:solidFill>
        <a:latin typeface="Calibri" pitchFamily="34" charset="0"/>
        <a:ea typeface="ＭＳ Ｐゴシック" pitchFamily="1" charset="-128"/>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9BBB59"/>
    <a:srgbClr val="39B0D4"/>
    <a:srgbClr val="727272"/>
    <a:srgbClr val="010000"/>
    <a:srgbClr val="FFA751"/>
    <a:srgbClr val="32323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p:scale>
          <a:sx n="66" d="100"/>
          <a:sy n="66" d="100"/>
        </p:scale>
        <p:origin x="1068" y="561"/>
      </p:cViewPr>
      <p:guideLst>
        <p:guide orient="horz" pos="2160"/>
        <p:guide pos="3840"/>
      </p:guideLst>
    </p:cSldViewPr>
  </p:slideViewPr>
  <p:notesTextViewPr>
    <p:cViewPr>
      <p:scale>
        <a:sx n="100" d="100"/>
        <a:sy n="100" d="100"/>
      </p:scale>
      <p:origin x="0" y="0"/>
    </p:cViewPr>
  </p:notesTextViewPr>
  <p:sorterViewPr>
    <p:cViewPr>
      <p:scale>
        <a:sx n="125" d="100"/>
        <a:sy n="125"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Date Placeholder 2"/>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a:defRPr sz="1200"/>
            </a:lvl1pPr>
          </a:lstStyle>
          <a:p>
            <a:fld id="{C4D5ADD5-2BBC-4A94-8F86-D9013941F742}" type="datetimeFigureOut">
              <a:rPr lang="en-US"/>
              <a:pPr/>
              <a:t>8/31/2024</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EC790738-CFC9-4A5E-8424-6B42AA5706F7}" type="slidenum">
              <a:rPr lang="en-US"/>
              <a:pPr/>
              <a:t>‹#›</a:t>
            </a:fld>
            <a:endParaRPr lang="en-US"/>
          </a:p>
        </p:txBody>
      </p:sp>
    </p:spTree>
    <p:extLst>
      <p:ext uri="{BB962C8B-B14F-4D97-AF65-F5344CB8AC3E}">
        <p14:creationId xmlns:p14="http://schemas.microsoft.com/office/powerpoint/2010/main" val="235749454"/>
      </p:ext>
    </p:extLst>
  </p:cSld>
  <p:clrMap bg1="lt1" tx1="dk1" bg2="lt2" tx2="dk2" accent1="accent1" accent2="accent2" accent3="accent3" accent4="accent4" accent5="accent5" accent6="accent6" hlink="hlink" folHlink="folHlink"/>
  <p:notesStyle>
    <a:lvl1pPr algn="l" defTabSz="457200" rtl="0" eaLnBrk="0" fontAlgn="base" hangingPunct="0">
      <a:spcBef>
        <a:spcPct val="30000"/>
      </a:spcBef>
      <a:spcAft>
        <a:spcPct val="0"/>
      </a:spcAft>
      <a:defRPr sz="1200" kern="1200">
        <a:solidFill>
          <a:schemeClr val="tx1"/>
        </a:solidFill>
        <a:latin typeface="+mn-lt"/>
        <a:ea typeface="ＭＳ Ｐゴシック" charset="0"/>
        <a:cs typeface="ＭＳ Ｐゴシック" charset="0"/>
      </a:defRPr>
    </a:lvl1pPr>
    <a:lvl2pPr marL="4572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2pPr>
    <a:lvl3pPr marL="9144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3pPr>
    <a:lvl4pPr marL="13716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4pPr>
    <a:lvl5pPr marL="1828800" algn="l" defTabSz="457200" rtl="0" eaLnBrk="0" fontAlgn="base" hangingPunct="0">
      <a:spcBef>
        <a:spcPct val="30000"/>
      </a:spcBef>
      <a:spcAft>
        <a:spcPct val="0"/>
      </a:spcAft>
      <a:defRPr sz="1200" kern="1200">
        <a:solidFill>
          <a:schemeClr val="tx1"/>
        </a:solidFill>
        <a:latin typeface="+mn-lt"/>
        <a:ea typeface="ＭＳ Ｐゴシック" charset="0"/>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6386"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6387" name="Slide Number Placeholder 3"/>
          <p:cNvSpPr>
            <a:spLocks noGrp="1"/>
          </p:cNvSpPr>
          <p:nvPr>
            <p:ph type="sldNum" sz="quarter" idx="5"/>
          </p:nvPr>
        </p:nvSpPr>
        <p:spPr bwMode="auto">
          <a:noFill/>
          <a:ln>
            <a:miter lim="800000"/>
            <a:headEnd/>
            <a:tailEnd/>
          </a:ln>
        </p:spPr>
        <p:txBody>
          <a:bodyPr/>
          <a:lstStyle/>
          <a:p>
            <a:fld id="{65F62A7E-A2F8-438F-9CF8-47DE63F471B4}" type="slidenum">
              <a:rPr lang="en-US"/>
              <a:pPr/>
              <a:t>2</a:t>
            </a:fld>
            <a:endParaRPr lang="en-US"/>
          </a:p>
        </p:txBody>
      </p:sp>
    </p:spTree>
    <p:extLst>
      <p:ext uri="{BB962C8B-B14F-4D97-AF65-F5344CB8AC3E}">
        <p14:creationId xmlns:p14="http://schemas.microsoft.com/office/powerpoint/2010/main" val="290407322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fld id="{0CA7B74D-3791-4AC6-8451-F10DBCCCDD9A}" type="slidenum">
              <a:rPr lang="en-US"/>
              <a:pPr/>
              <a:t>3</a:t>
            </a:fld>
            <a:endParaRPr lang="en-US"/>
          </a:p>
        </p:txBody>
      </p:sp>
    </p:spTree>
    <p:extLst>
      <p:ext uri="{BB962C8B-B14F-4D97-AF65-F5344CB8AC3E}">
        <p14:creationId xmlns:p14="http://schemas.microsoft.com/office/powerpoint/2010/main" val="233520629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3773505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264172284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Slide Image Placeholder 1"/>
          <p:cNvSpPr>
            <a:spLocks noGrp="1" noRot="1" noChangeAspect="1"/>
          </p:cNvSpPr>
          <p:nvPr>
            <p:ph type="sldImg"/>
          </p:nvPr>
        </p:nvSpPr>
        <p:spPr bwMode="auto">
          <a:xfrm>
            <a:off x="381000" y="685800"/>
            <a:ext cx="6096000" cy="3429000"/>
          </a:xfrm>
          <a:noFill/>
          <a:ln>
            <a:solidFill>
              <a:srgbClr val="000000"/>
            </a:solidFill>
            <a:miter lim="800000"/>
            <a:headEnd/>
            <a:tailEnd/>
          </a:ln>
        </p:spPr>
      </p:sp>
      <p:sp>
        <p:nvSpPr>
          <p:cNvPr id="18434" name="Notes Placeholder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en-US">
              <a:ea typeface="ＭＳ Ｐゴシック" pitchFamily="1" charset="-128"/>
            </a:endParaRPr>
          </a:p>
        </p:txBody>
      </p:sp>
      <p:sp>
        <p:nvSpPr>
          <p:cNvPr id="18435" name="Slide Number Placeholder 3"/>
          <p:cNvSpPr>
            <a:spLocks noGrp="1"/>
          </p:cNvSpPr>
          <p:nvPr>
            <p:ph type="sldNum" sz="quarter" idx="5"/>
          </p:nvPr>
        </p:nvSpPr>
        <p:spPr bwMode="auto">
          <a:noFill/>
          <a:ln>
            <a:miter lim="800000"/>
            <a:headEnd/>
            <a:tailEnd/>
          </a:ln>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0CA7B74D-3791-4AC6-8451-F10DBCCCDD9A}" type="slidenum">
              <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itchFamily="34" charset="0"/>
              <a:ea typeface="ＭＳ Ｐゴシック" pitchFamily="1" charset="-128"/>
              <a:cs typeface="+mn-cs"/>
            </a:endParaRPr>
          </a:p>
        </p:txBody>
      </p:sp>
    </p:spTree>
    <p:extLst>
      <p:ext uri="{BB962C8B-B14F-4D97-AF65-F5344CB8AC3E}">
        <p14:creationId xmlns:p14="http://schemas.microsoft.com/office/powerpoint/2010/main" val="54453839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8"/>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vl1pPr>
          </a:lstStyle>
          <a:p>
            <a:fld id="{E60792E3-D524-454C-8AFD-A91972900BCB}"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5B7E1BAA-A38D-40DE-B22C-DF9BD7D82058}" type="slidenum">
              <a:rPr lang="en-US"/>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053C3A68-6922-42D3-8905-ECC2D82A346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94FDD027-5576-4F27-AAB6-1D994836EE78}" type="slidenum">
              <a:rPr lang="en-US"/>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41"/>
            <a:ext cx="27432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09600" y="274641"/>
            <a:ext cx="80264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CB69E9F4-7604-4950-A8B2-8ACDEDB1506E}"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2957CE61-8714-431B-A40A-01B1C5541AB7}" type="slidenum">
              <a:rPr lang="en-US"/>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lvl1pPr>
              <a:defRPr/>
            </a:lvl1pPr>
          </a:lstStyle>
          <a:p>
            <a:fld id="{708B7524-32A2-4C20-A58C-BC3BAA1042FC}"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677C3CE7-23F7-4828-823C-E0205DF2CF97}" type="slidenum">
              <a:rPr lang="en-US"/>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fld id="{1E994447-D6B2-43BB-A877-57F1A267B999}" type="datetime1">
              <a:rPr lang="en-US" smtClean="0"/>
              <a:t>8/31/2024</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6" name="Slide Number Placeholder 5"/>
          <p:cNvSpPr>
            <a:spLocks noGrp="1"/>
          </p:cNvSpPr>
          <p:nvPr>
            <p:ph type="sldNum" sz="quarter" idx="12"/>
          </p:nvPr>
        </p:nvSpPr>
        <p:spPr/>
        <p:txBody>
          <a:bodyPr/>
          <a:lstStyle>
            <a:lvl1pPr>
              <a:defRPr/>
            </a:lvl1pPr>
          </a:lstStyle>
          <a:p>
            <a:fld id="{41DB31D2-2A87-4F4C-A9AD-05C6CC2B321D}" type="slidenum">
              <a:rPr lang="en-US"/>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09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3"/>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3"/>
          <p:cNvSpPr>
            <a:spLocks noGrp="1"/>
          </p:cNvSpPr>
          <p:nvPr>
            <p:ph type="dt" sz="half" idx="10"/>
          </p:nvPr>
        </p:nvSpPr>
        <p:spPr/>
        <p:txBody>
          <a:bodyPr/>
          <a:lstStyle>
            <a:lvl1pPr>
              <a:defRPr/>
            </a:lvl1pPr>
          </a:lstStyle>
          <a:p>
            <a:fld id="{68920E16-BD35-483C-AA6B-346FC7E46DEA}"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E1FC16D9-1635-4844-816A-0A8A2160FADA}" type="slidenum">
              <a:rPr lang="en-US"/>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3"/>
          <p:cNvSpPr>
            <a:spLocks noGrp="1"/>
          </p:cNvSpPr>
          <p:nvPr>
            <p:ph type="dt" sz="half" idx="10"/>
          </p:nvPr>
        </p:nvSpPr>
        <p:spPr/>
        <p:txBody>
          <a:bodyPr/>
          <a:lstStyle>
            <a:lvl1pPr>
              <a:defRPr/>
            </a:lvl1pPr>
          </a:lstStyle>
          <a:p>
            <a:fld id="{2FEAC6F8-5103-4FC0-A69E-5C6AE6469DA8}" type="datetime1">
              <a:rPr lang="en-US" smtClean="0"/>
              <a:t>8/31/2024</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9" name="Slide Number Placeholder 5"/>
          <p:cNvSpPr>
            <a:spLocks noGrp="1"/>
          </p:cNvSpPr>
          <p:nvPr>
            <p:ph type="sldNum" sz="quarter" idx="12"/>
          </p:nvPr>
        </p:nvSpPr>
        <p:spPr/>
        <p:txBody>
          <a:bodyPr/>
          <a:lstStyle>
            <a:lvl1pPr>
              <a:defRPr/>
            </a:lvl1pPr>
          </a:lstStyle>
          <a:p>
            <a:fld id="{71C4100A-98DE-4944-910A-A93F5CA9F724}" type="slidenum">
              <a:rPr lang="en-US"/>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3"/>
          <p:cNvSpPr>
            <a:spLocks noGrp="1"/>
          </p:cNvSpPr>
          <p:nvPr>
            <p:ph type="dt" sz="half" idx="10"/>
          </p:nvPr>
        </p:nvSpPr>
        <p:spPr/>
        <p:txBody>
          <a:bodyPr/>
          <a:lstStyle>
            <a:lvl1pPr>
              <a:defRPr/>
            </a:lvl1pPr>
          </a:lstStyle>
          <a:p>
            <a:fld id="{C60C6921-0627-4C8F-83D5-0CF936D2FFDD}" type="datetime1">
              <a:rPr lang="en-US" smtClean="0"/>
              <a:t>8/31/2024</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5" name="Slide Number Placeholder 5"/>
          <p:cNvSpPr>
            <a:spLocks noGrp="1"/>
          </p:cNvSpPr>
          <p:nvPr>
            <p:ph type="sldNum" sz="quarter" idx="12"/>
          </p:nvPr>
        </p:nvSpPr>
        <p:spPr/>
        <p:txBody>
          <a:bodyPr/>
          <a:lstStyle>
            <a:lvl1pPr>
              <a:defRPr/>
            </a:lvl1pPr>
          </a:lstStyle>
          <a:p>
            <a:fld id="{6A63342B-5A73-45DC-864D-086DE78037EF}" type="slidenum">
              <a:rPr lang="en-US"/>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fld id="{2FF08AD7-8103-40F8-983C-E2BA6BB9CBE0}" type="datetime1">
              <a:rPr lang="en-US" smtClean="0"/>
              <a:t>8/31/2024</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4" name="Slide Number Placeholder 5"/>
          <p:cNvSpPr>
            <a:spLocks noGrp="1"/>
          </p:cNvSpPr>
          <p:nvPr>
            <p:ph type="sldNum" sz="quarter" idx="12"/>
          </p:nvPr>
        </p:nvSpPr>
        <p:spPr/>
        <p:txBody>
          <a:bodyPr/>
          <a:lstStyle>
            <a:lvl1pPr>
              <a:defRPr/>
            </a:lvl1pPr>
          </a:lstStyle>
          <a:p>
            <a:fld id="{B635AFB3-1ACD-44AC-8702-86B1729DF035}" type="slidenum">
              <a:rPr lang="en-US"/>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2"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3"/>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DF8C06B4-9380-4A4D-AF49-A3596E17DAF5}"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05CF15F3-5E77-4C57-9E21-50D6D1D6C022}" type="slidenum">
              <a:rPr lang="en-US"/>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3"/>
          <p:cNvSpPr>
            <a:spLocks noGrp="1"/>
          </p:cNvSpPr>
          <p:nvPr>
            <p:ph type="dt" sz="half" idx="10"/>
          </p:nvPr>
        </p:nvSpPr>
        <p:spPr/>
        <p:txBody>
          <a:bodyPr/>
          <a:lstStyle>
            <a:lvl1pPr>
              <a:defRPr/>
            </a:lvl1pPr>
          </a:lstStyle>
          <a:p>
            <a:fld id="{EF7FDEF1-C582-4E22-9E77-D68326471F28}" type="datetime1">
              <a:rPr lang="en-US" smtClean="0"/>
              <a:t>8/31/2024</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@SIH Idea submission- Template</a:t>
            </a:r>
          </a:p>
        </p:txBody>
      </p:sp>
      <p:sp>
        <p:nvSpPr>
          <p:cNvPr id="7" name="Slide Number Placeholder 5"/>
          <p:cNvSpPr>
            <a:spLocks noGrp="1"/>
          </p:cNvSpPr>
          <p:nvPr>
            <p:ph type="sldNum" sz="quarter" idx="12"/>
          </p:nvPr>
        </p:nvSpPr>
        <p:spPr/>
        <p:txBody>
          <a:bodyPr/>
          <a:lstStyle>
            <a:lvl1pPr>
              <a:defRPr/>
            </a:lvl1pPr>
          </a:lstStyle>
          <a:p>
            <a:fld id="{1242169A-B3C7-4FB6-967F-AF95F4EB3315}" type="slidenum">
              <a:rPr lang="en-US"/>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47625"/>
            <a:ext cx="10972800"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095375"/>
            <a:ext cx="10972800" cy="5030788"/>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09600" y="6356353"/>
            <a:ext cx="2844800" cy="365125"/>
          </a:xfrm>
          <a:prstGeom prst="rect">
            <a:avLst/>
          </a:prstGeom>
        </p:spPr>
        <p:txBody>
          <a:bodyPr vert="horz" wrap="square" lIns="91440" tIns="45720" rIns="91440" bIns="45720" numCol="1" anchor="ctr" anchorCtr="0" compatLnSpc="1">
            <a:prstTxWarp prst="textNoShape">
              <a:avLst/>
            </a:prstTxWarp>
          </a:bodyPr>
          <a:lstStyle>
            <a:lvl1pPr>
              <a:defRPr sz="1200">
                <a:solidFill>
                  <a:srgbClr val="898989"/>
                </a:solidFill>
                <a:latin typeface="TradeGothic" pitchFamily="1" charset="0"/>
              </a:defRPr>
            </a:lvl1pPr>
          </a:lstStyle>
          <a:p>
            <a:fld id="{780A9602-A9A9-453F-AEF1-37B5837E02CD}" type="datetime1">
              <a:rPr lang="en-US" smtClean="0"/>
              <a:t>8/31/2024</a:t>
            </a:fld>
            <a:endParaRPr lang="en-US"/>
          </a:p>
        </p:txBody>
      </p:sp>
      <p:sp>
        <p:nvSpPr>
          <p:cNvPr id="5" name="Footer Placeholder 4"/>
          <p:cNvSpPr>
            <a:spLocks noGrp="1"/>
          </p:cNvSpPr>
          <p:nvPr>
            <p:ph type="ftr" sz="quarter" idx="3"/>
          </p:nvPr>
        </p:nvSpPr>
        <p:spPr>
          <a:xfrm>
            <a:off x="4165600" y="6356353"/>
            <a:ext cx="38608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TradeGothic"/>
                <a:ea typeface="+mn-ea"/>
                <a:cs typeface="+mn-cs"/>
              </a:defRPr>
            </a:lvl1pPr>
          </a:lstStyle>
          <a:p>
            <a:pPr>
              <a:defRPr/>
            </a:pPr>
            <a:r>
              <a:rPr lang="en-US"/>
              <a:t>@SIH Idea submission- Template</a:t>
            </a:r>
          </a:p>
        </p:txBody>
      </p:sp>
      <p:sp>
        <p:nvSpPr>
          <p:cNvPr id="6" name="Slide Number Placeholder 5"/>
          <p:cNvSpPr>
            <a:spLocks noGrp="1"/>
          </p:cNvSpPr>
          <p:nvPr>
            <p:ph type="sldNum" sz="quarter" idx="4"/>
          </p:nvPr>
        </p:nvSpPr>
        <p:spPr>
          <a:xfrm>
            <a:off x="8737600" y="6356353"/>
            <a:ext cx="2844800" cy="365125"/>
          </a:xfrm>
          <a:prstGeom prst="rect">
            <a:avLst/>
          </a:prstGeom>
        </p:spPr>
        <p:txBody>
          <a:bodyPr vert="horz" wrap="square" lIns="91440" tIns="45720" rIns="91440" bIns="45720" numCol="1" anchor="ctr" anchorCtr="0" compatLnSpc="1">
            <a:prstTxWarp prst="textNoShape">
              <a:avLst/>
            </a:prstTxWarp>
          </a:bodyPr>
          <a:lstStyle>
            <a:lvl1pPr algn="r">
              <a:defRPr sz="1200">
                <a:solidFill>
                  <a:srgbClr val="898989"/>
                </a:solidFill>
                <a:latin typeface="TradeGothic" pitchFamily="1" charset="0"/>
              </a:defRPr>
            </a:lvl1pPr>
          </a:lstStyle>
          <a:p>
            <a:fld id="{1411BA53-830D-4830-BB65-E58DBE17D0B7}" type="slidenum">
              <a:rPr lang="en-US"/>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defTabSz="457200" rtl="0" eaLnBrk="0" fontAlgn="base" hangingPunct="0">
        <a:spcBef>
          <a:spcPct val="0"/>
        </a:spcBef>
        <a:spcAft>
          <a:spcPct val="0"/>
        </a:spcAft>
        <a:defRPr sz="4400" kern="1200">
          <a:solidFill>
            <a:schemeClr val="tx1"/>
          </a:solidFill>
          <a:latin typeface="TradeGothic"/>
          <a:ea typeface="ＭＳ Ｐゴシック" charset="0"/>
          <a:cs typeface="ＭＳ Ｐゴシック" charset="0"/>
        </a:defRPr>
      </a:lvl1pPr>
      <a:lvl2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2pPr>
      <a:lvl3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3pPr>
      <a:lvl4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4pPr>
      <a:lvl5pPr algn="ctr" defTabSz="457200" rtl="0" eaLnBrk="0" fontAlgn="base" hangingPunct="0">
        <a:spcBef>
          <a:spcPct val="0"/>
        </a:spcBef>
        <a:spcAft>
          <a:spcPct val="0"/>
        </a:spcAft>
        <a:defRPr sz="4400">
          <a:solidFill>
            <a:schemeClr val="tx1"/>
          </a:solidFill>
          <a:latin typeface="TradeGothic" charset="0"/>
          <a:ea typeface="ＭＳ Ｐゴシック" charset="0"/>
          <a:cs typeface="ＭＳ Ｐゴシック" charset="0"/>
        </a:defRPr>
      </a:lvl5pPr>
      <a:lvl6pPr marL="4572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6pPr>
      <a:lvl7pPr marL="9144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7pPr>
      <a:lvl8pPr marL="13716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8pPr>
      <a:lvl9pPr marL="1828800" algn="ctr" defTabSz="457200" rtl="0" fontAlgn="base">
        <a:spcBef>
          <a:spcPct val="0"/>
        </a:spcBef>
        <a:spcAft>
          <a:spcPct val="0"/>
        </a:spcAft>
        <a:defRPr sz="4400">
          <a:solidFill>
            <a:schemeClr val="tx1"/>
          </a:solidFill>
          <a:latin typeface="TradeGothic" charset="0"/>
          <a:ea typeface="ＭＳ Ｐゴシック" charset="0"/>
          <a:cs typeface="ＭＳ Ｐゴシック" charset="0"/>
        </a:defRPr>
      </a:lvl9pPr>
    </p:titleStyle>
    <p:bodyStyle>
      <a:lvl1pPr marL="342900" indent="-342900" algn="l" defTabSz="457200" rtl="0" eaLnBrk="0" fontAlgn="base" hangingPunct="0">
        <a:spcBef>
          <a:spcPct val="20000"/>
        </a:spcBef>
        <a:spcAft>
          <a:spcPct val="0"/>
        </a:spcAft>
        <a:buFont typeface="Arial" pitchFamily="34" charset="0"/>
        <a:buChar char="•"/>
        <a:defRPr sz="3200" kern="1200">
          <a:solidFill>
            <a:schemeClr val="tx1"/>
          </a:solidFill>
          <a:latin typeface="TradeGothic"/>
          <a:ea typeface="ＭＳ Ｐゴシック" charset="0"/>
          <a:cs typeface="ＭＳ Ｐゴシック" charset="0"/>
        </a:defRPr>
      </a:lvl1pPr>
      <a:lvl2pPr marL="742950" indent="-285750" algn="l" defTabSz="457200" rtl="0" eaLnBrk="0" fontAlgn="base" hangingPunct="0">
        <a:spcBef>
          <a:spcPct val="20000"/>
        </a:spcBef>
        <a:spcAft>
          <a:spcPct val="0"/>
        </a:spcAft>
        <a:buFont typeface="Arial" pitchFamily="34" charset="0"/>
        <a:buChar char="–"/>
        <a:defRPr sz="2800" kern="1200">
          <a:solidFill>
            <a:schemeClr val="tx1"/>
          </a:solidFill>
          <a:latin typeface="TradeGothic"/>
          <a:ea typeface="ＭＳ Ｐゴシック" charset="0"/>
          <a:cs typeface="+mn-cs"/>
        </a:defRPr>
      </a:lvl2pPr>
      <a:lvl3pPr marL="1143000" indent="-228600" algn="l" defTabSz="457200" rtl="0" eaLnBrk="0" fontAlgn="base" hangingPunct="0">
        <a:spcBef>
          <a:spcPct val="20000"/>
        </a:spcBef>
        <a:spcAft>
          <a:spcPct val="0"/>
        </a:spcAft>
        <a:buFont typeface="Arial" pitchFamily="34" charset="0"/>
        <a:buChar char="•"/>
        <a:defRPr sz="2400" kern="1200">
          <a:solidFill>
            <a:schemeClr val="tx1"/>
          </a:solidFill>
          <a:latin typeface="TradeGothic"/>
          <a:ea typeface="ＭＳ Ｐゴシック" charset="0"/>
          <a:cs typeface="+mn-cs"/>
        </a:defRPr>
      </a:lvl3pPr>
      <a:lvl4pPr marL="16002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4pPr>
      <a:lvl5pPr marL="2057400" indent="-228600" algn="l" defTabSz="457200" rtl="0" eaLnBrk="0" fontAlgn="base" hangingPunct="0">
        <a:spcBef>
          <a:spcPct val="20000"/>
        </a:spcBef>
        <a:spcAft>
          <a:spcPct val="0"/>
        </a:spcAft>
        <a:buFont typeface="Arial" pitchFamily="34" charset="0"/>
        <a:buChar char="»"/>
        <a:defRPr sz="2000" kern="1200">
          <a:solidFill>
            <a:schemeClr val="tx1"/>
          </a:solidFill>
          <a:latin typeface="TradeGothic"/>
          <a:ea typeface="ＭＳ Ｐゴシック" charset="0"/>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 Id="rId5" Type="http://schemas.openxmlformats.org/officeDocument/2006/relationships/image" Target="../media/image4.jp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8" Type="http://schemas.openxmlformats.org/officeDocument/2006/relationships/image" Target="../media/image8.png"/><Relationship Id="rId13" Type="http://schemas.openxmlformats.org/officeDocument/2006/relationships/image" Target="../media/image11.jpg"/><Relationship Id="rId3" Type="http://schemas.openxmlformats.org/officeDocument/2006/relationships/image" Target="../media/image2.png"/><Relationship Id="rId7" Type="http://schemas.openxmlformats.org/officeDocument/2006/relationships/image" Target="../media/image7.png"/><Relationship Id="rId12" Type="http://schemas.microsoft.com/office/2007/relationships/hdphoto" Target="../media/hdphoto2.wdp"/><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image" Target="../media/image6.jpg"/><Relationship Id="rId11" Type="http://schemas.openxmlformats.org/officeDocument/2006/relationships/image" Target="../media/image10.png"/><Relationship Id="rId5" Type="http://schemas.openxmlformats.org/officeDocument/2006/relationships/image" Target="../media/image5.jpg"/><Relationship Id="rId10" Type="http://schemas.openxmlformats.org/officeDocument/2006/relationships/image" Target="../media/image9.jpg"/><Relationship Id="rId4" Type="http://schemas.openxmlformats.org/officeDocument/2006/relationships/image" Target="../media/image3.png"/><Relationship Id="rId9" Type="http://schemas.microsoft.com/office/2007/relationships/hdphoto" Target="../media/hdphoto1.wdp"/><Relationship Id="rId14" Type="http://schemas.openxmlformats.org/officeDocument/2006/relationships/image" Target="../media/image12.jp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hyperlink" Target="https://www.youtube.com/watch?v=CSEmUmkfb8Q" TargetMode="Externa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youtu.be/Pc8WdnIdXZg?si=NNXoiGxZBYa3inOJ" TargetMode="External"/><Relationship Id="rId5" Type="http://schemas.openxmlformats.org/officeDocument/2006/relationships/hyperlink" Target="https://youtu.be/chQNuV9B-Rw?si=a4zmp9B4iyU3f5mi" TargetMode="External"/><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24">
            <a:extLst>
              <a:ext uri="{FF2B5EF4-FFF2-40B4-BE49-F238E27FC236}">
                <a16:creationId xmlns:a16="http://schemas.microsoft.com/office/drawing/2014/main" id="{3E443FD7-A66B-4AA0-872D-B088B9BC5F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4000" y="0"/>
            <a:ext cx="9144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Shape 26">
            <a:extLst>
              <a:ext uri="{FF2B5EF4-FFF2-40B4-BE49-F238E27FC236}">
                <a16:creationId xmlns:a16="http://schemas.microsoft.com/office/drawing/2014/main" id="{C04BE0EF-3561-49B4-9A29-F283168A91C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56780" y="851521"/>
            <a:ext cx="4638605" cy="5154967"/>
          </a:xfrm>
          <a:custGeom>
            <a:avLst/>
            <a:gdLst>
              <a:gd name="connsiteX0" fmla="*/ 363179 w 6184806"/>
              <a:gd name="connsiteY0" fmla="*/ 3125191 h 5154967"/>
              <a:gd name="connsiteX1" fmla="*/ 898270 w 6184806"/>
              <a:gd name="connsiteY1" fmla="*/ 3125191 h 5154967"/>
              <a:gd name="connsiteX2" fmla="*/ 980326 w 6184806"/>
              <a:gd name="connsiteY2" fmla="*/ 3173551 h 5154967"/>
              <a:gd name="connsiteX3" fmla="*/ 1248448 w 6184806"/>
              <a:gd name="connsiteY3" fmla="*/ 3635277 h 5154967"/>
              <a:gd name="connsiteX4" fmla="*/ 1248448 w 6184806"/>
              <a:gd name="connsiteY4" fmla="*/ 3729695 h 5154967"/>
              <a:gd name="connsiteX5" fmla="*/ 980326 w 6184806"/>
              <a:gd name="connsiteY5" fmla="*/ 4191421 h 5154967"/>
              <a:gd name="connsiteX6" fmla="*/ 898270 w 6184806"/>
              <a:gd name="connsiteY6" fmla="*/ 4239781 h 5154967"/>
              <a:gd name="connsiteX7" fmla="*/ 363179 w 6184806"/>
              <a:gd name="connsiteY7" fmla="*/ 4239781 h 5154967"/>
              <a:gd name="connsiteX8" fmla="*/ 279969 w 6184806"/>
              <a:gd name="connsiteY8" fmla="*/ 4191421 h 5154967"/>
              <a:gd name="connsiteX9" fmla="*/ 13002 w 6184806"/>
              <a:gd name="connsiteY9" fmla="*/ 3729695 h 5154967"/>
              <a:gd name="connsiteX10" fmla="*/ 13002 w 6184806"/>
              <a:gd name="connsiteY10" fmla="*/ 3635277 h 5154967"/>
              <a:gd name="connsiteX11" fmla="*/ 279969 w 6184806"/>
              <a:gd name="connsiteY11" fmla="*/ 3173551 h 5154967"/>
              <a:gd name="connsiteX12" fmla="*/ 363179 w 6184806"/>
              <a:gd name="connsiteY12" fmla="*/ 3125191 h 5154967"/>
              <a:gd name="connsiteX13" fmla="*/ 2489721 w 6184806"/>
              <a:gd name="connsiteY13" fmla="*/ 570035 h 5154967"/>
              <a:gd name="connsiteX14" fmla="*/ 2764862 w 6184806"/>
              <a:gd name="connsiteY14" fmla="*/ 570035 h 5154967"/>
              <a:gd name="connsiteX15" fmla="*/ 2796959 w 6184806"/>
              <a:gd name="connsiteY15" fmla="*/ 570035 h 5154967"/>
              <a:gd name="connsiteX16" fmla="*/ 2827587 w 6184806"/>
              <a:gd name="connsiteY16" fmla="*/ 622777 h 5154967"/>
              <a:gd name="connsiteX17" fmla="*/ 2977604 w 6184806"/>
              <a:gd name="connsiteY17" fmla="*/ 881117 h 5154967"/>
              <a:gd name="connsiteX18" fmla="*/ 2977604 w 6184806"/>
              <a:gd name="connsiteY18" fmla="*/ 1025720 h 5154967"/>
              <a:gd name="connsiteX19" fmla="*/ 2566968 w 6184806"/>
              <a:gd name="connsiteY19" fmla="*/ 1732863 h 5154967"/>
              <a:gd name="connsiteX20" fmla="*/ 2441299 w 6184806"/>
              <a:gd name="connsiteY20" fmla="*/ 1806927 h 5154967"/>
              <a:gd name="connsiteX21" fmla="*/ 1621798 w 6184806"/>
              <a:gd name="connsiteY21" fmla="*/ 1806927 h 5154967"/>
              <a:gd name="connsiteX22" fmla="*/ 1583218 w 6184806"/>
              <a:gd name="connsiteY22" fmla="*/ 1801802 h 5154967"/>
              <a:gd name="connsiteX23" fmla="*/ 1556683 w 6184806"/>
              <a:gd name="connsiteY23" fmla="*/ 1790677 h 5154967"/>
              <a:gd name="connsiteX24" fmla="*/ 1572899 w 6184806"/>
              <a:gd name="connsiteY24" fmla="*/ 1762630 h 5154967"/>
              <a:gd name="connsiteX25" fmla="*/ 2147429 w 6184806"/>
              <a:gd name="connsiteY25" fmla="*/ 768968 h 5154967"/>
              <a:gd name="connsiteX26" fmla="*/ 2489721 w 6184806"/>
              <a:gd name="connsiteY26" fmla="*/ 570035 h 5154967"/>
              <a:gd name="connsiteX27" fmla="*/ 1573268 w 6184806"/>
              <a:gd name="connsiteY27" fmla="*/ 0 h 5154967"/>
              <a:gd name="connsiteX28" fmla="*/ 2497662 w 6184806"/>
              <a:gd name="connsiteY28" fmla="*/ 0 h 5154967"/>
              <a:gd name="connsiteX29" fmla="*/ 2639415 w 6184806"/>
              <a:gd name="connsiteY29" fmla="*/ 83546 h 5154967"/>
              <a:gd name="connsiteX30" fmla="*/ 2887862 w 6184806"/>
              <a:gd name="connsiteY30" fmla="*/ 511387 h 5154967"/>
              <a:gd name="connsiteX31" fmla="*/ 2915928 w 6184806"/>
              <a:gd name="connsiteY31" fmla="*/ 559720 h 5154967"/>
              <a:gd name="connsiteX32" fmla="*/ 2893844 w 6184806"/>
              <a:gd name="connsiteY32" fmla="*/ 559720 h 5154967"/>
              <a:gd name="connsiteX33" fmla="*/ 2789466 w 6184806"/>
              <a:gd name="connsiteY33" fmla="*/ 559720 h 5154967"/>
              <a:gd name="connsiteX34" fmla="*/ 2744122 w 6184806"/>
              <a:gd name="connsiteY34" fmla="*/ 481634 h 5154967"/>
              <a:gd name="connsiteX35" fmla="*/ 2570885 w 6184806"/>
              <a:gd name="connsiteY35" fmla="*/ 183309 h 5154967"/>
              <a:gd name="connsiteX36" fmla="*/ 2445216 w 6184806"/>
              <a:gd name="connsiteY36" fmla="*/ 109243 h 5154967"/>
              <a:gd name="connsiteX37" fmla="*/ 1625714 w 6184806"/>
              <a:gd name="connsiteY37" fmla="*/ 109243 h 5154967"/>
              <a:gd name="connsiteX38" fmla="*/ 1498276 w 6184806"/>
              <a:gd name="connsiteY38" fmla="*/ 183309 h 5154967"/>
              <a:gd name="connsiteX39" fmla="*/ 1089410 w 6184806"/>
              <a:gd name="connsiteY39" fmla="*/ 890450 h 5154967"/>
              <a:gd name="connsiteX40" fmla="*/ 1089410 w 6184806"/>
              <a:gd name="connsiteY40" fmla="*/ 1035054 h 5154967"/>
              <a:gd name="connsiteX41" fmla="*/ 1498276 w 6184806"/>
              <a:gd name="connsiteY41" fmla="*/ 1742196 h 5154967"/>
              <a:gd name="connsiteX42" fmla="*/ 1552039 w 6184806"/>
              <a:gd name="connsiteY42" fmla="*/ 1796422 h 5154967"/>
              <a:gd name="connsiteX43" fmla="*/ 1558260 w 6184806"/>
              <a:gd name="connsiteY43" fmla="*/ 1799029 h 5154967"/>
              <a:gd name="connsiteX44" fmla="*/ 1524911 w 6184806"/>
              <a:gd name="connsiteY44" fmla="*/ 1856707 h 5154967"/>
              <a:gd name="connsiteX45" fmla="*/ 1500108 w 6184806"/>
              <a:gd name="connsiteY45" fmla="*/ 1899604 h 5154967"/>
              <a:gd name="connsiteX46" fmla="*/ 1525834 w 6184806"/>
              <a:gd name="connsiteY46" fmla="*/ 1910390 h 5154967"/>
              <a:gd name="connsiteX47" fmla="*/ 1569352 w 6184806"/>
              <a:gd name="connsiteY47" fmla="*/ 1916170 h 5154967"/>
              <a:gd name="connsiteX48" fmla="*/ 2493745 w 6184806"/>
              <a:gd name="connsiteY48" fmla="*/ 1916170 h 5154967"/>
              <a:gd name="connsiteX49" fmla="*/ 2635498 w 6184806"/>
              <a:gd name="connsiteY49" fmla="*/ 1832627 h 5154967"/>
              <a:gd name="connsiteX50" fmla="*/ 3098693 w 6184806"/>
              <a:gd name="connsiteY50" fmla="*/ 1034974 h 5154967"/>
              <a:gd name="connsiteX51" fmla="*/ 3098693 w 6184806"/>
              <a:gd name="connsiteY51" fmla="*/ 871863 h 5154967"/>
              <a:gd name="connsiteX52" fmla="*/ 2945803 w 6184806"/>
              <a:gd name="connsiteY52" fmla="*/ 608576 h 5154967"/>
              <a:gd name="connsiteX53" fmla="*/ 2923422 w 6184806"/>
              <a:gd name="connsiteY53" fmla="*/ 570035 h 5154967"/>
              <a:gd name="connsiteX54" fmla="*/ 3027104 w 6184806"/>
              <a:gd name="connsiteY54" fmla="*/ 570035 h 5154967"/>
              <a:gd name="connsiteX55" fmla="*/ 4690846 w 6184806"/>
              <a:gd name="connsiteY55" fmla="*/ 570035 h 5154967"/>
              <a:gd name="connsiteX56" fmla="*/ 5028384 w 6184806"/>
              <a:gd name="connsiteY56" fmla="*/ 768968 h 5154967"/>
              <a:gd name="connsiteX57" fmla="*/ 6131323 w 6184806"/>
              <a:gd name="connsiteY57" fmla="*/ 2668304 h 5154967"/>
              <a:gd name="connsiteX58" fmla="*/ 6131323 w 6184806"/>
              <a:gd name="connsiteY58" fmla="*/ 3056698 h 5154967"/>
              <a:gd name="connsiteX59" fmla="*/ 5028384 w 6184806"/>
              <a:gd name="connsiteY59" fmla="*/ 4956035 h 5154967"/>
              <a:gd name="connsiteX60" fmla="*/ 4690846 w 6184806"/>
              <a:gd name="connsiteY60" fmla="*/ 5154967 h 5154967"/>
              <a:gd name="connsiteX61" fmla="*/ 2489721 w 6184806"/>
              <a:gd name="connsiteY61" fmla="*/ 5154967 h 5154967"/>
              <a:gd name="connsiteX62" fmla="*/ 2147429 w 6184806"/>
              <a:gd name="connsiteY62" fmla="*/ 4956035 h 5154967"/>
              <a:gd name="connsiteX63" fmla="*/ 1049243 w 6184806"/>
              <a:gd name="connsiteY63" fmla="*/ 3056698 h 5154967"/>
              <a:gd name="connsiteX64" fmla="*/ 1049243 w 6184806"/>
              <a:gd name="connsiteY64" fmla="*/ 2668304 h 5154967"/>
              <a:gd name="connsiteX65" fmla="*/ 1457007 w 6184806"/>
              <a:gd name="connsiteY65" fmla="*/ 1963067 h 5154967"/>
              <a:gd name="connsiteX66" fmla="*/ 1491373 w 6184806"/>
              <a:gd name="connsiteY66" fmla="*/ 1903634 h 5154967"/>
              <a:gd name="connsiteX67" fmla="*/ 1490164 w 6184806"/>
              <a:gd name="connsiteY67" fmla="*/ 1903127 h 5154967"/>
              <a:gd name="connsiteX68" fmla="*/ 1429519 w 6184806"/>
              <a:gd name="connsiteY68" fmla="*/ 1841960 h 5154967"/>
              <a:gd name="connsiteX69" fmla="*/ 968320 w 6184806"/>
              <a:gd name="connsiteY69" fmla="*/ 1044307 h 5154967"/>
              <a:gd name="connsiteX70" fmla="*/ 968320 w 6184806"/>
              <a:gd name="connsiteY70" fmla="*/ 881196 h 5154967"/>
              <a:gd name="connsiteX71" fmla="*/ 1429519 w 6184806"/>
              <a:gd name="connsiteY71" fmla="*/ 83546 h 5154967"/>
              <a:gd name="connsiteX72" fmla="*/ 1573268 w 6184806"/>
              <a:gd name="connsiteY72" fmla="*/ 0 h 51549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6184806" h="5154967">
                <a:moveTo>
                  <a:pt x="363179" y="3125191"/>
                </a:moveTo>
                <a:cubicBezTo>
                  <a:pt x="363179" y="3125191"/>
                  <a:pt x="363179" y="3125191"/>
                  <a:pt x="898270" y="3125191"/>
                </a:cubicBezTo>
                <a:cubicBezTo>
                  <a:pt x="931786" y="3125191"/>
                  <a:pt x="964145" y="3143614"/>
                  <a:pt x="980326" y="3173551"/>
                </a:cubicBezTo>
                <a:cubicBezTo>
                  <a:pt x="980326" y="3173551"/>
                  <a:pt x="980326" y="3173551"/>
                  <a:pt x="1248448" y="3635277"/>
                </a:cubicBezTo>
                <a:cubicBezTo>
                  <a:pt x="1265784" y="3664063"/>
                  <a:pt x="1265784" y="3700909"/>
                  <a:pt x="1248448" y="3729695"/>
                </a:cubicBezTo>
                <a:cubicBezTo>
                  <a:pt x="1248448" y="3729695"/>
                  <a:pt x="1248448" y="3729695"/>
                  <a:pt x="980326" y="4191421"/>
                </a:cubicBezTo>
                <a:cubicBezTo>
                  <a:pt x="964145" y="4221358"/>
                  <a:pt x="931786" y="4239781"/>
                  <a:pt x="898270" y="4239781"/>
                </a:cubicBezTo>
                <a:cubicBezTo>
                  <a:pt x="898270" y="4239781"/>
                  <a:pt x="898270" y="4239781"/>
                  <a:pt x="363179" y="4239781"/>
                </a:cubicBezTo>
                <a:cubicBezTo>
                  <a:pt x="328508" y="4239781"/>
                  <a:pt x="297305" y="4221358"/>
                  <a:pt x="279969" y="4191421"/>
                </a:cubicBezTo>
                <a:cubicBezTo>
                  <a:pt x="279969" y="4191421"/>
                  <a:pt x="279969" y="4191421"/>
                  <a:pt x="13002" y="3729695"/>
                </a:cubicBezTo>
                <a:cubicBezTo>
                  <a:pt x="-4334" y="3700909"/>
                  <a:pt x="-4334" y="3664063"/>
                  <a:pt x="13002" y="3635277"/>
                </a:cubicBezTo>
                <a:cubicBezTo>
                  <a:pt x="13002" y="3635277"/>
                  <a:pt x="13002" y="3635277"/>
                  <a:pt x="279969" y="3173551"/>
                </a:cubicBezTo>
                <a:cubicBezTo>
                  <a:pt x="297305" y="3143614"/>
                  <a:pt x="328508" y="3125191"/>
                  <a:pt x="363179" y="3125191"/>
                </a:cubicBezTo>
                <a:close/>
                <a:moveTo>
                  <a:pt x="2489721" y="570035"/>
                </a:moveTo>
                <a:cubicBezTo>
                  <a:pt x="2489721" y="570035"/>
                  <a:pt x="2489721" y="570035"/>
                  <a:pt x="2764862" y="570035"/>
                </a:cubicBezTo>
                <a:lnTo>
                  <a:pt x="2796959" y="570035"/>
                </a:lnTo>
                <a:lnTo>
                  <a:pt x="2827587" y="622777"/>
                </a:lnTo>
                <a:cubicBezTo>
                  <a:pt x="2870233" y="696217"/>
                  <a:pt x="2919858" y="781675"/>
                  <a:pt x="2977604" y="881117"/>
                </a:cubicBezTo>
                <a:cubicBezTo>
                  <a:pt x="3004153" y="925204"/>
                  <a:pt x="3004153" y="981634"/>
                  <a:pt x="2977604" y="1025720"/>
                </a:cubicBezTo>
                <a:cubicBezTo>
                  <a:pt x="2977604" y="1025720"/>
                  <a:pt x="2977604" y="1025720"/>
                  <a:pt x="2566968" y="1732863"/>
                </a:cubicBezTo>
                <a:cubicBezTo>
                  <a:pt x="2542188" y="1778712"/>
                  <a:pt x="2492629" y="1806927"/>
                  <a:pt x="2441299" y="1806927"/>
                </a:cubicBezTo>
                <a:cubicBezTo>
                  <a:pt x="2441299" y="1806927"/>
                  <a:pt x="2441299" y="1806927"/>
                  <a:pt x="1621798" y="1806927"/>
                </a:cubicBezTo>
                <a:cubicBezTo>
                  <a:pt x="1608523" y="1806927"/>
                  <a:pt x="1595580" y="1805163"/>
                  <a:pt x="1583218" y="1801802"/>
                </a:cubicBezTo>
                <a:lnTo>
                  <a:pt x="1556683" y="1790677"/>
                </a:lnTo>
                <a:lnTo>
                  <a:pt x="1572899" y="1762630"/>
                </a:lnTo>
                <a:cubicBezTo>
                  <a:pt x="1719523" y="1509042"/>
                  <a:pt x="1907201" y="1184448"/>
                  <a:pt x="2147429" y="768968"/>
                </a:cubicBezTo>
                <a:cubicBezTo>
                  <a:pt x="2218739" y="645819"/>
                  <a:pt x="2347099" y="570035"/>
                  <a:pt x="2489721" y="570035"/>
                </a:cubicBezTo>
                <a:close/>
                <a:moveTo>
                  <a:pt x="1573268" y="0"/>
                </a:moveTo>
                <a:cubicBezTo>
                  <a:pt x="1573268" y="0"/>
                  <a:pt x="1573268" y="0"/>
                  <a:pt x="2497662" y="0"/>
                </a:cubicBezTo>
                <a:cubicBezTo>
                  <a:pt x="2555561" y="0"/>
                  <a:pt x="2611463" y="31828"/>
                  <a:pt x="2639415" y="83546"/>
                </a:cubicBezTo>
                <a:cubicBezTo>
                  <a:pt x="2639415" y="83546"/>
                  <a:pt x="2639415" y="83546"/>
                  <a:pt x="2887862" y="511387"/>
                </a:cubicBezTo>
                <a:lnTo>
                  <a:pt x="2915928" y="559720"/>
                </a:lnTo>
                <a:lnTo>
                  <a:pt x="2893844" y="559720"/>
                </a:lnTo>
                <a:lnTo>
                  <a:pt x="2789466" y="559720"/>
                </a:lnTo>
                <a:lnTo>
                  <a:pt x="2744122" y="481634"/>
                </a:lnTo>
                <a:cubicBezTo>
                  <a:pt x="2570885" y="183309"/>
                  <a:pt x="2570885" y="183309"/>
                  <a:pt x="2570885" y="183309"/>
                </a:cubicBezTo>
                <a:cubicBezTo>
                  <a:pt x="2546104" y="137459"/>
                  <a:pt x="2496545" y="109243"/>
                  <a:pt x="2445216" y="109243"/>
                </a:cubicBezTo>
                <a:cubicBezTo>
                  <a:pt x="1625714" y="109243"/>
                  <a:pt x="1625714" y="109243"/>
                  <a:pt x="1625714" y="109243"/>
                </a:cubicBezTo>
                <a:cubicBezTo>
                  <a:pt x="1572615" y="109243"/>
                  <a:pt x="1524825" y="137459"/>
                  <a:pt x="1498276" y="183309"/>
                </a:cubicBezTo>
                <a:cubicBezTo>
                  <a:pt x="1089410" y="890450"/>
                  <a:pt x="1089410" y="890450"/>
                  <a:pt x="1089410" y="890450"/>
                </a:cubicBezTo>
                <a:cubicBezTo>
                  <a:pt x="1062860" y="934537"/>
                  <a:pt x="1062860" y="990967"/>
                  <a:pt x="1089410" y="1035054"/>
                </a:cubicBezTo>
                <a:cubicBezTo>
                  <a:pt x="1498276" y="1742196"/>
                  <a:pt x="1498276" y="1742196"/>
                  <a:pt x="1498276" y="1742196"/>
                </a:cubicBezTo>
                <a:cubicBezTo>
                  <a:pt x="1511551" y="1765121"/>
                  <a:pt x="1530135" y="1783637"/>
                  <a:pt x="1552039" y="1796422"/>
                </a:cubicBezTo>
                <a:lnTo>
                  <a:pt x="1558260" y="1799029"/>
                </a:lnTo>
                <a:lnTo>
                  <a:pt x="1524911" y="1856707"/>
                </a:lnTo>
                <a:lnTo>
                  <a:pt x="1500108" y="1899604"/>
                </a:lnTo>
                <a:lnTo>
                  <a:pt x="1525834" y="1910390"/>
                </a:lnTo>
                <a:cubicBezTo>
                  <a:pt x="1539779" y="1914181"/>
                  <a:pt x="1554378" y="1916170"/>
                  <a:pt x="1569352" y="1916170"/>
                </a:cubicBezTo>
                <a:cubicBezTo>
                  <a:pt x="2493745" y="1916170"/>
                  <a:pt x="2493745" y="1916170"/>
                  <a:pt x="2493745" y="1916170"/>
                </a:cubicBezTo>
                <a:cubicBezTo>
                  <a:pt x="2551645" y="1916170"/>
                  <a:pt x="2607546" y="1884345"/>
                  <a:pt x="2635498" y="1832627"/>
                </a:cubicBezTo>
                <a:cubicBezTo>
                  <a:pt x="3098693" y="1034974"/>
                  <a:pt x="3098693" y="1034974"/>
                  <a:pt x="3098693" y="1034974"/>
                </a:cubicBezTo>
                <a:cubicBezTo>
                  <a:pt x="3128641" y="985246"/>
                  <a:pt x="3128641" y="921593"/>
                  <a:pt x="3098693" y="871863"/>
                </a:cubicBezTo>
                <a:cubicBezTo>
                  <a:pt x="3040794" y="772157"/>
                  <a:pt x="2990132" y="684914"/>
                  <a:pt x="2945803" y="608576"/>
                </a:cubicBezTo>
                <a:lnTo>
                  <a:pt x="2923422" y="570035"/>
                </a:lnTo>
                <a:lnTo>
                  <a:pt x="3027104" y="570035"/>
                </a:lnTo>
                <a:cubicBezTo>
                  <a:pt x="3349535" y="570035"/>
                  <a:pt x="3865424" y="570035"/>
                  <a:pt x="4690846" y="570035"/>
                </a:cubicBezTo>
                <a:cubicBezTo>
                  <a:pt x="4828714" y="570035"/>
                  <a:pt x="4961827" y="645819"/>
                  <a:pt x="5028384" y="768968"/>
                </a:cubicBezTo>
                <a:cubicBezTo>
                  <a:pt x="5028384" y="768968"/>
                  <a:pt x="5028384" y="768968"/>
                  <a:pt x="6131323" y="2668304"/>
                </a:cubicBezTo>
                <a:cubicBezTo>
                  <a:pt x="6202634" y="2786717"/>
                  <a:pt x="6202634" y="2938285"/>
                  <a:pt x="6131323" y="3056698"/>
                </a:cubicBezTo>
                <a:cubicBezTo>
                  <a:pt x="6131323" y="3056698"/>
                  <a:pt x="6131323" y="3056698"/>
                  <a:pt x="5028384" y="4956035"/>
                </a:cubicBezTo>
                <a:cubicBezTo>
                  <a:pt x="4961827" y="5079184"/>
                  <a:pt x="4828714" y="5154967"/>
                  <a:pt x="4690846" y="5154967"/>
                </a:cubicBezTo>
                <a:cubicBezTo>
                  <a:pt x="4690846" y="5154967"/>
                  <a:pt x="4690846" y="5154967"/>
                  <a:pt x="2489721" y="5154967"/>
                </a:cubicBezTo>
                <a:cubicBezTo>
                  <a:pt x="2347099" y="5154967"/>
                  <a:pt x="2218739" y="5079184"/>
                  <a:pt x="2147429" y="4956035"/>
                </a:cubicBezTo>
                <a:cubicBezTo>
                  <a:pt x="2147429" y="4956035"/>
                  <a:pt x="2147429" y="4956035"/>
                  <a:pt x="1049243" y="3056698"/>
                </a:cubicBezTo>
                <a:cubicBezTo>
                  <a:pt x="977932" y="2938285"/>
                  <a:pt x="977932" y="2786717"/>
                  <a:pt x="1049243" y="2668304"/>
                </a:cubicBezTo>
                <a:cubicBezTo>
                  <a:pt x="1049243" y="2668304"/>
                  <a:pt x="1049243" y="2668304"/>
                  <a:pt x="1457007" y="1963067"/>
                </a:cubicBezTo>
                <a:lnTo>
                  <a:pt x="1491373" y="1903634"/>
                </a:lnTo>
                <a:lnTo>
                  <a:pt x="1490164" y="1903127"/>
                </a:lnTo>
                <a:cubicBezTo>
                  <a:pt x="1465456" y="1888705"/>
                  <a:pt x="1444493" y="1867820"/>
                  <a:pt x="1429519" y="1841960"/>
                </a:cubicBezTo>
                <a:cubicBezTo>
                  <a:pt x="1429519" y="1841960"/>
                  <a:pt x="1429519" y="1841960"/>
                  <a:pt x="968320" y="1044307"/>
                </a:cubicBezTo>
                <a:cubicBezTo>
                  <a:pt x="938371" y="994579"/>
                  <a:pt x="938371" y="930926"/>
                  <a:pt x="968320" y="881196"/>
                </a:cubicBezTo>
                <a:cubicBezTo>
                  <a:pt x="968320" y="881196"/>
                  <a:pt x="968320" y="881196"/>
                  <a:pt x="1429519" y="83546"/>
                </a:cubicBezTo>
                <a:cubicBezTo>
                  <a:pt x="1459466" y="31828"/>
                  <a:pt x="1513373" y="0"/>
                  <a:pt x="1573268" y="0"/>
                </a:cubicBezTo>
                <a:close/>
              </a:path>
            </a:pathLst>
          </a:custGeom>
          <a:solidFill>
            <a:schemeClr val="tx1">
              <a:lumMod val="50000"/>
              <a:lumOff val="50000"/>
              <a:alpha val="1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pic>
        <p:nvPicPr>
          <p:cNvPr id="5" name="Picture 4">
            <a:extLst>
              <a:ext uri="{FF2B5EF4-FFF2-40B4-BE49-F238E27FC236}">
                <a16:creationId xmlns:a16="http://schemas.microsoft.com/office/drawing/2014/main" id="{9120848B-B2B4-45BE-A961-AEC0B06CF41B}"/>
              </a:ext>
            </a:extLst>
          </p:cNvPr>
          <p:cNvPicPr>
            <a:picLocks noChangeAspect="1"/>
          </p:cNvPicPr>
          <p:nvPr/>
        </p:nvPicPr>
        <p:blipFill rotWithShape="1">
          <a:blip r:embed="rId2"/>
          <a:srcRect r="59916"/>
          <a:stretch/>
        </p:blipFill>
        <p:spPr>
          <a:xfrm>
            <a:off x="6846156" y="2144401"/>
            <a:ext cx="3203509" cy="3426237"/>
          </a:xfrm>
          <a:prstGeom prst="rect">
            <a:avLst/>
          </a:prstGeom>
        </p:spPr>
      </p:pic>
      <p:sp>
        <p:nvSpPr>
          <p:cNvPr id="4" name="Subtitle 3"/>
          <p:cNvSpPr>
            <a:spLocks noGrp="1"/>
          </p:cNvSpPr>
          <p:nvPr>
            <p:ph type="subTitle" idx="1"/>
          </p:nvPr>
        </p:nvSpPr>
        <p:spPr>
          <a:xfrm>
            <a:off x="3438847" y="229278"/>
            <a:ext cx="5009064" cy="1752600"/>
          </a:xfrm>
        </p:spPr>
        <p:txBody>
          <a:bodyPr/>
          <a:lstStyle/>
          <a:p>
            <a:endParaRPr lang="en-US" b="1" dirty="0">
              <a:solidFill>
                <a:schemeClr val="tx1"/>
              </a:solidFill>
              <a:latin typeface="Times New Roman" panose="02020603050405020304" pitchFamily="18" charset="0"/>
              <a:cs typeface="Times New Roman" panose="02020603050405020304" pitchFamily="18" charset="0"/>
            </a:endParaRPr>
          </a:p>
          <a:p>
            <a:r>
              <a:rPr lang="en-US" b="1" dirty="0">
                <a:solidFill>
                  <a:schemeClr val="tx1"/>
                </a:solidFill>
                <a:latin typeface="Times New Roman" panose="02020603050405020304" pitchFamily="18" charset="0"/>
                <a:cs typeface="Times New Roman" panose="02020603050405020304" pitchFamily="18" charset="0"/>
              </a:rPr>
              <a:t>TITLE PAGE</a:t>
            </a:r>
            <a:endParaRPr lang="en-IN" b="1" dirty="0">
              <a:solidFill>
                <a:schemeClr val="tx1"/>
              </a:solidFill>
              <a:latin typeface="Times New Roman" panose="02020603050405020304" pitchFamily="18" charset="0"/>
              <a:cs typeface="Times New Roman" panose="02020603050405020304" pitchFamily="18" charset="0"/>
            </a:endParaRPr>
          </a:p>
        </p:txBody>
      </p:sp>
      <p:sp>
        <p:nvSpPr>
          <p:cNvPr id="8" name="Title 7"/>
          <p:cNvSpPr>
            <a:spLocks noGrp="1"/>
          </p:cNvSpPr>
          <p:nvPr>
            <p:ph type="ctrTitle"/>
          </p:nvPr>
        </p:nvSpPr>
        <p:spPr>
          <a:xfrm>
            <a:off x="331286" y="-526757"/>
            <a:ext cx="10363200" cy="2076450"/>
          </a:xfrm>
        </p:spPr>
        <p:txBody>
          <a:bodyPr/>
          <a:lstStyle/>
          <a:p>
            <a:r>
              <a:rPr lang="en-US" sz="4000" b="1" dirty="0">
                <a:solidFill>
                  <a:schemeClr val="tx2"/>
                </a:solidFill>
                <a:latin typeface="Garamond" panose="02020404030301010803" pitchFamily="18" charset="0"/>
              </a:rPr>
              <a:t>SMART INDIA HACKATHON 2024</a:t>
            </a:r>
            <a:endParaRPr lang="en-IN" sz="4000" b="1" dirty="0">
              <a:solidFill>
                <a:schemeClr val="tx2"/>
              </a:solidFill>
              <a:latin typeface="Garamond" panose="02020404030301010803" pitchFamily="18" charset="0"/>
            </a:endParaRPr>
          </a:p>
        </p:txBody>
      </p:sp>
      <p:sp>
        <p:nvSpPr>
          <p:cNvPr id="10" name="TextBox 9"/>
          <p:cNvSpPr txBox="1"/>
          <p:nvPr/>
        </p:nvSpPr>
        <p:spPr>
          <a:xfrm>
            <a:off x="141514" y="864221"/>
            <a:ext cx="7413800" cy="5425331"/>
          </a:xfrm>
          <a:prstGeom prst="rect">
            <a:avLst/>
          </a:prstGeom>
          <a:noFill/>
        </p:spPr>
        <p:txBody>
          <a:bodyPr wrap="square" rtlCol="0">
            <a:spAutoFit/>
          </a:bodyPr>
          <a:lstStyle/>
          <a:p>
            <a:endParaRPr lang="en-US" dirty="0"/>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ID - </a:t>
            </a:r>
            <a:r>
              <a:rPr lang="en-US" sz="2400" dirty="0">
                <a:latin typeface="Arial" panose="020B0604020202020204" pitchFamily="34" charset="0"/>
                <a:cs typeface="Arial" panose="020B0604020202020204" pitchFamily="34" charset="0"/>
              </a:rPr>
              <a:t>1638</a:t>
            </a:r>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Problem Statement Title- </a:t>
            </a:r>
            <a:r>
              <a:rPr lang="en-US" sz="2400" dirty="0">
                <a:latin typeface="Arial" panose="020B0604020202020204" pitchFamily="34" charset="0"/>
                <a:cs typeface="Arial" panose="020B0604020202020204" pitchFamily="34" charset="0"/>
              </a:rPr>
              <a:t>AI-Driven Crop Disease Prediction and Management System</a:t>
            </a:r>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Theme-</a:t>
            </a:r>
            <a:r>
              <a:rPr lang="en-US" sz="2400" dirty="0">
                <a:latin typeface="Arial" panose="020B0604020202020204" pitchFamily="34" charset="0"/>
                <a:cs typeface="Arial" panose="020B0604020202020204" pitchFamily="34" charset="0"/>
              </a:rPr>
              <a:t>Agriculture, </a:t>
            </a:r>
            <a:r>
              <a:rPr lang="en-US" sz="2400" dirty="0" err="1">
                <a:latin typeface="Arial" panose="020B0604020202020204" pitchFamily="34" charset="0"/>
                <a:cs typeface="Arial" panose="020B0604020202020204" pitchFamily="34" charset="0"/>
              </a:rPr>
              <a:t>FoodTech</a:t>
            </a:r>
            <a:r>
              <a:rPr lang="en-US" sz="2400" dirty="0">
                <a:latin typeface="Arial" panose="020B0604020202020204" pitchFamily="34" charset="0"/>
                <a:cs typeface="Arial" panose="020B0604020202020204" pitchFamily="34" charset="0"/>
              </a:rPr>
              <a:t> &amp; Rural Development</a:t>
            </a:r>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PS Category- </a:t>
            </a:r>
            <a:r>
              <a:rPr lang="en-US" sz="2400" dirty="0">
                <a:latin typeface="Arial" panose="020B0604020202020204" pitchFamily="34" charset="0"/>
                <a:cs typeface="Arial" panose="020B0604020202020204" pitchFamily="34" charset="0"/>
              </a:rPr>
              <a:t>Software</a:t>
            </a:r>
          </a:p>
          <a:p>
            <a:pPr marL="285750" indent="-285750">
              <a:lnSpc>
                <a:spcPct val="200000"/>
              </a:lnSpc>
              <a:buFont typeface="Arial" panose="020B0604020202020204" pitchFamily="34" charset="0"/>
              <a:buChar char="•"/>
            </a:pPr>
            <a:r>
              <a:rPr lang="en-US" sz="2400" b="1" dirty="0">
                <a:latin typeface="Arial" panose="020B0604020202020204" pitchFamily="34" charset="0"/>
                <a:cs typeface="Arial" panose="020B0604020202020204" pitchFamily="34" charset="0"/>
              </a:rPr>
              <a:t>Team Name- </a:t>
            </a:r>
            <a:r>
              <a:rPr lang="en-US" sz="2400" dirty="0" err="1">
                <a:latin typeface="Arial" panose="020B0604020202020204" pitchFamily="34" charset="0"/>
                <a:cs typeface="Arial" panose="020B0604020202020204" pitchFamily="34" charset="0"/>
              </a:rPr>
              <a:t>HisenBug</a:t>
            </a:r>
            <a:endParaRPr lang="en-IN" sz="2400" dirty="0">
              <a:latin typeface="Arial" panose="020B0604020202020204" pitchFamily="34" charset="0"/>
              <a:cs typeface="Arial" panose="020B0604020202020204" pitchFamily="34" charset="0"/>
            </a:endParaRPr>
          </a:p>
        </p:txBody>
      </p:sp>
      <p:pic>
        <p:nvPicPr>
          <p:cNvPr id="9"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5361" name="Title 1"/>
          <p:cNvSpPr>
            <a:spLocks noGrp="1"/>
          </p:cNvSpPr>
          <p:nvPr>
            <p:ph type="title"/>
          </p:nvPr>
        </p:nvSpPr>
        <p:spPr>
          <a:xfrm>
            <a:off x="182998" y="0"/>
            <a:ext cx="10972800" cy="1143000"/>
          </a:xfrm>
        </p:spPr>
        <p:txBody>
          <a:bodyPr/>
          <a:lstStyle/>
          <a:p>
            <a:pPr eaLnBrk="1" hangingPunct="1"/>
            <a:br>
              <a:rPr lang="en-US" sz="3600" b="1" dirty="0">
                <a:latin typeface="Times New Roman" panose="02020603050405020304" pitchFamily="18" charset="0"/>
                <a:ea typeface="ＭＳ Ｐゴシック" pitchFamily="1" charset="-128"/>
                <a:cs typeface="Times New Roman" panose="02020603050405020304" pitchFamily="18" charset="0"/>
              </a:rPr>
            </a:br>
            <a:r>
              <a:rPr lang="en-US" sz="3600" b="1" dirty="0">
                <a:latin typeface="Times New Roman" panose="02020603050405020304" pitchFamily="18" charset="0"/>
                <a:ea typeface="ＭＳ Ｐゴシック" pitchFamily="1" charset="-128"/>
                <a:cs typeface="Times New Roman" panose="02020603050405020304" pitchFamily="18" charset="0"/>
              </a:rPr>
              <a:t>IDEA TITLE</a:t>
            </a:r>
          </a:p>
        </p:txBody>
      </p:sp>
      <p:sp>
        <p:nvSpPr>
          <p:cNvPr id="6" name="Slide Number Placeholder 5"/>
          <p:cNvSpPr>
            <a:spLocks noGrp="1"/>
          </p:cNvSpPr>
          <p:nvPr>
            <p:ph type="sldNum" sz="quarter" idx="12"/>
          </p:nvPr>
        </p:nvSpPr>
        <p:spPr/>
        <p:txBody>
          <a:bodyPr/>
          <a:lstStyle/>
          <a:p>
            <a:fld id="{677C3CE7-23F7-4828-823C-E0205DF2CF97}" type="slidenum">
              <a:rPr lang="en-US" b="1" smtClean="0">
                <a:solidFill>
                  <a:schemeClr val="bg1"/>
                </a:solidFill>
              </a:rPr>
              <a:pPr/>
              <a:t>2</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a:solidFill>
                  <a:schemeClr val="bg1"/>
                </a:solidFill>
              </a:rPr>
              <a:t>@SIH Idea submission- Template</a:t>
            </a:r>
            <a:endParaRPr lang="en-US" dirty="0">
              <a:solidFill>
                <a:schemeClr val="bg1"/>
              </a:solidFill>
            </a:endParaRPr>
          </a:p>
        </p:txBody>
      </p:sp>
      <p:pic>
        <p:nvPicPr>
          <p:cNvPr id="11"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F12E14F2-1730-F306-D736-F00738869636}"/>
              </a:ext>
            </a:extLst>
          </p:cNvPr>
          <p:cNvPicPr>
            <a:picLocks noChangeAspect="1"/>
          </p:cNvPicPr>
          <p:nvPr/>
        </p:nvPicPr>
        <p:blipFill rotWithShape="1">
          <a:blip r:embed="rId4"/>
          <a:srcRect l="13036" t="11698" r="10725" b="28789"/>
          <a:stretch/>
        </p:blipFill>
        <p:spPr>
          <a:xfrm>
            <a:off x="182998" y="164235"/>
            <a:ext cx="1253878" cy="978765"/>
          </a:xfrm>
          <a:prstGeom prst="rect">
            <a:avLst/>
          </a:prstGeom>
        </p:spPr>
      </p:pic>
      <p:sp>
        <p:nvSpPr>
          <p:cNvPr id="4" name="Rectangle 1">
            <a:extLst>
              <a:ext uri="{FF2B5EF4-FFF2-40B4-BE49-F238E27FC236}">
                <a16:creationId xmlns:a16="http://schemas.microsoft.com/office/drawing/2014/main" id="{627C407B-C44B-AD19-09C2-879DF2F96E1E}"/>
              </a:ext>
            </a:extLst>
          </p:cNvPr>
          <p:cNvSpPr>
            <a:spLocks noChangeArrowheads="1"/>
          </p:cNvSpPr>
          <p:nvPr/>
        </p:nvSpPr>
        <p:spPr bwMode="auto">
          <a:xfrm>
            <a:off x="0" y="0"/>
            <a:ext cx="12192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b="1" i="0" u="none" strike="noStrike" cap="none" normalizeH="0" baseline="0">
                <a:ln>
                  <a:noFill/>
                </a:ln>
                <a:solidFill>
                  <a:schemeClr val="tx1"/>
                </a:solidFill>
                <a:effectLst/>
                <a:latin typeface="Arial" panose="020B0604020202020204" pitchFamily="34" charset="0"/>
              </a:rPr>
              <a:t>Snap and Diagnose:</a:t>
            </a:r>
            <a:r>
              <a:rPr kumimoji="0" lang="en-US" altLang="en-US" sz="1800" b="0" i="0" u="none" strike="noStrike" cap="none" normalizeH="0" baseline="0">
                <a:ln>
                  <a:noFill/>
                </a:ln>
                <a:solidFill>
                  <a:schemeClr val="tx1"/>
                </a:solidFill>
                <a:effectLst/>
                <a:latin typeface="Arial" panose="020B0604020202020204" pitchFamily="34" charset="0"/>
              </a:rPr>
              <a:t> Farmers can simply take a snapshot of their crop leaves and upload it to our platform to diagnose potential diseases. Our AI and ML algorithms analyze the image to identify the disease (if any) and provide insights into the crop's overall health.</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2" name="TextBox 11">
            <a:extLst>
              <a:ext uri="{FF2B5EF4-FFF2-40B4-BE49-F238E27FC236}">
                <a16:creationId xmlns:a16="http://schemas.microsoft.com/office/drawing/2014/main" id="{F60E5EA2-9F87-4EBF-719D-E51B963A7603}"/>
              </a:ext>
            </a:extLst>
          </p:cNvPr>
          <p:cNvSpPr txBox="1"/>
          <p:nvPr/>
        </p:nvSpPr>
        <p:spPr>
          <a:xfrm>
            <a:off x="44450" y="1230451"/>
            <a:ext cx="5683516" cy="5078313"/>
          </a:xfrm>
          <a:prstGeom prst="rect">
            <a:avLst/>
          </a:prstGeom>
          <a:noFill/>
          <a:ln w="19050">
            <a:solidFill>
              <a:schemeClr val="tx1"/>
            </a:solidFill>
          </a:ln>
        </p:spPr>
        <p:txBody>
          <a:bodyPr wrap="square" rtlCol="0">
            <a:spAutoFit/>
          </a:bodyPr>
          <a:lstStyle/>
          <a:p>
            <a:pPr algn="ctr"/>
            <a:r>
              <a:rPr lang="en-US" dirty="0"/>
              <a:t>        </a:t>
            </a:r>
            <a:r>
              <a:rPr lang="en-US" b="1" dirty="0"/>
              <a:t>USE CASES</a:t>
            </a:r>
          </a:p>
          <a:p>
            <a:pPr marL="285750" indent="-285750">
              <a:buFont typeface="Wingdings" panose="05000000000000000000" pitchFamily="2" charset="2"/>
              <a:buChar char="ü"/>
            </a:pPr>
            <a:r>
              <a:rPr lang="en-US" dirty="0"/>
              <a:t>Snap and Diagnose: Farmers can simply take a snapshot of their crop leaves and upload it to our platform to diagnose potential diseases. Our AI and ML algorithms analyze the image to identify the disease (if any) and provide insights into the crop's overall health.</a:t>
            </a:r>
          </a:p>
          <a:p>
            <a:pPr marL="285750" indent="-285750">
              <a:buFont typeface="Wingdings" panose="05000000000000000000" pitchFamily="2" charset="2"/>
              <a:buChar char="ü"/>
            </a:pPr>
            <a:r>
              <a:rPr lang="en-US" dirty="0"/>
              <a:t>Disease Prediction:  Leveraging historical data and AI, the system predicts the likelihood of future disease outbreaks, enabling proactive management and improved crop yield.</a:t>
            </a:r>
          </a:p>
          <a:p>
            <a:pPr marL="285750" indent="-285750">
              <a:buFont typeface="Wingdings" panose="05000000000000000000" pitchFamily="2" charset="2"/>
              <a:buChar char="ü"/>
            </a:pPr>
            <a:r>
              <a:rPr lang="en-US" dirty="0"/>
              <a:t>Multilingual Web Application:  Our web application is available in multiple local languages, making it accessible to a wide range of farmers across different regions.</a:t>
            </a:r>
          </a:p>
          <a:p>
            <a:pPr marL="285750" indent="-285750">
              <a:buFont typeface="Wingdings" panose="05000000000000000000" pitchFamily="2" charset="2"/>
              <a:buChar char="ü"/>
            </a:pPr>
            <a:r>
              <a:rPr lang="en-US" dirty="0"/>
              <a:t>Comprehensive Resource Hub:  We are developing a main website that will serve as a comprehensive resource center, offering all the essential information a farmer needs, from crop care tips to market trend.</a:t>
            </a:r>
          </a:p>
        </p:txBody>
      </p:sp>
      <p:pic>
        <p:nvPicPr>
          <p:cNvPr id="17" name="Picture 16">
            <a:extLst>
              <a:ext uri="{FF2B5EF4-FFF2-40B4-BE49-F238E27FC236}">
                <a16:creationId xmlns:a16="http://schemas.microsoft.com/office/drawing/2014/main" id="{50F5AB52-CECA-F788-0C2C-979E2C480704}"/>
              </a:ext>
            </a:extLst>
          </p:cNvPr>
          <p:cNvPicPr>
            <a:picLocks noChangeAspect="1"/>
          </p:cNvPicPr>
          <p:nvPr/>
        </p:nvPicPr>
        <p:blipFill rotWithShape="1">
          <a:blip r:embed="rId5"/>
          <a:srcRect l="3637" r="1468"/>
          <a:stretch/>
        </p:blipFill>
        <p:spPr>
          <a:xfrm>
            <a:off x="5825031" y="1831287"/>
            <a:ext cx="6322519" cy="374773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algn="ctr" fontAlgn="auto">
              <a:spcBef>
                <a:spcPts val="0"/>
              </a:spcBef>
              <a:spcAft>
                <a:spcPts val="0"/>
              </a:spcAft>
              <a:defRPr/>
            </a:pPr>
            <a:endParaRPr lang="en-US" dirty="0">
              <a:solidFill>
                <a:schemeClr val="accent2">
                  <a:lumMod val="75000"/>
                </a:schemeClr>
              </a:solidFill>
              <a:latin typeface="+mn-lt"/>
              <a:ea typeface="+mn-ea"/>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TECHNICAL APPROACH</a:t>
            </a:r>
          </a:p>
        </p:txBody>
      </p:sp>
      <p:sp>
        <p:nvSpPr>
          <p:cNvPr id="17410" name="TextBox 8"/>
          <p:cNvSpPr txBox="1">
            <a:spLocks noChangeArrowheads="1"/>
          </p:cNvSpPr>
          <p:nvPr/>
        </p:nvSpPr>
        <p:spPr bwMode="auto">
          <a:xfrm>
            <a:off x="81989" y="1284228"/>
            <a:ext cx="4766458" cy="5016758"/>
          </a:xfrm>
          <a:prstGeom prst="rect">
            <a:avLst/>
          </a:prstGeom>
          <a:noFill/>
          <a:ln w="9525">
            <a:noFill/>
            <a:miter lim="800000"/>
            <a:headEnd/>
            <a:tailEnd/>
          </a:ln>
        </p:spPr>
        <p:txBody>
          <a:bodyPr wrap="square">
            <a:spAutoFit/>
          </a:bodyPr>
          <a:lstStyle/>
          <a:p>
            <a:r>
              <a:rPr lang="en-US" sz="1600" b="1" dirty="0"/>
              <a:t>1. Data Collection and Preprocessing</a:t>
            </a:r>
          </a:p>
          <a:p>
            <a:r>
              <a:rPr lang="en-US" sz="1600" dirty="0"/>
              <a:t>Collect images of crop leaves and relevant historical data. Preprocess the data by cleaning and annotating images, normalizing data, and splitting it into training, validation, and testing sets.</a:t>
            </a:r>
          </a:p>
          <a:p>
            <a:r>
              <a:rPr lang="en-US" sz="1600" b="1" dirty="0"/>
              <a:t>2. Model Training</a:t>
            </a:r>
          </a:p>
          <a:p>
            <a:r>
              <a:rPr lang="en-US" sz="1600" dirty="0"/>
              <a:t>Use Convolutional Neural Networks (CNNs) for image classification. Train the model using TensorFlow with the GPU acceleration provided by </a:t>
            </a:r>
            <a:r>
              <a:rPr lang="en-US" sz="1600" dirty="0" err="1"/>
              <a:t>Colab’s</a:t>
            </a:r>
            <a:r>
              <a:rPr lang="en-US" sz="1600" dirty="0"/>
              <a:t> Tesla T4. Evaluate the model using validation data.</a:t>
            </a:r>
          </a:p>
          <a:p>
            <a:r>
              <a:rPr lang="en-US" sz="1600" b="1" dirty="0"/>
              <a:t>3. Disease Prediction Module</a:t>
            </a:r>
          </a:p>
          <a:p>
            <a:r>
              <a:rPr lang="en-US" sz="1600" dirty="0"/>
              <a:t>Implement AI algorithms that use the trained model and historical data to predict potential disease outbreaks. This module provides proactive insights to the farmers.</a:t>
            </a:r>
          </a:p>
          <a:p>
            <a:r>
              <a:rPr lang="en-US" sz="1600" b="1" dirty="0"/>
              <a:t>4. Development of Multilingual Web Application</a:t>
            </a:r>
          </a:p>
          <a:p>
            <a:r>
              <a:rPr lang="en-US" sz="1600" dirty="0"/>
              <a:t>Develop a web application with a user-friendly interface that supports multiple local languages. Implement frontend using HTML, JavaScript, CSS, and backend using Node.js and Flask.</a:t>
            </a:r>
          </a:p>
        </p:txBody>
      </p:sp>
      <p:sp>
        <p:nvSpPr>
          <p:cNvPr id="6" name="Slide Number Placeholder 5"/>
          <p:cNvSpPr>
            <a:spLocks noGrp="1"/>
          </p:cNvSpPr>
          <p:nvPr>
            <p:ph type="sldNum" sz="quarter" idx="12"/>
          </p:nvPr>
        </p:nvSpPr>
        <p:spPr/>
        <p:txBody>
          <a:bodyPr/>
          <a:lstStyle/>
          <a:p>
            <a:fld id="{677C3CE7-23F7-4828-823C-E0205DF2CF97}" type="slidenum">
              <a:rPr lang="en-US" b="1">
                <a:solidFill>
                  <a:schemeClr val="bg1"/>
                </a:solidFill>
              </a:rPr>
              <a:pPr/>
              <a:t>3</a:t>
            </a:fld>
            <a:endParaRPr lang="en-US" b="1" dirty="0">
              <a:solidFill>
                <a:schemeClr val="bg1"/>
              </a:solidFill>
            </a:endParaRPr>
          </a:p>
        </p:txBody>
      </p:sp>
      <p:sp>
        <p:nvSpPr>
          <p:cNvPr id="7" name="Footer Placeholder 6"/>
          <p:cNvSpPr>
            <a:spLocks noGrp="1"/>
          </p:cNvSpPr>
          <p:nvPr>
            <p:ph type="ftr" sz="quarter" idx="11"/>
          </p:nvPr>
        </p:nvSpPr>
        <p:spPr>
          <a:xfrm>
            <a:off x="4648200" y="6356353"/>
            <a:ext cx="3204000" cy="365125"/>
          </a:xfrm>
        </p:spPr>
        <p:txBody>
          <a:bodyPr/>
          <a:lstStyle/>
          <a:p>
            <a:pPr>
              <a:defRPr/>
            </a:pPr>
            <a:r>
              <a:rPr lang="en-US" dirty="0">
                <a:solidFill>
                  <a:schemeClr val="bg1"/>
                </a:solidFill>
              </a:rPr>
              <a:t>@SIH Idea submission- Template</a:t>
            </a: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D717C033-8513-AD7C-D21E-58ABBC6E4229}"/>
              </a:ext>
            </a:extLst>
          </p:cNvPr>
          <p:cNvPicPr>
            <a:picLocks noChangeAspect="1"/>
          </p:cNvPicPr>
          <p:nvPr/>
        </p:nvPicPr>
        <p:blipFill rotWithShape="1">
          <a:blip r:embed="rId4"/>
          <a:srcRect l="13036" t="11698" r="10725" b="28789"/>
          <a:stretch/>
        </p:blipFill>
        <p:spPr>
          <a:xfrm>
            <a:off x="182998" y="164235"/>
            <a:ext cx="1253878" cy="978765"/>
          </a:xfrm>
          <a:prstGeom prst="rect">
            <a:avLst/>
          </a:prstGeom>
        </p:spPr>
      </p:pic>
      <p:sp>
        <p:nvSpPr>
          <p:cNvPr id="4" name="TextBox 3">
            <a:extLst>
              <a:ext uri="{FF2B5EF4-FFF2-40B4-BE49-F238E27FC236}">
                <a16:creationId xmlns:a16="http://schemas.microsoft.com/office/drawing/2014/main" id="{ABC0069B-CF6B-93AC-3998-9F8837E62FDC}"/>
              </a:ext>
            </a:extLst>
          </p:cNvPr>
          <p:cNvSpPr txBox="1"/>
          <p:nvPr/>
        </p:nvSpPr>
        <p:spPr>
          <a:xfrm>
            <a:off x="4848447" y="890995"/>
            <a:ext cx="6808381" cy="3293209"/>
          </a:xfrm>
          <a:prstGeom prst="rect">
            <a:avLst/>
          </a:prstGeom>
          <a:noFill/>
        </p:spPr>
        <p:txBody>
          <a:bodyPr wrap="square" rtlCol="0">
            <a:spAutoFit/>
          </a:bodyPr>
          <a:lstStyle/>
          <a:p>
            <a:r>
              <a:rPr lang="en-US" sz="1600" b="1" dirty="0"/>
              <a:t>5. Integration with Database</a:t>
            </a:r>
          </a:p>
          <a:p>
            <a:r>
              <a:rPr lang="en-US" sz="1600" dirty="0"/>
              <a:t>Integrate the web application with a SQL database to store user data, disease predictions, and crop health records. Use jQuery for dynamic data interaction.</a:t>
            </a:r>
          </a:p>
          <a:p>
            <a:r>
              <a:rPr lang="en-US" sz="1600" b="1" dirty="0"/>
              <a:t>6. Deployment</a:t>
            </a:r>
          </a:p>
          <a:p>
            <a:r>
              <a:rPr lang="en-US" sz="1600" dirty="0"/>
              <a:t>Deploy the web application on a cloud platform, making it accessible to farmers. Ensure scalability, security, and regular updates.</a:t>
            </a:r>
          </a:p>
          <a:p>
            <a:r>
              <a:rPr lang="en-US" sz="1600" b="1" dirty="0"/>
              <a:t>7. User Interaction and Feedback</a:t>
            </a:r>
          </a:p>
          <a:p>
            <a:r>
              <a:rPr lang="en-US" sz="1600" dirty="0"/>
              <a:t>Collect feedback from users and continuously improve the system. Update the model with new data and refine the algorithms.</a:t>
            </a:r>
          </a:p>
          <a:p>
            <a:r>
              <a:rPr lang="en-US" sz="1600" b="1" dirty="0"/>
              <a:t>8. Comprehensive Resource Hub</a:t>
            </a:r>
          </a:p>
          <a:p>
            <a:r>
              <a:rPr lang="en-US" sz="1600" dirty="0"/>
              <a:t>Create a centralized resource hub that provides farmers with access to crop care tips, market trends, and educational content.</a:t>
            </a:r>
          </a:p>
          <a:p>
            <a:endParaRPr lang="en-IN" sz="1600" dirty="0"/>
          </a:p>
        </p:txBody>
      </p:sp>
      <p:sp>
        <p:nvSpPr>
          <p:cNvPr id="5" name="Rectangle 4">
            <a:extLst>
              <a:ext uri="{FF2B5EF4-FFF2-40B4-BE49-F238E27FC236}">
                <a16:creationId xmlns:a16="http://schemas.microsoft.com/office/drawing/2014/main" id="{6EED5FB9-6567-2C1D-F32A-EE4743D0D843}"/>
              </a:ext>
            </a:extLst>
          </p:cNvPr>
          <p:cNvSpPr/>
          <p:nvPr/>
        </p:nvSpPr>
        <p:spPr>
          <a:xfrm>
            <a:off x="4965405" y="3944679"/>
            <a:ext cx="7044069" cy="235630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IN"/>
          </a:p>
        </p:txBody>
      </p:sp>
      <p:sp>
        <p:nvSpPr>
          <p:cNvPr id="9" name="TextBox 8">
            <a:extLst>
              <a:ext uri="{FF2B5EF4-FFF2-40B4-BE49-F238E27FC236}">
                <a16:creationId xmlns:a16="http://schemas.microsoft.com/office/drawing/2014/main" id="{C7BA3257-EC92-25F1-C157-977F1049F4E7}"/>
              </a:ext>
            </a:extLst>
          </p:cNvPr>
          <p:cNvSpPr txBox="1"/>
          <p:nvPr/>
        </p:nvSpPr>
        <p:spPr>
          <a:xfrm>
            <a:off x="7905308" y="4295553"/>
            <a:ext cx="1712397" cy="400110"/>
          </a:xfrm>
          <a:prstGeom prst="rect">
            <a:avLst/>
          </a:prstGeom>
          <a:noFill/>
        </p:spPr>
        <p:txBody>
          <a:bodyPr wrap="square" rtlCol="0">
            <a:spAutoFit/>
          </a:bodyPr>
          <a:lstStyle/>
          <a:p>
            <a:pPr algn="ctr"/>
            <a:r>
              <a:rPr lang="en-US" sz="2000" b="1" dirty="0"/>
              <a:t>TECH-STACK</a:t>
            </a:r>
            <a:endParaRPr lang="en-IN" sz="2000" b="1" dirty="0"/>
          </a:p>
        </p:txBody>
      </p:sp>
      <p:pic>
        <p:nvPicPr>
          <p:cNvPr id="31" name="Picture 30">
            <a:extLst>
              <a:ext uri="{FF2B5EF4-FFF2-40B4-BE49-F238E27FC236}">
                <a16:creationId xmlns:a16="http://schemas.microsoft.com/office/drawing/2014/main" id="{14CEF145-7C82-C020-83BB-CE38629B5FA5}"/>
              </a:ext>
            </a:extLst>
          </p:cNvPr>
          <p:cNvPicPr>
            <a:picLocks noChangeAspect="1"/>
          </p:cNvPicPr>
          <p:nvPr/>
        </p:nvPicPr>
        <p:blipFill>
          <a:blip r:embed="rId5"/>
          <a:stretch>
            <a:fillRect/>
          </a:stretch>
        </p:blipFill>
        <p:spPr>
          <a:xfrm>
            <a:off x="5124424" y="4111728"/>
            <a:ext cx="938446" cy="938446"/>
          </a:xfrm>
          <a:prstGeom prst="rect">
            <a:avLst/>
          </a:prstGeom>
        </p:spPr>
      </p:pic>
      <p:pic>
        <p:nvPicPr>
          <p:cNvPr id="33" name="Picture 32">
            <a:extLst>
              <a:ext uri="{FF2B5EF4-FFF2-40B4-BE49-F238E27FC236}">
                <a16:creationId xmlns:a16="http://schemas.microsoft.com/office/drawing/2014/main" id="{AF09FA5F-8387-0C8F-1813-B0792490E98B}"/>
              </a:ext>
            </a:extLst>
          </p:cNvPr>
          <p:cNvPicPr>
            <a:picLocks noChangeAspect="1"/>
          </p:cNvPicPr>
          <p:nvPr/>
        </p:nvPicPr>
        <p:blipFill>
          <a:blip r:embed="rId6"/>
          <a:stretch>
            <a:fillRect/>
          </a:stretch>
        </p:blipFill>
        <p:spPr>
          <a:xfrm>
            <a:off x="11045842" y="4026580"/>
            <a:ext cx="828602" cy="828602"/>
          </a:xfrm>
          <a:prstGeom prst="rect">
            <a:avLst/>
          </a:prstGeom>
        </p:spPr>
      </p:pic>
      <p:pic>
        <p:nvPicPr>
          <p:cNvPr id="35" name="Picture 34">
            <a:extLst>
              <a:ext uri="{FF2B5EF4-FFF2-40B4-BE49-F238E27FC236}">
                <a16:creationId xmlns:a16="http://schemas.microsoft.com/office/drawing/2014/main" id="{E2117190-8E63-3094-F270-B08EA8757603}"/>
              </a:ext>
            </a:extLst>
          </p:cNvPr>
          <p:cNvPicPr>
            <a:picLocks noChangeAspect="1"/>
          </p:cNvPicPr>
          <p:nvPr/>
        </p:nvPicPr>
        <p:blipFill>
          <a:blip r:embed="rId7"/>
          <a:stretch>
            <a:fillRect/>
          </a:stretch>
        </p:blipFill>
        <p:spPr>
          <a:xfrm>
            <a:off x="5371065" y="5279794"/>
            <a:ext cx="938446" cy="938446"/>
          </a:xfrm>
          <a:prstGeom prst="rect">
            <a:avLst/>
          </a:prstGeom>
        </p:spPr>
      </p:pic>
      <p:pic>
        <p:nvPicPr>
          <p:cNvPr id="37" name="Picture 36">
            <a:extLst>
              <a:ext uri="{FF2B5EF4-FFF2-40B4-BE49-F238E27FC236}">
                <a16:creationId xmlns:a16="http://schemas.microsoft.com/office/drawing/2014/main" id="{D7F90E10-0EC6-7A6C-CB94-C3241163D4D4}"/>
              </a:ext>
            </a:extLst>
          </p:cNvPr>
          <p:cNvPicPr>
            <a:picLocks noChangeAspect="1"/>
          </p:cNvPicPr>
          <p:nvPr/>
        </p:nvPicPr>
        <p:blipFill>
          <a:blip r:embed="rId8">
            <a:extLst>
              <a:ext uri="{BEBA8EAE-BF5A-486C-A8C5-ECC9F3942E4B}">
                <a14:imgProps xmlns:a14="http://schemas.microsoft.com/office/drawing/2010/main">
                  <a14:imgLayer r:embed="rId9">
                    <a14:imgEffect>
                      <a14:backgroundRemoval t="10000" b="94722" l="7222" r="90000">
                        <a14:foregroundMark x1="54722" y1="40278" x2="54722" y2="40278"/>
                        <a14:foregroundMark x1="60556" y1="22500" x2="60556" y2="22500"/>
                        <a14:foregroundMark x1="29722" y1="75278" x2="29722" y2="75278"/>
                        <a14:foregroundMark x1="38056" y1="81667" x2="38056" y2="81667"/>
                        <a14:foregroundMark x1="58333" y1="83056" x2="58333" y2="83056"/>
                        <a14:foregroundMark x1="77222" y1="77778" x2="77222" y2="77778"/>
                        <a14:foregroundMark x1="80278" y1="84167" x2="80278" y2="84167"/>
                        <a14:foregroundMark x1="12222" y1="87500" x2="12222" y2="87500"/>
                        <a14:foregroundMark x1="13056" y1="78611" x2="13056" y2="78611"/>
                        <a14:foregroundMark x1="7222" y1="94722" x2="7222" y2="94722"/>
                      </a14:backgroundRemoval>
                    </a14:imgEffect>
                  </a14:imgLayer>
                </a14:imgProps>
              </a:ext>
            </a:extLst>
          </a:blip>
          <a:stretch>
            <a:fillRect/>
          </a:stretch>
        </p:blipFill>
        <p:spPr>
          <a:xfrm>
            <a:off x="6528834" y="5022047"/>
            <a:ext cx="828602" cy="828602"/>
          </a:xfrm>
          <a:prstGeom prst="rect">
            <a:avLst/>
          </a:prstGeom>
        </p:spPr>
      </p:pic>
      <p:pic>
        <p:nvPicPr>
          <p:cNvPr id="39" name="Picture 38">
            <a:extLst>
              <a:ext uri="{FF2B5EF4-FFF2-40B4-BE49-F238E27FC236}">
                <a16:creationId xmlns:a16="http://schemas.microsoft.com/office/drawing/2014/main" id="{901DF042-6632-7637-F6FB-431589412708}"/>
              </a:ext>
            </a:extLst>
          </p:cNvPr>
          <p:cNvPicPr>
            <a:picLocks noChangeAspect="1"/>
          </p:cNvPicPr>
          <p:nvPr/>
        </p:nvPicPr>
        <p:blipFill>
          <a:blip r:embed="rId10"/>
          <a:stretch>
            <a:fillRect/>
          </a:stretch>
        </p:blipFill>
        <p:spPr>
          <a:xfrm>
            <a:off x="10694814" y="5459703"/>
            <a:ext cx="1041721" cy="781892"/>
          </a:xfrm>
          <a:prstGeom prst="rect">
            <a:avLst/>
          </a:prstGeom>
        </p:spPr>
      </p:pic>
      <p:pic>
        <p:nvPicPr>
          <p:cNvPr id="41" name="Picture 40">
            <a:extLst>
              <a:ext uri="{FF2B5EF4-FFF2-40B4-BE49-F238E27FC236}">
                <a16:creationId xmlns:a16="http://schemas.microsoft.com/office/drawing/2014/main" id="{B6613A71-818E-7785-977E-AFB8D309CB38}"/>
              </a:ext>
            </a:extLst>
          </p:cNvPr>
          <p:cNvPicPr>
            <a:picLocks noChangeAspect="1"/>
          </p:cNvPicPr>
          <p:nvPr/>
        </p:nvPicPr>
        <p:blipFill>
          <a:blip r:embed="rId11">
            <a:extLst>
              <a:ext uri="{BEBA8EAE-BF5A-486C-A8C5-ECC9F3942E4B}">
                <a14:imgProps xmlns:a14="http://schemas.microsoft.com/office/drawing/2010/main">
                  <a14:imgLayer r:embed="rId12">
                    <a14:imgEffect>
                      <a14:backgroundRemoval t="3000" b="98667" l="10000" r="90000">
                        <a14:foregroundMark x1="28333" y1="9000" x2="28333" y2="9000"/>
                        <a14:foregroundMark x1="28333" y1="9000" x2="28333" y2="9000"/>
                        <a14:foregroundMark x1="51667" y1="3333" x2="51667" y2="3333"/>
                        <a14:foregroundMark x1="47222" y1="98667" x2="47222" y2="98667"/>
                      </a14:backgroundRemoval>
                    </a14:imgEffect>
                  </a14:imgLayer>
                </a14:imgProps>
              </a:ext>
            </a:extLst>
          </a:blip>
          <a:stretch>
            <a:fillRect/>
          </a:stretch>
        </p:blipFill>
        <p:spPr>
          <a:xfrm>
            <a:off x="9401466" y="4490339"/>
            <a:ext cx="1262966" cy="1052472"/>
          </a:xfrm>
          <a:prstGeom prst="rect">
            <a:avLst/>
          </a:prstGeom>
        </p:spPr>
      </p:pic>
      <p:pic>
        <p:nvPicPr>
          <p:cNvPr id="45" name="Picture 44">
            <a:extLst>
              <a:ext uri="{FF2B5EF4-FFF2-40B4-BE49-F238E27FC236}">
                <a16:creationId xmlns:a16="http://schemas.microsoft.com/office/drawing/2014/main" id="{4E1C71BB-D9F9-F359-7E2D-9EF3DCD6F587}"/>
              </a:ext>
            </a:extLst>
          </p:cNvPr>
          <p:cNvPicPr>
            <a:picLocks noChangeAspect="1"/>
          </p:cNvPicPr>
          <p:nvPr/>
        </p:nvPicPr>
        <p:blipFill rotWithShape="1">
          <a:blip r:embed="rId13"/>
          <a:srcRect t="32715" b="27038"/>
          <a:stretch/>
        </p:blipFill>
        <p:spPr>
          <a:xfrm>
            <a:off x="7640462" y="5436348"/>
            <a:ext cx="1942724" cy="781892"/>
          </a:xfrm>
          <a:prstGeom prst="rect">
            <a:avLst/>
          </a:prstGeom>
        </p:spPr>
      </p:pic>
      <p:pic>
        <p:nvPicPr>
          <p:cNvPr id="47" name="Picture 46">
            <a:extLst>
              <a:ext uri="{FF2B5EF4-FFF2-40B4-BE49-F238E27FC236}">
                <a16:creationId xmlns:a16="http://schemas.microsoft.com/office/drawing/2014/main" id="{2D6A798B-3977-D0A0-BD6E-E425B18896B1}"/>
              </a:ext>
            </a:extLst>
          </p:cNvPr>
          <p:cNvPicPr>
            <a:picLocks noChangeAspect="1"/>
          </p:cNvPicPr>
          <p:nvPr/>
        </p:nvPicPr>
        <p:blipFill>
          <a:blip r:embed="rId14"/>
          <a:stretch>
            <a:fillRect/>
          </a:stretch>
        </p:blipFill>
        <p:spPr>
          <a:xfrm>
            <a:off x="6142159" y="4451533"/>
            <a:ext cx="1890687" cy="638618"/>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FEASIBILITY AND VIABILITY</a:t>
            </a:r>
          </a:p>
        </p:txBody>
      </p:sp>
      <p:sp>
        <p:nvSpPr>
          <p:cNvPr id="17410" name="TextBox 8"/>
          <p:cNvSpPr txBox="1">
            <a:spLocks noChangeArrowheads="1"/>
          </p:cNvSpPr>
          <p:nvPr/>
        </p:nvSpPr>
        <p:spPr bwMode="auto">
          <a:xfrm>
            <a:off x="0" y="1285618"/>
            <a:ext cx="5566056" cy="4616648"/>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1.  Technological Feasibility :</a:t>
            </a:r>
          </a:p>
          <a:p>
            <a:pPr marR="0" lvl="0" algn="just" defTabSz="4572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Strength: The project leverages existing and well-established technologies like CNNs, TensorFlow, and cloud-based GPU resources like Tesla T4, which are widely used in AI-driven applications. The availability of these tools ensures that the technical implementation is feasible.</a:t>
            </a:r>
          </a:p>
          <a:p>
            <a:pPr marR="0" lvl="0" algn="just" defTabSz="4572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Weakness : The requirement for high-quality, annotated data for training the AI model could be a bottleneck. Collecting and processing large amounts of crop image data may require significant time and resources.</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2.  Market Feasibility :</a:t>
            </a:r>
          </a:p>
          <a:p>
            <a:pPr marR="0" lvl="0" algn="just" defTabSz="4572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Strength : The agricultural sector is increasingly adopting digital solutions, especially in regions where farming is a primary occupation. A tool that helps farmers diagnose crop diseases and predict outbreaks has strong potential for adoption, especially in developing countries.</a:t>
            </a:r>
          </a:p>
          <a:p>
            <a:pPr marR="0" lvl="0" algn="just" defTabSz="457200" rtl="0" eaLnBrk="1" fontAlgn="base" latinLnBrk="0" hangingPunct="1">
              <a:lnSpc>
                <a:spcPct val="100000"/>
              </a:lnSpc>
              <a:spcBef>
                <a:spcPct val="0"/>
              </a:spcBef>
              <a:spcAft>
                <a:spcPct val="0"/>
              </a:spcAft>
              <a:buClrTx/>
              <a:buSzTx/>
              <a:tabLst/>
              <a:defRPr/>
            </a:pPr>
            <a:r>
              <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Weakness : Farmers in remote or underdeveloped regions might have limited access to smartphones or the internet, which could reduce the reach and effectiveness of the application.</a:t>
            </a:r>
          </a:p>
          <a:p>
            <a:pPr marR="0" lvl="0" algn="just" defTabSz="457200" rtl="0" eaLnBrk="1" fontAlgn="base" latinLnBrk="0" hangingPunct="1">
              <a:lnSpc>
                <a:spcPct val="100000"/>
              </a:lnSpc>
              <a:spcBef>
                <a:spcPct val="0"/>
              </a:spcBef>
              <a:spcAft>
                <a:spcPct val="0"/>
              </a:spcAft>
              <a:buClrTx/>
              <a:buSzTx/>
              <a:tabLst/>
              <a:defRPr/>
            </a:pPr>
            <a:endParaRPr kumimoji="0" lang="en-US" sz="14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4</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F4598267-C3D8-80C5-A5A7-911768730B42}"/>
              </a:ext>
            </a:extLst>
          </p:cNvPr>
          <p:cNvPicPr>
            <a:picLocks noChangeAspect="1"/>
          </p:cNvPicPr>
          <p:nvPr/>
        </p:nvPicPr>
        <p:blipFill rotWithShape="1">
          <a:blip r:embed="rId4"/>
          <a:srcRect l="13036" t="11698" r="10725" b="28789"/>
          <a:stretch/>
        </p:blipFill>
        <p:spPr>
          <a:xfrm>
            <a:off x="182998" y="164235"/>
            <a:ext cx="1253878" cy="978765"/>
          </a:xfrm>
          <a:prstGeom prst="rect">
            <a:avLst/>
          </a:prstGeom>
        </p:spPr>
      </p:pic>
      <p:sp>
        <p:nvSpPr>
          <p:cNvPr id="4" name="TextBox 3">
            <a:extLst>
              <a:ext uri="{FF2B5EF4-FFF2-40B4-BE49-F238E27FC236}">
                <a16:creationId xmlns:a16="http://schemas.microsoft.com/office/drawing/2014/main" id="{911C84FD-9201-9120-81DA-9ED23C2F37E9}"/>
              </a:ext>
            </a:extLst>
          </p:cNvPr>
          <p:cNvSpPr txBox="1"/>
          <p:nvPr/>
        </p:nvSpPr>
        <p:spPr>
          <a:xfrm>
            <a:off x="5743745" y="962452"/>
            <a:ext cx="6448253" cy="5262979"/>
          </a:xfrm>
          <a:prstGeom prst="rect">
            <a:avLst/>
          </a:prstGeom>
          <a:noFill/>
        </p:spPr>
        <p:txBody>
          <a:bodyPr wrap="square" rtlCol="0">
            <a:spAutoFit/>
          </a:bodyPr>
          <a:lstStyle/>
          <a:p>
            <a:pPr marR="0" lvl="0" algn="just" defTabSz="457200" rtl="0" eaLnBrk="1" fontAlgn="base" latinLnBrk="0" hangingPunct="1">
              <a:lnSpc>
                <a:spcPct val="100000"/>
              </a:lnSpc>
              <a:spcBef>
                <a:spcPct val="0"/>
              </a:spcBef>
              <a:spcAft>
                <a:spcPct val="0"/>
              </a:spcAft>
              <a:buClrTx/>
              <a:buSzTx/>
              <a:tabLst/>
              <a:defRPr/>
            </a:pPr>
            <a:r>
              <a:rPr kumimoji="0" lang="en-US" sz="12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Potential Challenges and Risks</a:t>
            </a: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1.  Data Availability and Quality :</a:t>
            </a: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Risk : Obtaining a sufficient amount of high-quality, annotated data for training the AI model can be challenging. Inconsistent or poor-quality data could result in inaccurate predictions, reducing the system's reliability.</a:t>
            </a: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Strategy : Collaborate with agricultural research institutions and universities to gain access to high-quality data. Additionally, crowdsource data from farmers and provide incentives for data submission to build a more robust dataset.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2.  User Adoption and Accessibility :</a:t>
            </a: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Risk : Farmers may be hesitant to adopt the new technology due to a lack of technical skills or distrust in AI-based solutions. Additionally, language barriers could limit the effectiveness of the platform.</a:t>
            </a: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Strategy : Focus on user education by providing easy-to-understand tutorials, and offering customer support in local languages. Collaborate with local agricultural cooperatives to encourage adoption and build trust within farming communities.</a:t>
            </a:r>
          </a:p>
          <a:p>
            <a:pPr marR="0" lvl="0" algn="just" defTabSz="457200" rtl="0" eaLnBrk="1" fontAlgn="base" latinLnBrk="0" hangingPunct="1">
              <a:lnSpc>
                <a:spcPct val="100000"/>
              </a:lnSpc>
              <a:spcBef>
                <a:spcPct val="0"/>
              </a:spcBef>
              <a:spcAft>
                <a:spcPct val="0"/>
              </a:spcAft>
              <a:buClrTx/>
              <a:buSzTx/>
              <a:tabLst/>
              <a:defRPr/>
            </a:pPr>
            <a:endParaRPr lang="en-US" sz="12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 </a:t>
            </a:r>
            <a:r>
              <a:rPr kumimoji="0" lang="en-US" sz="1200" b="1"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Strategies for Overcoming Challenges</a:t>
            </a:r>
            <a:endParaRPr lang="en-US" sz="1200"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1.  Scalable Data Collection :</a:t>
            </a: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Strategy : Implement a scalable data collection framework that allows for continuous data gathering. Use smartphone apps and IoT devices to gather real-time data from the field, and create partnerships with agricultural organizations for ongoing data input.</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2.  Localization and Training :</a:t>
            </a:r>
          </a:p>
          <a:p>
            <a:pPr marR="0" lvl="0" algn="just" defTabSz="457200" rtl="0" eaLnBrk="1" fontAlgn="base" latinLnBrk="0" hangingPunct="1">
              <a:lnSpc>
                <a:spcPct val="100000"/>
              </a:lnSpc>
              <a:spcBef>
                <a:spcPct val="0"/>
              </a:spcBef>
              <a:spcAft>
                <a:spcPct val="0"/>
              </a:spcAft>
              <a:buClrTx/>
              <a:buSzTx/>
              <a:tabLst/>
              <a:defRPr/>
            </a:pPr>
            <a:r>
              <a:rPr kumimoji="0" lang="en-US" sz="1200" b="0" i="0" u="none" strike="noStrike" kern="1200" cap="none" spc="0" normalizeH="0" baseline="0" noProof="0" dirty="0">
                <a:ln>
                  <a:noFill/>
                </a:ln>
                <a:solidFill>
                  <a:prstClr val="black"/>
                </a:solidFill>
                <a:effectLst/>
                <a:uLnTx/>
                <a:uFillTx/>
                <a:latin typeface="Arial" pitchFamily="34" charset="0"/>
                <a:ea typeface="ＭＳ Ｐゴシック" pitchFamily="1" charset="-128"/>
                <a:cs typeface="Arial" pitchFamily="34" charset="0"/>
              </a:rPr>
              <a:t>Strategy : Develop the application in multiple local languages and dialects, and create localized content that resonates with the target audience. Additionally, offer training programs and workshops to educate farmers on how to use the application effectively, ensuring widespread adoption and proper usage. </a:t>
            </a:r>
          </a:p>
        </p:txBody>
      </p:sp>
    </p:spTree>
    <p:extLst>
      <p:ext uri="{BB962C8B-B14F-4D97-AF65-F5344CB8AC3E}">
        <p14:creationId xmlns:p14="http://schemas.microsoft.com/office/powerpoint/2010/main" val="375338791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IMPACT AND BENEFITS</a:t>
            </a:r>
          </a:p>
        </p:txBody>
      </p:sp>
      <p:sp>
        <p:nvSpPr>
          <p:cNvPr id="17410" name="TextBox 8"/>
          <p:cNvSpPr txBox="1">
            <a:spLocks noChangeArrowheads="1"/>
          </p:cNvSpPr>
          <p:nvPr/>
        </p:nvSpPr>
        <p:spPr bwMode="auto">
          <a:xfrm>
            <a:off x="182998" y="1307235"/>
            <a:ext cx="4548659" cy="5078313"/>
          </a:xfrm>
          <a:prstGeom prst="rect">
            <a:avLst/>
          </a:prstGeom>
          <a:noFill/>
          <a:ln w="9525">
            <a:noFill/>
            <a:miter lim="800000"/>
            <a:headEnd/>
            <a:tailEnd/>
          </a:ln>
        </p:spPr>
        <p:txBody>
          <a:bodyPr wrap="square">
            <a:spAutoFit/>
          </a:bodyPr>
          <a:lstStyle/>
          <a:p>
            <a:pPr marR="0" lvl="0" algn="just" defTabSz="457200" rtl="0" eaLnBrk="1" fontAlgn="base" latinLnBrk="0" hangingPunct="1">
              <a:lnSpc>
                <a:spcPct val="100000"/>
              </a:lnSpc>
              <a:spcBef>
                <a:spcPct val="0"/>
              </a:spcBef>
              <a:spcAft>
                <a:spcPct val="0"/>
              </a:spcAft>
              <a:buClrTx/>
              <a:buSzTx/>
              <a:tabLst/>
              <a:defRPr/>
            </a:pPr>
            <a:r>
              <a:rPr lang="en-US" b="1" dirty="0">
                <a:solidFill>
                  <a:prstClr val="black"/>
                </a:solidFill>
                <a:latin typeface="Arial" pitchFamily="34" charset="0"/>
                <a:cs typeface="Arial" pitchFamily="34" charset="0"/>
              </a:rPr>
              <a:t>Potential Impact on the Target Audience</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1. Empowerment of Farmers :</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The solution empowers farmers by giving them direct access to advanced tools for diagnosing crop diseases and predicting potential outbreaks. This reduces their reliance on external experts, enabling them to make informed decisions quickly.</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2.  Improved Crop Yields and Livelihoods :</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 By providing timely and accurate disease predictions, the platform can help farmers prevent crop losses, leading to improved yields. This can enhance their income and overall quality of life, especially in rural and underdeveloped regions.</a:t>
            </a:r>
          </a:p>
          <a:p>
            <a:pPr marR="0" lvl="0" algn="just" defTabSz="457200" rtl="0" eaLnBrk="1" fontAlgn="base" latinLnBrk="0" hangingPunct="1">
              <a:lnSpc>
                <a:spcPct val="100000"/>
              </a:lnSpc>
              <a:spcBef>
                <a:spcPct val="0"/>
              </a:spcBef>
              <a:spcAft>
                <a:spcPct val="0"/>
              </a:spcAft>
              <a:buClrTx/>
              <a:buSzTx/>
              <a:tabLst/>
              <a:defRPr/>
            </a:pPr>
            <a:endParaRPr lang="en-US" dirty="0">
              <a:solidFill>
                <a:prstClr val="black"/>
              </a:solidFill>
              <a:latin typeface="Arial" pitchFamily="34" charset="0"/>
              <a:cs typeface="Arial" pitchFamily="34" charset="0"/>
            </a:endParaRP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5</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77CDC190-DD43-5AC0-4DA2-A2437CCE9761}"/>
              </a:ext>
            </a:extLst>
          </p:cNvPr>
          <p:cNvPicPr>
            <a:picLocks noChangeAspect="1"/>
          </p:cNvPicPr>
          <p:nvPr/>
        </p:nvPicPr>
        <p:blipFill rotWithShape="1">
          <a:blip r:embed="rId4"/>
          <a:srcRect l="13036" t="11698" r="10725" b="28789"/>
          <a:stretch/>
        </p:blipFill>
        <p:spPr>
          <a:xfrm>
            <a:off x="182998" y="164235"/>
            <a:ext cx="1253878" cy="978765"/>
          </a:xfrm>
          <a:prstGeom prst="rect">
            <a:avLst/>
          </a:prstGeom>
        </p:spPr>
      </p:pic>
      <p:sp>
        <p:nvSpPr>
          <p:cNvPr id="4" name="TextBox 3">
            <a:extLst>
              <a:ext uri="{FF2B5EF4-FFF2-40B4-BE49-F238E27FC236}">
                <a16:creationId xmlns:a16="http://schemas.microsoft.com/office/drawing/2014/main" id="{60F43FFA-3A78-AA67-5B5B-AEC6AC5DF6DC}"/>
              </a:ext>
            </a:extLst>
          </p:cNvPr>
          <p:cNvSpPr txBox="1"/>
          <p:nvPr/>
        </p:nvSpPr>
        <p:spPr>
          <a:xfrm>
            <a:off x="4731656" y="827314"/>
            <a:ext cx="7277345" cy="5909310"/>
          </a:xfrm>
          <a:prstGeom prst="rect">
            <a:avLst/>
          </a:prstGeom>
          <a:noFill/>
        </p:spPr>
        <p:txBody>
          <a:bodyPr wrap="square" rtlCol="0">
            <a:spAutoFit/>
          </a:bodyPr>
          <a:lstStyle/>
          <a:p>
            <a:pPr marR="0" lvl="0" algn="just" defTabSz="457200" rtl="0" eaLnBrk="1" fontAlgn="base" latinLnBrk="0" hangingPunct="1">
              <a:lnSpc>
                <a:spcPct val="100000"/>
              </a:lnSpc>
              <a:spcBef>
                <a:spcPct val="0"/>
              </a:spcBef>
              <a:spcAft>
                <a:spcPct val="0"/>
              </a:spcAft>
              <a:buClrTx/>
              <a:buSzTx/>
              <a:tabLst/>
              <a:defRPr/>
            </a:pPr>
            <a:r>
              <a:rPr lang="en-US" b="1" dirty="0">
                <a:solidFill>
                  <a:prstClr val="black"/>
                </a:solidFill>
                <a:latin typeface="Arial" pitchFamily="34" charset="0"/>
                <a:cs typeface="Arial" pitchFamily="34" charset="0"/>
              </a:rPr>
              <a:t>Benefits of the Solution</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1.  Economic Benefits :</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  For Farmers : Reducing crop losses through early disease detection and prevention translates to higher productivity and increased income for farmers.</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For the Economy : Improved agricultural productivity can contribute to the national economy, particularly in countries where agriculture is a significant part of GDP.</a:t>
            </a:r>
          </a:p>
          <a:p>
            <a:pPr marL="342900" marR="0" lvl="0" indent="-342900" algn="just" defTabSz="457200" rtl="0" eaLnBrk="1" fontAlgn="base" latinLnBrk="0" hangingPunct="1">
              <a:lnSpc>
                <a:spcPct val="100000"/>
              </a:lnSpc>
              <a:spcBef>
                <a:spcPct val="0"/>
              </a:spcBef>
              <a:spcAft>
                <a:spcPct val="0"/>
              </a:spcAft>
              <a:buClrTx/>
              <a:buSzTx/>
              <a:buFont typeface="Arial" panose="020B0604020202020204" pitchFamily="34" charset="0"/>
              <a:buChar char="•"/>
              <a:tabLst/>
              <a:defRPr/>
            </a:pPr>
            <a:endParaRPr lang="en-US" dirty="0">
              <a:solidFill>
                <a:prstClr val="black"/>
              </a:solidFill>
              <a:latin typeface="Arial" pitchFamily="34" charset="0"/>
              <a:cs typeface="Arial" pitchFamily="34" charset="0"/>
            </a:endParaRP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2.  Environmental and Social Benefits :</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Environmental : By promoting proactive disease management, the solution reduces the need for excessive pesticide use, leading to more sustainable farming practices and minimizing environmental impact.</a:t>
            </a:r>
          </a:p>
          <a:p>
            <a:pPr marR="0" lvl="0" algn="just" defTabSz="457200" rtl="0" eaLnBrk="1" fontAlgn="base" latinLnBrk="0" hangingPunct="1">
              <a:lnSpc>
                <a:spcPct val="100000"/>
              </a:lnSpc>
              <a:spcBef>
                <a:spcPct val="0"/>
              </a:spcBef>
              <a:spcAft>
                <a:spcPct val="0"/>
              </a:spcAft>
              <a:buClrTx/>
              <a:buSzTx/>
              <a:tabLst/>
              <a:defRPr/>
            </a:pPr>
            <a:r>
              <a:rPr lang="en-US" dirty="0">
                <a:solidFill>
                  <a:prstClr val="black"/>
                </a:solidFill>
                <a:latin typeface="Arial" pitchFamily="34" charset="0"/>
                <a:cs typeface="Arial" pitchFamily="34" charset="0"/>
              </a:rPr>
              <a:t>Social : The platform can foster a sense of community among farmers by providing a shared resource hub, where they can access information, share experiences, and learn from one another. This can strengthen social bonds and collective resilience in farming communities.</a:t>
            </a:r>
          </a:p>
          <a:p>
            <a:endParaRPr lang="en-IN" dirty="0"/>
          </a:p>
        </p:txBody>
      </p:sp>
    </p:spTree>
    <p:extLst>
      <p:ext uri="{BB962C8B-B14F-4D97-AF65-F5344CB8AC3E}">
        <p14:creationId xmlns:p14="http://schemas.microsoft.com/office/powerpoint/2010/main" val="299714414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AD4F69D3-EEB0-4C4C-9434-B9960FB5854C}"/>
              </a:ext>
            </a:extLst>
          </p:cNvPr>
          <p:cNvSpPr>
            <a:spLocks noChangeArrowheads="1"/>
          </p:cNvSpPr>
          <p:nvPr/>
        </p:nvSpPr>
        <p:spPr bwMode="auto">
          <a:xfrm>
            <a:off x="0" y="6354762"/>
            <a:ext cx="12191999" cy="503238"/>
          </a:xfrm>
          <a:prstGeom prst="rect">
            <a:avLst/>
          </a:prstGeom>
          <a:solidFill>
            <a:srgbClr val="0070C0"/>
          </a:solidFill>
          <a:ln w="9525">
            <a:noFill/>
            <a:miter lim="800000"/>
            <a:headEnd/>
            <a:tailEnd/>
          </a:ln>
          <a:effectLst>
            <a:outerShdw dist="23000" dir="5400000" rotWithShape="0">
              <a:srgbClr val="808080">
                <a:alpha val="34999"/>
              </a:srgbClr>
            </a:outerShdw>
          </a:effectLst>
        </p:spPr>
        <p:txBody>
          <a:bodyPr anchor="ctr"/>
          <a:lstStyle/>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C0504D">
                  <a:lumMod val="75000"/>
                </a:srgbClr>
              </a:solidFill>
              <a:effectLst/>
              <a:uLnTx/>
              <a:uFillTx/>
              <a:latin typeface="Calibri"/>
              <a:ea typeface="ＭＳ Ｐゴシック" pitchFamily="1" charset="-128"/>
              <a:cs typeface="+mn-cs"/>
            </a:endParaRPr>
          </a:p>
        </p:txBody>
      </p:sp>
      <p:sp>
        <p:nvSpPr>
          <p:cNvPr id="17409" name="Title 1"/>
          <p:cNvSpPr>
            <a:spLocks noGrp="1"/>
          </p:cNvSpPr>
          <p:nvPr>
            <p:ph type="title"/>
          </p:nvPr>
        </p:nvSpPr>
        <p:spPr/>
        <p:txBody>
          <a:bodyPr/>
          <a:lstStyle/>
          <a:p>
            <a:pPr eaLnBrk="1" hangingPunct="1"/>
            <a:r>
              <a:rPr lang="en-US" sz="3600" b="1" dirty="0">
                <a:latin typeface="Times New Roman" panose="02020603050405020304" pitchFamily="18" charset="0"/>
                <a:ea typeface="ＭＳ Ｐゴシック" pitchFamily="1" charset="-128"/>
                <a:cs typeface="Times New Roman" panose="02020603050405020304" pitchFamily="18" charset="0"/>
              </a:rPr>
              <a:t>RESOURCES</a:t>
            </a:r>
          </a:p>
        </p:txBody>
      </p:sp>
      <p:sp>
        <p:nvSpPr>
          <p:cNvPr id="6" name="Slide Number Placeholder 5"/>
          <p:cNvSpPr>
            <a:spLocks noGrp="1"/>
          </p:cNvSpPr>
          <p:nvPr>
            <p:ph type="sldNum" sz="quarter" idx="12"/>
          </p:nvPr>
        </p:nvSpPr>
        <p:spPr/>
        <p:txBody>
          <a:bodyPr/>
          <a:lstStyle/>
          <a:p>
            <a:pPr marL="0" marR="0" lvl="0" indent="0" algn="r" defTabSz="457200" rtl="0" eaLnBrk="1" fontAlgn="base" latinLnBrk="0" hangingPunct="1">
              <a:lnSpc>
                <a:spcPct val="100000"/>
              </a:lnSpc>
              <a:spcBef>
                <a:spcPct val="0"/>
              </a:spcBef>
              <a:spcAft>
                <a:spcPct val="0"/>
              </a:spcAft>
              <a:buClrTx/>
              <a:buSzTx/>
              <a:buFontTx/>
              <a:buNone/>
              <a:tabLst/>
              <a:defRPr/>
            </a:pPr>
            <a:fld id="{677C3CE7-23F7-4828-823C-E0205DF2CF97}" type="slidenum">
              <a:rPr kumimoji="0" lang="en-US" sz="1200" b="1" i="0" u="none" strike="noStrike" kern="1200" cap="none" spc="0" normalizeH="0" baseline="0" noProof="0">
                <a:ln>
                  <a:noFill/>
                </a:ln>
                <a:solidFill>
                  <a:prstClr val="white"/>
                </a:solidFill>
                <a:effectLst/>
                <a:uLnTx/>
                <a:uFillTx/>
                <a:latin typeface="TradeGothic" pitchFamily="1" charset="0"/>
                <a:ea typeface="ＭＳ Ｐゴシック" pitchFamily="1" charset="-128"/>
                <a:cs typeface="+mn-cs"/>
              </a:rPr>
              <a:pPr marL="0" marR="0" lvl="0" indent="0" algn="r" defTabSz="457200" rtl="0" eaLnBrk="1" fontAlgn="base" latinLnBrk="0" hangingPunct="1">
                <a:lnSpc>
                  <a:spcPct val="100000"/>
                </a:lnSpc>
                <a:spcBef>
                  <a:spcPct val="0"/>
                </a:spcBef>
                <a:spcAft>
                  <a:spcPct val="0"/>
                </a:spcAft>
                <a:buClrTx/>
                <a:buSzTx/>
                <a:buFontTx/>
                <a:buNone/>
                <a:tabLst/>
                <a:defRPr/>
              </a:pPr>
              <a:t>6</a:t>
            </a:fld>
            <a:endParaRPr kumimoji="0" lang="en-US" sz="1200" b="1" i="0" u="none" strike="noStrike" kern="1200" cap="none" spc="0" normalizeH="0" baseline="0" noProof="0" dirty="0">
              <a:ln>
                <a:noFill/>
              </a:ln>
              <a:solidFill>
                <a:prstClr val="white"/>
              </a:solidFill>
              <a:effectLst/>
              <a:uLnTx/>
              <a:uFillTx/>
              <a:latin typeface="TradeGothic" pitchFamily="1" charset="0"/>
              <a:ea typeface="ＭＳ Ｐゴシック" pitchFamily="1" charset="-128"/>
              <a:cs typeface="+mn-cs"/>
            </a:endParaRPr>
          </a:p>
        </p:txBody>
      </p:sp>
      <p:sp>
        <p:nvSpPr>
          <p:cNvPr id="7" name="Footer Placeholder 6"/>
          <p:cNvSpPr>
            <a:spLocks noGrp="1"/>
          </p:cNvSpPr>
          <p:nvPr>
            <p:ph type="ftr" sz="quarter" idx="11"/>
          </p:nvPr>
        </p:nvSpPr>
        <p:spPr>
          <a:xfrm>
            <a:off x="4648200" y="6356353"/>
            <a:ext cx="3204000" cy="365125"/>
          </a:xfrm>
        </p:spPr>
        <p:txBody>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white"/>
                </a:solidFill>
                <a:effectLst/>
                <a:uLnTx/>
                <a:uFillTx/>
                <a:latin typeface="TradeGothic"/>
                <a:ea typeface="+mn-ea"/>
                <a:cs typeface="+mn-cs"/>
              </a:rPr>
              <a:t>@SIH Idea submission- Template</a:t>
            </a:r>
            <a:endParaRPr kumimoji="0" lang="en-US" sz="1200" b="0" i="0" u="none" strike="noStrike" kern="1200" cap="none" spc="0" normalizeH="0" baseline="0" noProof="0" dirty="0">
              <a:ln>
                <a:noFill/>
              </a:ln>
              <a:solidFill>
                <a:prstClr val="white"/>
              </a:solidFill>
              <a:effectLst/>
              <a:uLnTx/>
              <a:uFillTx/>
              <a:latin typeface="TradeGothic"/>
              <a:ea typeface="+mn-ea"/>
              <a:cs typeface="+mn-cs"/>
            </a:endParaRPr>
          </a:p>
        </p:txBody>
      </p:sp>
      <p:pic>
        <p:nvPicPr>
          <p:cNvPr id="8" name="Google Shape;93;p2"/>
          <p:cNvPicPr preferRelativeResize="0"/>
          <p:nvPr/>
        </p:nvPicPr>
        <p:blipFill rotWithShape="1">
          <a:blip r:embed="rId3">
            <a:alphaModFix/>
          </a:blip>
          <a:srcRect/>
          <a:stretch/>
        </p:blipFill>
        <p:spPr>
          <a:xfrm>
            <a:off x="9803911" y="81376"/>
            <a:ext cx="2246575" cy="1149075"/>
          </a:xfrm>
          <a:prstGeom prst="rect">
            <a:avLst/>
          </a:prstGeom>
          <a:noFill/>
          <a:ln>
            <a:noFill/>
          </a:ln>
        </p:spPr>
      </p:pic>
      <p:pic>
        <p:nvPicPr>
          <p:cNvPr id="3" name="Picture 2">
            <a:extLst>
              <a:ext uri="{FF2B5EF4-FFF2-40B4-BE49-F238E27FC236}">
                <a16:creationId xmlns:a16="http://schemas.microsoft.com/office/drawing/2014/main" id="{77CDC190-DD43-5AC0-4DA2-A2437CCE9761}"/>
              </a:ext>
            </a:extLst>
          </p:cNvPr>
          <p:cNvPicPr>
            <a:picLocks noChangeAspect="1"/>
          </p:cNvPicPr>
          <p:nvPr/>
        </p:nvPicPr>
        <p:blipFill rotWithShape="1">
          <a:blip r:embed="rId4"/>
          <a:srcRect l="13036" t="11698" r="10725" b="28789"/>
          <a:stretch/>
        </p:blipFill>
        <p:spPr>
          <a:xfrm>
            <a:off x="182998" y="164235"/>
            <a:ext cx="1253878" cy="978765"/>
          </a:xfrm>
          <a:prstGeom prst="rect">
            <a:avLst/>
          </a:prstGeom>
        </p:spPr>
      </p:pic>
      <p:sp>
        <p:nvSpPr>
          <p:cNvPr id="2" name="TextBox 1">
            <a:extLst>
              <a:ext uri="{FF2B5EF4-FFF2-40B4-BE49-F238E27FC236}">
                <a16:creationId xmlns:a16="http://schemas.microsoft.com/office/drawing/2014/main" id="{7E2268A1-B912-2B47-353F-AF56F5DE866D}"/>
              </a:ext>
            </a:extLst>
          </p:cNvPr>
          <p:cNvSpPr txBox="1"/>
          <p:nvPr/>
        </p:nvSpPr>
        <p:spPr>
          <a:xfrm>
            <a:off x="1095829" y="1509486"/>
            <a:ext cx="9499600" cy="4524315"/>
          </a:xfrm>
          <a:prstGeom prst="rect">
            <a:avLst/>
          </a:prstGeom>
          <a:noFill/>
        </p:spPr>
        <p:txBody>
          <a:bodyPr wrap="square" rtlCol="0">
            <a:spAutoFit/>
          </a:bodyPr>
          <a:lstStyle/>
          <a:p>
            <a:endParaRPr lang="en-IN" sz="3200" dirty="0">
              <a:hlinkClick r:id="rId5"/>
            </a:endParaRPr>
          </a:p>
          <a:p>
            <a:r>
              <a:rPr lang="en-IN" sz="3200" dirty="0">
                <a:hlinkClick r:id="rId5"/>
              </a:rPr>
              <a:t>https://youtu.be/chQNuV9B-Rw?si=a4zmp9B4iyU3f5mi</a:t>
            </a:r>
            <a:endParaRPr lang="en-IN" sz="3200" dirty="0"/>
          </a:p>
          <a:p>
            <a:endParaRPr lang="en-IN" sz="3200" dirty="0"/>
          </a:p>
          <a:p>
            <a:r>
              <a:rPr lang="en-IN" sz="3200" dirty="0">
                <a:hlinkClick r:id="rId6"/>
              </a:rPr>
              <a:t>https://youtu.be/Pc8WdnIdXZg?si=NNXoiGxZBYa3inOJ</a:t>
            </a:r>
            <a:endParaRPr lang="en-IN" sz="3200" dirty="0"/>
          </a:p>
          <a:p>
            <a:endParaRPr lang="en-IN" sz="3200" dirty="0"/>
          </a:p>
          <a:p>
            <a:r>
              <a:rPr lang="en-IN" sz="3200" dirty="0">
                <a:hlinkClick r:id="rId7"/>
              </a:rPr>
              <a:t>https://www.youtube.com/watch?v=CSEmUmkfb8Q</a:t>
            </a:r>
            <a:endParaRPr lang="en-IN" sz="3200" dirty="0"/>
          </a:p>
          <a:p>
            <a:endParaRPr lang="en-IN" sz="3200" dirty="0"/>
          </a:p>
          <a:p>
            <a:r>
              <a:rPr lang="en-IN" sz="3200" dirty="0"/>
              <a:t>https://www.kaggle.com/datasets/sadmansakibmahi/plant-disease-expert?resource=download</a:t>
            </a:r>
          </a:p>
        </p:txBody>
      </p:sp>
    </p:spTree>
    <p:extLst>
      <p:ext uri="{BB962C8B-B14F-4D97-AF65-F5344CB8AC3E}">
        <p14:creationId xmlns:p14="http://schemas.microsoft.com/office/powerpoint/2010/main" val="425371651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7800</TotalTime>
  <Words>1249</Words>
  <Application>Microsoft Office PowerPoint</Application>
  <PresentationFormat>Widescreen</PresentationFormat>
  <Paragraphs>98</Paragraphs>
  <Slides>6</Slides>
  <Notes>5</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6</vt:i4>
      </vt:variant>
    </vt:vector>
  </HeadingPairs>
  <TitlesOfParts>
    <vt:vector size="14" baseType="lpstr">
      <vt:lpstr>ＭＳ Ｐゴシック</vt:lpstr>
      <vt:lpstr>Arial</vt:lpstr>
      <vt:lpstr>Calibri</vt:lpstr>
      <vt:lpstr>Garamond</vt:lpstr>
      <vt:lpstr>Times New Roman</vt:lpstr>
      <vt:lpstr>TradeGothic</vt:lpstr>
      <vt:lpstr>Wingdings</vt:lpstr>
      <vt:lpstr>Office Theme</vt:lpstr>
      <vt:lpstr>SMART INDIA HACKATHON 2024</vt:lpstr>
      <vt:lpstr> IDEA TITLE</vt:lpstr>
      <vt:lpstr>TECHNICAL APPROACH</vt:lpstr>
      <vt:lpstr>FEASIBILITY AND VIABILITY</vt:lpstr>
      <vt:lpstr>IMPACT AND BENEFITS</vt:lpstr>
      <vt:lpstr>RESOURCES</vt:lpstr>
    </vt:vector>
  </TitlesOfParts>
  <Manager/>
  <Company>Crowdfunder, Inc.</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Investor Pitch Deck Template</dc:title>
  <dc:subject/>
  <dc:creator>Crowdfunder</dc:creator>
  <cp:keywords/>
  <dc:description/>
  <cp:lastModifiedBy>Himanshu Gupta</cp:lastModifiedBy>
  <cp:revision>151</cp:revision>
  <dcterms:created xsi:type="dcterms:W3CDTF">2013-12-12T18:46:50Z</dcterms:created>
  <dcterms:modified xsi:type="dcterms:W3CDTF">2024-08-31T10:56:00Z</dcterms:modified>
  <cp:category/>
</cp:coreProperties>
</file>