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1E7-577A-42EC-8067-7EA13D1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9315-B0EA-4172-BA98-9D2663BB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878B-0FB8-426F-AE60-2419F4CE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D685-E1A5-44A2-BD5F-7508C235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3459-B3DC-4D0B-9446-AB9A5CD1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A611-E463-4589-957C-C925BF37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F71B-9E69-4C05-BFED-66AE1B91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C158-C627-4524-A9DA-7EEB220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533B-843F-46A4-8A45-7C63D669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5683-6D02-47D3-B729-D788B1CA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547F6-C253-4068-849A-9A3BB9C2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D66DB-5061-406C-A79F-A4D2E6B45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3500-2967-45C9-9FF9-ED5AEE20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3F1C-CA93-4831-AA15-9CF8B262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99EE-5827-41FC-8730-CE9A3869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6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BE1E-C061-41DD-B5F6-2585801C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ABB3-9312-44E4-BA12-12B7356A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A268-1BCC-4670-951D-8644D2DB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2894-492D-49FD-B6C6-808C8EA3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B32F-46B1-4141-9430-483E9FFA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53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233-87B4-420B-BCA5-35A7D0AA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4160B-1611-493F-82C4-15F69510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6ADD-0286-46C3-B5CB-E53F7141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7253-AA1F-4008-88B5-544710F9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89EA-F7E5-483F-9FC8-A34C189F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36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21AC-0CFE-4ED9-863D-B0900311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34CC-CA99-4407-AD48-B934DD4C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510A-AA19-4AC6-8887-06BF63CF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1D93-0FA7-4F91-A99A-5CC802B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0FC5-D565-4F01-85CE-206C7FCE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0670-C578-4FF8-92E0-E342D691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54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5250-21EA-490D-9E92-BA3A85BE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A8AD-6032-472E-9A1A-24046E06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02B9B-63A7-444E-9E1D-23A6BD75C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333F8-E89A-4E88-B74F-606709E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95D37-F015-445D-A039-3D80C036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520DB-8FA9-426F-9959-3D5EDBC7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65143-2F73-4233-B021-DF1EB310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71330-E78B-4195-9912-4DD0652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8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5201-8C97-4DB2-A40E-FD0F18B3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A20B5-47F1-4FFC-8C45-A2917CD6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4B9D-AE2B-4327-9C0E-69C3AE0A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DC9FF-6E0A-4737-A495-748BF3B1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9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E771E-6B38-4D4E-9500-50F0ED4A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A5D7-9EA1-474B-BABB-3856E0D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428B6-0788-473C-A081-ABC24CDD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87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3BCB-A25B-4F92-92AD-F1DEC283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9227-6219-418D-8178-4FC2D6C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C777-FF16-453C-B4AA-ED02C994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6E590-1E17-4377-BB84-3CADC0B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4ED7-66AB-4DA8-B85E-D1AD55FB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27EE-079F-4134-8855-25B90CE6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8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7A7F-D4FD-4DF3-B6EA-F23B58D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3FE7A-417C-42A6-BDF5-CFFFEC1C9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F4B0-2172-4E2E-83C0-F7AF1FA2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581A-CAF6-4229-B129-E3355FEE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F844-1771-47B1-BD1B-469C90F1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6482-8D2B-4DBC-B36C-5F9D5789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9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28115-9CA0-43A2-900C-A7C7AD19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287E-7085-43C2-8206-865C7DEE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6CE8-8285-466F-B334-BF67F3EA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0439-C23C-409B-9263-A6E09FF9F0F0}" type="datetimeFigureOut">
              <a:rPr lang="en-CA" smtClean="0"/>
              <a:t>2021-12-02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2076-37B9-4D17-8AD5-6B9C1FB39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DE5B-C655-4D3A-BAD5-FE515E1F5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4008-C97C-4DB4-986B-5799122221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7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cke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2A52C14-0D8C-4FFA-A68D-52069056C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34" y="3278814"/>
            <a:ext cx="990532" cy="1101137"/>
          </a:xfrm>
          <a:prstGeom prst="rect">
            <a:avLst/>
          </a:prstGeom>
        </p:spPr>
      </p:pic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82CD6579-D840-4455-8FE5-864D53A00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4306">
            <a:off x="9311275" y="4213648"/>
            <a:ext cx="503533" cy="985175"/>
          </a:xfrm>
          <a:prstGeom prst="rect">
            <a:avLst/>
          </a:prstGeom>
        </p:spPr>
      </p:pic>
      <p:pic>
        <p:nvPicPr>
          <p:cNvPr id="9" name="Picture 8" descr="A picture containing person, weapon&#10;&#10;Description automatically generated">
            <a:extLst>
              <a:ext uri="{FF2B5EF4-FFF2-40B4-BE49-F238E27FC236}">
                <a16:creationId xmlns:a16="http://schemas.microsoft.com/office/drawing/2014/main" id="{06C26345-39D2-4782-AFF0-5C571A9F2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98" y="3870733"/>
            <a:ext cx="4245302" cy="2987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245567-F120-441F-BFED-964393ED2EE0}"/>
              </a:ext>
            </a:extLst>
          </p:cNvPr>
          <p:cNvSpPr txBox="1"/>
          <p:nvPr/>
        </p:nvSpPr>
        <p:spPr>
          <a:xfrm>
            <a:off x="9138063" y="391287"/>
            <a:ext cx="400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Presents By dteng4</a:t>
            </a:r>
            <a:endParaRPr lang="en-CA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9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40000">
                                          <p:cBhvr>
                                            <p:cTn id="6" dur="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"/>
                                </p:stCondLst>
                                <p:childTnLst>
                                  <p:par>
                                    <p:cTn id="8" presetID="6" presetClass="emph" presetSubtype="0" accel="25000" decel="1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laser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" presetID="42" presetClass="path" presetSubtype="0" fill="hold" nodeType="afterEffect" p14:presetBounceEnd="1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2.96296E-6 L -0.26055 -0.12361 " pathEditMode="relative" rAng="0" ptsTypes="AA" p14:bounceEnd="18000">
                                          <p:cBhvr>
                                            <p:cTn id="1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34" y="-61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8" presetID="16" presetClass="exit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outVertical)">
                                          <p:cBhvr>
                                            <p:cTn id="19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 p14:bounceEnd="100000">
                                          <p:cBhvr>
                                            <p:cTn id="2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4" presetID="1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"/>
                                </p:stCondLst>
                                <p:childTnLst>
                                  <p:par>
                                    <p:cTn id="8" presetID="6" presetClass="emph" presetSubtype="0" accel="25000" decel="1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8" name="laser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-2.96296E-6 L -0.26055 -0.12361 " pathEditMode="relative" rAng="0" ptsTypes="AA">
                                          <p:cBhvr>
                                            <p:cTn id="1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34" y="-61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8" presetID="16" presetClass="exit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outVertical)">
                                          <p:cBhvr>
                                            <p:cTn id="19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9" name="bomb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4" presetID="12" presetClass="exit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Dazhuang Teng</dc:creator>
  <cp:lastModifiedBy>Dazhuang Teng</cp:lastModifiedBy>
  <cp:revision>6</cp:revision>
  <dcterms:created xsi:type="dcterms:W3CDTF">2021-12-02T23:30:35Z</dcterms:created>
  <dcterms:modified xsi:type="dcterms:W3CDTF">2021-12-03T00:36:13Z</dcterms:modified>
</cp:coreProperties>
</file>