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14"/>
  </p:notesMasterIdLst>
  <p:sldIdLst>
    <p:sldId id="256" r:id="rId2"/>
    <p:sldId id="257" r:id="rId3"/>
    <p:sldId id="258" r:id="rId4"/>
    <p:sldId id="259" r:id="rId5"/>
    <p:sldId id="260" r:id="rId6"/>
    <p:sldId id="261" r:id="rId7"/>
    <p:sldId id="262" r:id="rId8"/>
    <p:sldId id="265" r:id="rId9"/>
    <p:sldId id="266" r:id="rId10"/>
    <p:sldId id="267"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AEB49A-EE3A-48AC-9E1F-0C268368B5F3}" v="27" dt="2023-05-08T15:16:16.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6" d="100"/>
          <a:sy n="76" d="100"/>
        </p:scale>
        <p:origin x="43"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lington Azram Shoniwa" userId="61852e84-f473-4fef-a305-cd716c22eba2" providerId="ADAL" clId="{44AEB49A-EE3A-48AC-9E1F-0C268368B5F3}"/>
    <pc:docChg chg="undo redo custSel addSld modSld sldOrd modMainMaster">
      <pc:chgData name="Darlington Azram Shoniwa" userId="61852e84-f473-4fef-a305-cd716c22eba2" providerId="ADAL" clId="{44AEB49A-EE3A-48AC-9E1F-0C268368B5F3}" dt="2023-05-08T15:16:16.940" v="646"/>
      <pc:docMkLst>
        <pc:docMk/>
      </pc:docMkLst>
      <pc:sldChg chg="modSp mod modTransition">
        <pc:chgData name="Darlington Azram Shoniwa" userId="61852e84-f473-4fef-a305-cd716c22eba2" providerId="ADAL" clId="{44AEB49A-EE3A-48AC-9E1F-0C268368B5F3}" dt="2023-05-08T15:16:16.940" v="646"/>
        <pc:sldMkLst>
          <pc:docMk/>
          <pc:sldMk cId="2981735797" sldId="256"/>
        </pc:sldMkLst>
        <pc:spChg chg="mod">
          <ac:chgData name="Darlington Azram Shoniwa" userId="61852e84-f473-4fef-a305-cd716c22eba2" providerId="ADAL" clId="{44AEB49A-EE3A-48AC-9E1F-0C268368B5F3}" dt="2023-05-08T08:05:18.707" v="466" actId="20577"/>
          <ac:spMkLst>
            <pc:docMk/>
            <pc:sldMk cId="2981735797" sldId="256"/>
            <ac:spMk id="10" creationId="{00000000-0000-0000-0000-000000000000}"/>
          </ac:spMkLst>
        </pc:spChg>
      </pc:sldChg>
      <pc:sldChg chg="modTransition">
        <pc:chgData name="Darlington Azram Shoniwa" userId="61852e84-f473-4fef-a305-cd716c22eba2" providerId="ADAL" clId="{44AEB49A-EE3A-48AC-9E1F-0C268368B5F3}" dt="2023-05-08T15:16:16.940" v="646"/>
        <pc:sldMkLst>
          <pc:docMk/>
          <pc:sldMk cId="3336679361" sldId="257"/>
        </pc:sldMkLst>
      </pc:sldChg>
      <pc:sldChg chg="modSp mod modTransition">
        <pc:chgData name="Darlington Azram Shoniwa" userId="61852e84-f473-4fef-a305-cd716c22eba2" providerId="ADAL" clId="{44AEB49A-EE3A-48AC-9E1F-0C268368B5F3}" dt="2023-05-08T15:16:16.940" v="646"/>
        <pc:sldMkLst>
          <pc:docMk/>
          <pc:sldMk cId="1433297581" sldId="258"/>
        </pc:sldMkLst>
        <pc:spChg chg="mod">
          <ac:chgData name="Darlington Azram Shoniwa" userId="61852e84-f473-4fef-a305-cd716c22eba2" providerId="ADAL" clId="{44AEB49A-EE3A-48AC-9E1F-0C268368B5F3}" dt="2023-05-08T11:01:48.305" v="489" actId="20577"/>
          <ac:spMkLst>
            <pc:docMk/>
            <pc:sldMk cId="1433297581" sldId="258"/>
            <ac:spMk id="3" creationId="{00000000-0000-0000-0000-000000000000}"/>
          </ac:spMkLst>
        </pc:spChg>
      </pc:sldChg>
      <pc:sldChg chg="modSp mod modTransition">
        <pc:chgData name="Darlington Azram Shoniwa" userId="61852e84-f473-4fef-a305-cd716c22eba2" providerId="ADAL" clId="{44AEB49A-EE3A-48AC-9E1F-0C268368B5F3}" dt="2023-05-08T15:16:16.940" v="646"/>
        <pc:sldMkLst>
          <pc:docMk/>
          <pc:sldMk cId="3975117353" sldId="259"/>
        </pc:sldMkLst>
        <pc:spChg chg="mod">
          <ac:chgData name="Darlington Azram Shoniwa" userId="61852e84-f473-4fef-a305-cd716c22eba2" providerId="ADAL" clId="{44AEB49A-EE3A-48AC-9E1F-0C268368B5F3}" dt="2023-05-08T06:49:07.700" v="256" actId="1076"/>
          <ac:spMkLst>
            <pc:docMk/>
            <pc:sldMk cId="3975117353" sldId="259"/>
            <ac:spMk id="2" creationId="{00000000-0000-0000-0000-000000000000}"/>
          </ac:spMkLst>
        </pc:spChg>
      </pc:sldChg>
      <pc:sldChg chg="modSp mod modTransition">
        <pc:chgData name="Darlington Azram Shoniwa" userId="61852e84-f473-4fef-a305-cd716c22eba2" providerId="ADAL" clId="{44AEB49A-EE3A-48AC-9E1F-0C268368B5F3}" dt="2023-05-08T15:16:16.940" v="646"/>
        <pc:sldMkLst>
          <pc:docMk/>
          <pc:sldMk cId="538957468" sldId="260"/>
        </pc:sldMkLst>
        <pc:spChg chg="mod">
          <ac:chgData name="Darlington Azram Shoniwa" userId="61852e84-f473-4fef-a305-cd716c22eba2" providerId="ADAL" clId="{44AEB49A-EE3A-48AC-9E1F-0C268368B5F3}" dt="2023-05-08T05:55:55.347" v="187" actId="20577"/>
          <ac:spMkLst>
            <pc:docMk/>
            <pc:sldMk cId="538957468" sldId="260"/>
            <ac:spMk id="4" creationId="{00000000-0000-0000-0000-000000000000}"/>
          </ac:spMkLst>
        </pc:spChg>
      </pc:sldChg>
      <pc:sldChg chg="modSp mod modTransition">
        <pc:chgData name="Darlington Azram Shoniwa" userId="61852e84-f473-4fef-a305-cd716c22eba2" providerId="ADAL" clId="{44AEB49A-EE3A-48AC-9E1F-0C268368B5F3}" dt="2023-05-08T15:16:16.940" v="646"/>
        <pc:sldMkLst>
          <pc:docMk/>
          <pc:sldMk cId="2928995595" sldId="261"/>
        </pc:sldMkLst>
        <pc:spChg chg="mod">
          <ac:chgData name="Darlington Azram Shoniwa" userId="61852e84-f473-4fef-a305-cd716c22eba2" providerId="ADAL" clId="{44AEB49A-EE3A-48AC-9E1F-0C268368B5F3}" dt="2023-05-08T07:39:33.993" v="279" actId="313"/>
          <ac:spMkLst>
            <pc:docMk/>
            <pc:sldMk cId="2928995595" sldId="261"/>
            <ac:spMk id="2" creationId="{00000000-0000-0000-0000-000000000000}"/>
          </ac:spMkLst>
        </pc:spChg>
      </pc:sldChg>
      <pc:sldChg chg="modSp mod modTransition">
        <pc:chgData name="Darlington Azram Shoniwa" userId="61852e84-f473-4fef-a305-cd716c22eba2" providerId="ADAL" clId="{44AEB49A-EE3A-48AC-9E1F-0C268368B5F3}" dt="2023-05-08T15:16:16.940" v="646"/>
        <pc:sldMkLst>
          <pc:docMk/>
          <pc:sldMk cId="3896945873" sldId="262"/>
        </pc:sldMkLst>
        <pc:spChg chg="mod">
          <ac:chgData name="Darlington Azram Shoniwa" userId="61852e84-f473-4fef-a305-cd716c22eba2" providerId="ADAL" clId="{44AEB49A-EE3A-48AC-9E1F-0C268368B5F3}" dt="2023-05-08T07:40:06.010" v="289" actId="20577"/>
          <ac:spMkLst>
            <pc:docMk/>
            <pc:sldMk cId="3896945873" sldId="262"/>
            <ac:spMk id="2" creationId="{00000000-0000-0000-0000-000000000000}"/>
          </ac:spMkLst>
        </pc:spChg>
        <pc:spChg chg="mod">
          <ac:chgData name="Darlington Azram Shoniwa" userId="61852e84-f473-4fef-a305-cd716c22eba2" providerId="ADAL" clId="{44AEB49A-EE3A-48AC-9E1F-0C268368B5F3}" dt="2023-05-08T11:06:46.099" v="553" actId="20577"/>
          <ac:spMkLst>
            <pc:docMk/>
            <pc:sldMk cId="3896945873" sldId="262"/>
            <ac:spMk id="5" creationId="{00000000-0000-0000-0000-000000000000}"/>
          </ac:spMkLst>
        </pc:spChg>
      </pc:sldChg>
      <pc:sldChg chg="modSp mod modTransition">
        <pc:chgData name="Darlington Azram Shoniwa" userId="61852e84-f473-4fef-a305-cd716c22eba2" providerId="ADAL" clId="{44AEB49A-EE3A-48AC-9E1F-0C268368B5F3}" dt="2023-05-08T15:16:16.940" v="646"/>
        <pc:sldMkLst>
          <pc:docMk/>
          <pc:sldMk cId="3775334665" sldId="263"/>
        </pc:sldMkLst>
        <pc:spChg chg="mod">
          <ac:chgData name="Darlington Azram Shoniwa" userId="61852e84-f473-4fef-a305-cd716c22eba2" providerId="ADAL" clId="{44AEB49A-EE3A-48AC-9E1F-0C268368B5F3}" dt="2023-05-08T07:42:13.791" v="340" actId="20577"/>
          <ac:spMkLst>
            <pc:docMk/>
            <pc:sldMk cId="3775334665" sldId="263"/>
            <ac:spMk id="2" creationId="{00000000-0000-0000-0000-000000000000}"/>
          </ac:spMkLst>
        </pc:spChg>
        <pc:spChg chg="mod">
          <ac:chgData name="Darlington Azram Shoniwa" userId="61852e84-f473-4fef-a305-cd716c22eba2" providerId="ADAL" clId="{44AEB49A-EE3A-48AC-9E1F-0C268368B5F3}" dt="2023-05-08T05:59:56.324" v="189" actId="20577"/>
          <ac:spMkLst>
            <pc:docMk/>
            <pc:sldMk cId="3775334665" sldId="263"/>
            <ac:spMk id="6" creationId="{00000000-0000-0000-0000-000000000000}"/>
          </ac:spMkLst>
        </pc:spChg>
      </pc:sldChg>
      <pc:sldChg chg="modSp mod modTransition">
        <pc:chgData name="Darlington Azram Shoniwa" userId="61852e84-f473-4fef-a305-cd716c22eba2" providerId="ADAL" clId="{44AEB49A-EE3A-48AC-9E1F-0C268368B5F3}" dt="2023-05-08T15:16:16.940" v="646"/>
        <pc:sldMkLst>
          <pc:docMk/>
          <pc:sldMk cId="3067066795" sldId="264"/>
        </pc:sldMkLst>
        <pc:spChg chg="mod">
          <ac:chgData name="Darlington Azram Shoniwa" userId="61852e84-f473-4fef-a305-cd716c22eba2" providerId="ADAL" clId="{44AEB49A-EE3A-48AC-9E1F-0C268368B5F3}" dt="2023-05-08T10:56:55.258" v="479" actId="20577"/>
          <ac:spMkLst>
            <pc:docMk/>
            <pc:sldMk cId="3067066795" sldId="264"/>
            <ac:spMk id="2" creationId="{D3863FBD-A8D5-45C9-A25D-D42F3A1A5915}"/>
          </ac:spMkLst>
        </pc:spChg>
      </pc:sldChg>
      <pc:sldChg chg="modSp mod ord modTransition">
        <pc:chgData name="Darlington Azram Shoniwa" userId="61852e84-f473-4fef-a305-cd716c22eba2" providerId="ADAL" clId="{44AEB49A-EE3A-48AC-9E1F-0C268368B5F3}" dt="2023-05-08T15:16:16.940" v="646"/>
        <pc:sldMkLst>
          <pc:docMk/>
          <pc:sldMk cId="3085272126" sldId="265"/>
        </pc:sldMkLst>
        <pc:spChg chg="mod">
          <ac:chgData name="Darlington Azram Shoniwa" userId="61852e84-f473-4fef-a305-cd716c22eba2" providerId="ADAL" clId="{44AEB49A-EE3A-48AC-9E1F-0C268368B5F3}" dt="2023-05-08T11:08:00.475" v="559" actId="20577"/>
          <ac:spMkLst>
            <pc:docMk/>
            <pc:sldMk cId="3085272126" sldId="265"/>
            <ac:spMk id="3" creationId="{A7A09DF6-C19B-1343-5013-9BDAB5EFDEB0}"/>
          </ac:spMkLst>
        </pc:spChg>
      </pc:sldChg>
      <pc:sldChg chg="modSp mod ord modTransition">
        <pc:chgData name="Darlington Azram Shoniwa" userId="61852e84-f473-4fef-a305-cd716c22eba2" providerId="ADAL" clId="{44AEB49A-EE3A-48AC-9E1F-0C268368B5F3}" dt="2023-05-08T15:16:16.940" v="646"/>
        <pc:sldMkLst>
          <pc:docMk/>
          <pc:sldMk cId="688726329" sldId="266"/>
        </pc:sldMkLst>
        <pc:spChg chg="mod">
          <ac:chgData name="Darlington Azram Shoniwa" userId="61852e84-f473-4fef-a305-cd716c22eba2" providerId="ADAL" clId="{44AEB49A-EE3A-48AC-9E1F-0C268368B5F3}" dt="2023-05-08T06:14:27.384" v="254" actId="1076"/>
          <ac:spMkLst>
            <pc:docMk/>
            <pc:sldMk cId="688726329" sldId="266"/>
            <ac:spMk id="2" creationId="{31EEC027-B337-B73D-41E6-701CFA4F6FA5}"/>
          </ac:spMkLst>
        </pc:spChg>
        <pc:spChg chg="mod">
          <ac:chgData name="Darlington Azram Shoniwa" userId="61852e84-f473-4fef-a305-cd716c22eba2" providerId="ADAL" clId="{44AEB49A-EE3A-48AC-9E1F-0C268368B5F3}" dt="2023-05-08T11:09:11.230" v="623" actId="20577"/>
          <ac:spMkLst>
            <pc:docMk/>
            <pc:sldMk cId="688726329" sldId="266"/>
            <ac:spMk id="3" creationId="{DEF73148-4FD8-0D50-3584-8475517E0748}"/>
          </ac:spMkLst>
        </pc:spChg>
      </pc:sldChg>
      <pc:sldChg chg="addSp delSp modSp new mod ord modTransition setBg">
        <pc:chgData name="Darlington Azram Shoniwa" userId="61852e84-f473-4fef-a305-cd716c22eba2" providerId="ADAL" clId="{44AEB49A-EE3A-48AC-9E1F-0C268368B5F3}" dt="2023-05-08T15:16:16.940" v="646"/>
        <pc:sldMkLst>
          <pc:docMk/>
          <pc:sldMk cId="1610900080" sldId="267"/>
        </pc:sldMkLst>
        <pc:spChg chg="mod">
          <ac:chgData name="Darlington Azram Shoniwa" userId="61852e84-f473-4fef-a305-cd716c22eba2" providerId="ADAL" clId="{44AEB49A-EE3A-48AC-9E1F-0C268368B5F3}" dt="2023-05-08T11:10:50.717" v="624" actId="113"/>
          <ac:spMkLst>
            <pc:docMk/>
            <pc:sldMk cId="1610900080" sldId="267"/>
            <ac:spMk id="2" creationId="{4DBCAC5A-2438-D362-289E-18D6CB56A5CE}"/>
          </ac:spMkLst>
        </pc:spChg>
        <pc:spChg chg="add del mod">
          <ac:chgData name="Darlington Azram Shoniwa" userId="61852e84-f473-4fef-a305-cd716c22eba2" providerId="ADAL" clId="{44AEB49A-EE3A-48AC-9E1F-0C268368B5F3}" dt="2023-05-08T11:20:32.458" v="640" actId="14100"/>
          <ac:spMkLst>
            <pc:docMk/>
            <pc:sldMk cId="1610900080" sldId="267"/>
            <ac:spMk id="3" creationId="{7BBE0148-46A9-67C6-BFC8-E4A50DA6CFF0}"/>
          </ac:spMkLst>
        </pc:spChg>
        <pc:graphicFrameChg chg="add del">
          <ac:chgData name="Darlington Azram Shoniwa" userId="61852e84-f473-4fef-a305-cd716c22eba2" providerId="ADAL" clId="{44AEB49A-EE3A-48AC-9E1F-0C268368B5F3}" dt="2023-05-08T07:56:26.370" v="458" actId="26606"/>
          <ac:graphicFrameMkLst>
            <pc:docMk/>
            <pc:sldMk cId="1610900080" sldId="267"/>
            <ac:graphicFrameMk id="7" creationId="{BA5BCC05-C7FF-A260-7B18-4BF270D4F638}"/>
          </ac:graphicFrameMkLst>
        </pc:graphicFrameChg>
        <pc:picChg chg="add del mod">
          <ac:chgData name="Darlington Azram Shoniwa" userId="61852e84-f473-4fef-a305-cd716c22eba2" providerId="ADAL" clId="{44AEB49A-EE3A-48AC-9E1F-0C268368B5F3}" dt="2023-05-08T07:55:31.043" v="448"/>
          <ac:picMkLst>
            <pc:docMk/>
            <pc:sldMk cId="1610900080" sldId="267"/>
            <ac:picMk id="4" creationId="{C8403FF3-6062-6080-5879-6FA97F9AFB70}"/>
          </ac:picMkLst>
        </pc:picChg>
        <pc:picChg chg="add mod">
          <ac:chgData name="Darlington Azram Shoniwa" userId="61852e84-f473-4fef-a305-cd716c22eba2" providerId="ADAL" clId="{44AEB49A-EE3A-48AC-9E1F-0C268368B5F3}" dt="2023-05-08T07:55:58.944" v="456" actId="1076"/>
          <ac:picMkLst>
            <pc:docMk/>
            <pc:sldMk cId="1610900080" sldId="267"/>
            <ac:picMk id="5" creationId="{5EF17120-DFB7-CAA1-8E33-86BA2B7C88C5}"/>
          </ac:picMkLst>
        </pc:picChg>
      </pc:sldChg>
      <pc:sldMasterChg chg="modTransition modSldLayout">
        <pc:chgData name="Darlington Azram Shoniwa" userId="61852e84-f473-4fef-a305-cd716c22eba2" providerId="ADAL" clId="{44AEB49A-EE3A-48AC-9E1F-0C268368B5F3}" dt="2023-05-08T15:16:16.940" v="646"/>
        <pc:sldMasterMkLst>
          <pc:docMk/>
          <pc:sldMasterMk cId="523274018" sldId="2147483870"/>
        </pc:sldMasterMkLst>
        <pc:sldLayoutChg chg="modTransition">
          <pc:chgData name="Darlington Azram Shoniwa" userId="61852e84-f473-4fef-a305-cd716c22eba2" providerId="ADAL" clId="{44AEB49A-EE3A-48AC-9E1F-0C268368B5F3}" dt="2023-05-08T15:16:16.940" v="646"/>
          <pc:sldLayoutMkLst>
            <pc:docMk/>
            <pc:sldMasterMk cId="523274018" sldId="2147483870"/>
            <pc:sldLayoutMk cId="523678355" sldId="2147483871"/>
          </pc:sldLayoutMkLst>
        </pc:sldLayoutChg>
        <pc:sldLayoutChg chg="modTransition">
          <pc:chgData name="Darlington Azram Shoniwa" userId="61852e84-f473-4fef-a305-cd716c22eba2" providerId="ADAL" clId="{44AEB49A-EE3A-48AC-9E1F-0C268368B5F3}" dt="2023-05-08T15:16:16.940" v="646"/>
          <pc:sldLayoutMkLst>
            <pc:docMk/>
            <pc:sldMasterMk cId="523274018" sldId="2147483870"/>
            <pc:sldLayoutMk cId="401097930" sldId="2147483872"/>
          </pc:sldLayoutMkLst>
        </pc:sldLayoutChg>
        <pc:sldLayoutChg chg="modTransition">
          <pc:chgData name="Darlington Azram Shoniwa" userId="61852e84-f473-4fef-a305-cd716c22eba2" providerId="ADAL" clId="{44AEB49A-EE3A-48AC-9E1F-0C268368B5F3}" dt="2023-05-08T15:16:16.940" v="646"/>
          <pc:sldLayoutMkLst>
            <pc:docMk/>
            <pc:sldMasterMk cId="523274018" sldId="2147483870"/>
            <pc:sldLayoutMk cId="4084914890" sldId="2147483873"/>
          </pc:sldLayoutMkLst>
        </pc:sldLayoutChg>
        <pc:sldLayoutChg chg="modTransition">
          <pc:chgData name="Darlington Azram Shoniwa" userId="61852e84-f473-4fef-a305-cd716c22eba2" providerId="ADAL" clId="{44AEB49A-EE3A-48AC-9E1F-0C268368B5F3}" dt="2023-05-08T15:16:16.940" v="646"/>
          <pc:sldLayoutMkLst>
            <pc:docMk/>
            <pc:sldMasterMk cId="523274018" sldId="2147483870"/>
            <pc:sldLayoutMk cId="1053372835" sldId="2147483874"/>
          </pc:sldLayoutMkLst>
        </pc:sldLayoutChg>
        <pc:sldLayoutChg chg="modTransition">
          <pc:chgData name="Darlington Azram Shoniwa" userId="61852e84-f473-4fef-a305-cd716c22eba2" providerId="ADAL" clId="{44AEB49A-EE3A-48AC-9E1F-0C268368B5F3}" dt="2023-05-08T15:16:16.940" v="646"/>
          <pc:sldLayoutMkLst>
            <pc:docMk/>
            <pc:sldMasterMk cId="523274018" sldId="2147483870"/>
            <pc:sldLayoutMk cId="2112031556" sldId="2147483875"/>
          </pc:sldLayoutMkLst>
        </pc:sldLayoutChg>
        <pc:sldLayoutChg chg="modTransition">
          <pc:chgData name="Darlington Azram Shoniwa" userId="61852e84-f473-4fef-a305-cd716c22eba2" providerId="ADAL" clId="{44AEB49A-EE3A-48AC-9E1F-0C268368B5F3}" dt="2023-05-08T15:16:16.940" v="646"/>
          <pc:sldLayoutMkLst>
            <pc:docMk/>
            <pc:sldMasterMk cId="523274018" sldId="2147483870"/>
            <pc:sldLayoutMk cId="2856933402" sldId="2147483876"/>
          </pc:sldLayoutMkLst>
        </pc:sldLayoutChg>
        <pc:sldLayoutChg chg="modTransition">
          <pc:chgData name="Darlington Azram Shoniwa" userId="61852e84-f473-4fef-a305-cd716c22eba2" providerId="ADAL" clId="{44AEB49A-EE3A-48AC-9E1F-0C268368B5F3}" dt="2023-05-08T15:16:16.940" v="646"/>
          <pc:sldLayoutMkLst>
            <pc:docMk/>
            <pc:sldMasterMk cId="523274018" sldId="2147483870"/>
            <pc:sldLayoutMk cId="2362162192" sldId="2147483877"/>
          </pc:sldLayoutMkLst>
        </pc:sldLayoutChg>
        <pc:sldLayoutChg chg="modTransition">
          <pc:chgData name="Darlington Azram Shoniwa" userId="61852e84-f473-4fef-a305-cd716c22eba2" providerId="ADAL" clId="{44AEB49A-EE3A-48AC-9E1F-0C268368B5F3}" dt="2023-05-08T15:16:16.940" v="646"/>
          <pc:sldLayoutMkLst>
            <pc:docMk/>
            <pc:sldMasterMk cId="523274018" sldId="2147483870"/>
            <pc:sldLayoutMk cId="293135158" sldId="2147483878"/>
          </pc:sldLayoutMkLst>
        </pc:sldLayoutChg>
        <pc:sldLayoutChg chg="modTransition">
          <pc:chgData name="Darlington Azram Shoniwa" userId="61852e84-f473-4fef-a305-cd716c22eba2" providerId="ADAL" clId="{44AEB49A-EE3A-48AC-9E1F-0C268368B5F3}" dt="2023-05-08T15:16:16.940" v="646"/>
          <pc:sldLayoutMkLst>
            <pc:docMk/>
            <pc:sldMasterMk cId="523274018" sldId="2147483870"/>
            <pc:sldLayoutMk cId="1699973042" sldId="2147483879"/>
          </pc:sldLayoutMkLst>
        </pc:sldLayoutChg>
        <pc:sldLayoutChg chg="modTransition">
          <pc:chgData name="Darlington Azram Shoniwa" userId="61852e84-f473-4fef-a305-cd716c22eba2" providerId="ADAL" clId="{44AEB49A-EE3A-48AC-9E1F-0C268368B5F3}" dt="2023-05-08T15:16:16.940" v="646"/>
          <pc:sldLayoutMkLst>
            <pc:docMk/>
            <pc:sldMasterMk cId="523274018" sldId="2147483870"/>
            <pc:sldLayoutMk cId="953732505" sldId="2147483880"/>
          </pc:sldLayoutMkLst>
        </pc:sldLayoutChg>
        <pc:sldLayoutChg chg="modTransition">
          <pc:chgData name="Darlington Azram Shoniwa" userId="61852e84-f473-4fef-a305-cd716c22eba2" providerId="ADAL" clId="{44AEB49A-EE3A-48AC-9E1F-0C268368B5F3}" dt="2023-05-08T15:16:16.940" v="646"/>
          <pc:sldLayoutMkLst>
            <pc:docMk/>
            <pc:sldMasterMk cId="523274018" sldId="2147483870"/>
            <pc:sldLayoutMk cId="911243927" sldId="2147483881"/>
          </pc:sldLayoutMkLst>
        </pc:sldLayoutChg>
        <pc:sldLayoutChg chg="modTransition">
          <pc:chgData name="Darlington Azram Shoniwa" userId="61852e84-f473-4fef-a305-cd716c22eba2" providerId="ADAL" clId="{44AEB49A-EE3A-48AC-9E1F-0C268368B5F3}" dt="2023-05-08T15:16:16.940" v="646"/>
          <pc:sldLayoutMkLst>
            <pc:docMk/>
            <pc:sldMasterMk cId="523274018" sldId="2147483870"/>
            <pc:sldLayoutMk cId="3675126711" sldId="2147483882"/>
          </pc:sldLayoutMkLst>
        </pc:sldLayoutChg>
        <pc:sldLayoutChg chg="modTransition">
          <pc:chgData name="Darlington Azram Shoniwa" userId="61852e84-f473-4fef-a305-cd716c22eba2" providerId="ADAL" clId="{44AEB49A-EE3A-48AC-9E1F-0C268368B5F3}" dt="2023-05-08T15:16:16.940" v="646"/>
          <pc:sldLayoutMkLst>
            <pc:docMk/>
            <pc:sldMasterMk cId="523274018" sldId="2147483870"/>
            <pc:sldLayoutMk cId="3948887904" sldId="2147483883"/>
          </pc:sldLayoutMkLst>
        </pc:sldLayoutChg>
        <pc:sldLayoutChg chg="modTransition">
          <pc:chgData name="Darlington Azram Shoniwa" userId="61852e84-f473-4fef-a305-cd716c22eba2" providerId="ADAL" clId="{44AEB49A-EE3A-48AC-9E1F-0C268368B5F3}" dt="2023-05-08T15:16:16.940" v="646"/>
          <pc:sldLayoutMkLst>
            <pc:docMk/>
            <pc:sldMasterMk cId="523274018" sldId="2147483870"/>
            <pc:sldLayoutMk cId="2120525705" sldId="2147483884"/>
          </pc:sldLayoutMkLst>
        </pc:sldLayoutChg>
        <pc:sldLayoutChg chg="modTransition">
          <pc:chgData name="Darlington Azram Shoniwa" userId="61852e84-f473-4fef-a305-cd716c22eba2" providerId="ADAL" clId="{44AEB49A-EE3A-48AC-9E1F-0C268368B5F3}" dt="2023-05-08T15:16:16.940" v="646"/>
          <pc:sldLayoutMkLst>
            <pc:docMk/>
            <pc:sldMasterMk cId="523274018" sldId="2147483870"/>
            <pc:sldLayoutMk cId="3698021921" sldId="2147483885"/>
          </pc:sldLayoutMkLst>
        </pc:sldLayoutChg>
        <pc:sldLayoutChg chg="modTransition">
          <pc:chgData name="Darlington Azram Shoniwa" userId="61852e84-f473-4fef-a305-cd716c22eba2" providerId="ADAL" clId="{44AEB49A-EE3A-48AC-9E1F-0C268368B5F3}" dt="2023-05-08T15:16:16.940" v="646"/>
          <pc:sldLayoutMkLst>
            <pc:docMk/>
            <pc:sldMasterMk cId="523274018" sldId="2147483870"/>
            <pc:sldLayoutMk cId="590917799" sldId="2147483886"/>
          </pc:sldLayoutMkLst>
        </pc:sldLayoutChg>
        <pc:sldLayoutChg chg="modTransition">
          <pc:chgData name="Darlington Azram Shoniwa" userId="61852e84-f473-4fef-a305-cd716c22eba2" providerId="ADAL" clId="{44AEB49A-EE3A-48AC-9E1F-0C268368B5F3}" dt="2023-05-08T15:16:16.940" v="646"/>
          <pc:sldLayoutMkLst>
            <pc:docMk/>
            <pc:sldMasterMk cId="523274018" sldId="2147483870"/>
            <pc:sldLayoutMk cId="3203415690" sldId="2147483887"/>
          </pc:sldLayoutMkLst>
        </pc:sldLayoutChg>
        <pc:sldLayoutChg chg="modTransition">
          <pc:chgData name="Darlington Azram Shoniwa" userId="61852e84-f473-4fef-a305-cd716c22eba2" providerId="ADAL" clId="{44AEB49A-EE3A-48AC-9E1F-0C268368B5F3}" dt="2023-05-08T15:16:16.940" v="646"/>
          <pc:sldLayoutMkLst>
            <pc:docMk/>
            <pc:sldMasterMk cId="523274018" sldId="2147483870"/>
            <pc:sldLayoutMk cId="520328541" sldId="214748388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58076-3734-4E07-8DEA-9439F5AF7836}" type="datetimeFigureOut">
              <a:rPr lang="en-ZW" smtClean="0"/>
              <a:t>8/5/2023</a:t>
            </a:fld>
            <a:endParaRPr lang="en-Z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9FD62-4318-46EC-944A-D73FB319A7B0}" type="slidenum">
              <a:rPr lang="en-ZW" smtClean="0"/>
              <a:t>‹#›</a:t>
            </a:fld>
            <a:endParaRPr lang="en-ZW"/>
          </a:p>
        </p:txBody>
      </p:sp>
    </p:spTree>
    <p:extLst>
      <p:ext uri="{BB962C8B-B14F-4D97-AF65-F5344CB8AC3E}">
        <p14:creationId xmlns:p14="http://schemas.microsoft.com/office/powerpoint/2010/main" val="498956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W" dirty="0"/>
          </a:p>
        </p:txBody>
      </p:sp>
      <p:sp>
        <p:nvSpPr>
          <p:cNvPr id="4" name="Slide Number Placeholder 3"/>
          <p:cNvSpPr>
            <a:spLocks noGrp="1"/>
          </p:cNvSpPr>
          <p:nvPr>
            <p:ph type="sldNum" sz="quarter" idx="10"/>
          </p:nvPr>
        </p:nvSpPr>
        <p:spPr/>
        <p:txBody>
          <a:bodyPr/>
          <a:lstStyle/>
          <a:p>
            <a:fld id="{E589FD62-4318-46EC-944A-D73FB319A7B0}" type="slidenum">
              <a:rPr lang="en-ZW" smtClean="0"/>
              <a:t>1</a:t>
            </a:fld>
            <a:endParaRPr lang="en-ZW"/>
          </a:p>
        </p:txBody>
      </p:sp>
    </p:spTree>
    <p:extLst>
      <p:ext uri="{BB962C8B-B14F-4D97-AF65-F5344CB8AC3E}">
        <p14:creationId xmlns:p14="http://schemas.microsoft.com/office/powerpoint/2010/main" val="1170253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W" dirty="0"/>
          </a:p>
        </p:txBody>
      </p:sp>
      <p:sp>
        <p:nvSpPr>
          <p:cNvPr id="4" name="Slide Number Placeholder 3"/>
          <p:cNvSpPr>
            <a:spLocks noGrp="1"/>
          </p:cNvSpPr>
          <p:nvPr>
            <p:ph type="sldNum" sz="quarter" idx="5"/>
          </p:nvPr>
        </p:nvSpPr>
        <p:spPr/>
        <p:txBody>
          <a:bodyPr/>
          <a:lstStyle/>
          <a:p>
            <a:fld id="{E589FD62-4318-46EC-944A-D73FB319A7B0}" type="slidenum">
              <a:rPr lang="en-ZW" smtClean="0"/>
              <a:t>11</a:t>
            </a:fld>
            <a:endParaRPr lang="en-ZW"/>
          </a:p>
        </p:txBody>
      </p:sp>
    </p:spTree>
    <p:extLst>
      <p:ext uri="{BB962C8B-B14F-4D97-AF65-F5344CB8AC3E}">
        <p14:creationId xmlns:p14="http://schemas.microsoft.com/office/powerpoint/2010/main" val="38618127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21D18B-04A0-43AB-9B96-8FF756326C34}" type="datetimeFigureOut">
              <a:rPr lang="en-ZW" smtClean="0"/>
              <a:t>8/5/2023</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962C9D91-6786-41DB-BF8D-1D1305B1AE74}" type="slidenum">
              <a:rPr lang="en-ZW" smtClean="0"/>
              <a:t>‹#›</a:t>
            </a:fld>
            <a:endParaRPr lang="en-ZW"/>
          </a:p>
        </p:txBody>
      </p:sp>
    </p:spTree>
    <p:extLst>
      <p:ext uri="{BB962C8B-B14F-4D97-AF65-F5344CB8AC3E}">
        <p14:creationId xmlns:p14="http://schemas.microsoft.com/office/powerpoint/2010/main" val="523678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21D18B-04A0-43AB-9B96-8FF756326C34}" type="datetimeFigureOut">
              <a:rPr lang="en-ZW" smtClean="0"/>
              <a:t>8/5/2023</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962C9D91-6786-41DB-BF8D-1D1305B1AE74}" type="slidenum">
              <a:rPr lang="en-ZW" smtClean="0"/>
              <a:t>‹#›</a:t>
            </a:fld>
            <a:endParaRPr lang="en-ZW"/>
          </a:p>
        </p:txBody>
      </p:sp>
    </p:spTree>
    <p:extLst>
      <p:ext uri="{BB962C8B-B14F-4D97-AF65-F5344CB8AC3E}">
        <p14:creationId xmlns:p14="http://schemas.microsoft.com/office/powerpoint/2010/main" val="953732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21D18B-04A0-43AB-9B96-8FF756326C34}" type="datetimeFigureOut">
              <a:rPr lang="en-ZW" smtClean="0"/>
              <a:t>8/5/2023</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962C9D91-6786-41DB-BF8D-1D1305B1AE74}" type="slidenum">
              <a:rPr lang="en-ZW" smtClean="0"/>
              <a:t>‹#›</a:t>
            </a:fld>
            <a:endParaRPr lang="en-ZW"/>
          </a:p>
        </p:txBody>
      </p:sp>
    </p:spTree>
    <p:extLst>
      <p:ext uri="{BB962C8B-B14F-4D97-AF65-F5344CB8AC3E}">
        <p14:creationId xmlns:p14="http://schemas.microsoft.com/office/powerpoint/2010/main" val="911243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21D18B-04A0-43AB-9B96-8FF756326C34}" type="datetimeFigureOut">
              <a:rPr lang="en-ZW" smtClean="0"/>
              <a:t>8/5/2023</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962C9D91-6786-41DB-BF8D-1D1305B1AE74}" type="slidenum">
              <a:rPr lang="en-ZW" smtClean="0"/>
              <a:t>‹#›</a:t>
            </a:fld>
            <a:endParaRPr lang="en-ZW"/>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75126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21D18B-04A0-43AB-9B96-8FF756326C34}" type="datetimeFigureOut">
              <a:rPr lang="en-ZW" smtClean="0"/>
              <a:t>8/5/2023</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962C9D91-6786-41DB-BF8D-1D1305B1AE74}" type="slidenum">
              <a:rPr lang="en-ZW" smtClean="0"/>
              <a:t>‹#›</a:t>
            </a:fld>
            <a:endParaRPr lang="en-ZW"/>
          </a:p>
        </p:txBody>
      </p:sp>
    </p:spTree>
    <p:extLst>
      <p:ext uri="{BB962C8B-B14F-4D97-AF65-F5344CB8AC3E}">
        <p14:creationId xmlns:p14="http://schemas.microsoft.com/office/powerpoint/2010/main" val="3948887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921D18B-04A0-43AB-9B96-8FF756326C34}" type="datetimeFigureOut">
              <a:rPr lang="en-ZW" smtClean="0"/>
              <a:t>8/5/2023</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962C9D91-6786-41DB-BF8D-1D1305B1AE74}" type="slidenum">
              <a:rPr lang="en-ZW" smtClean="0"/>
              <a:t>‹#›</a:t>
            </a:fld>
            <a:endParaRPr lang="en-ZW"/>
          </a:p>
        </p:txBody>
      </p:sp>
    </p:spTree>
    <p:extLst>
      <p:ext uri="{BB962C8B-B14F-4D97-AF65-F5344CB8AC3E}">
        <p14:creationId xmlns:p14="http://schemas.microsoft.com/office/powerpoint/2010/main" val="2120525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921D18B-04A0-43AB-9B96-8FF756326C34}" type="datetimeFigureOut">
              <a:rPr lang="en-ZW" smtClean="0"/>
              <a:t>8/5/2023</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962C9D91-6786-41DB-BF8D-1D1305B1AE74}" type="slidenum">
              <a:rPr lang="en-ZW" smtClean="0"/>
              <a:t>‹#›</a:t>
            </a:fld>
            <a:endParaRPr lang="en-ZW"/>
          </a:p>
        </p:txBody>
      </p:sp>
    </p:spTree>
    <p:extLst>
      <p:ext uri="{BB962C8B-B14F-4D97-AF65-F5344CB8AC3E}">
        <p14:creationId xmlns:p14="http://schemas.microsoft.com/office/powerpoint/2010/main" val="3698021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1D18B-04A0-43AB-9B96-8FF756326C34}" type="datetimeFigureOut">
              <a:rPr lang="en-ZW" smtClean="0"/>
              <a:t>8/5/2023</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962C9D91-6786-41DB-BF8D-1D1305B1AE74}" type="slidenum">
              <a:rPr lang="en-ZW" smtClean="0"/>
              <a:t>‹#›</a:t>
            </a:fld>
            <a:endParaRPr lang="en-ZW"/>
          </a:p>
        </p:txBody>
      </p:sp>
    </p:spTree>
    <p:extLst>
      <p:ext uri="{BB962C8B-B14F-4D97-AF65-F5344CB8AC3E}">
        <p14:creationId xmlns:p14="http://schemas.microsoft.com/office/powerpoint/2010/main" val="590917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1D18B-04A0-43AB-9B96-8FF756326C34}" type="datetimeFigureOut">
              <a:rPr lang="en-ZW" smtClean="0"/>
              <a:t>8/5/2023</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962C9D91-6786-41DB-BF8D-1D1305B1AE74}" type="slidenum">
              <a:rPr lang="en-ZW" smtClean="0"/>
              <a:t>‹#›</a:t>
            </a:fld>
            <a:endParaRPr lang="en-ZW"/>
          </a:p>
        </p:txBody>
      </p:sp>
    </p:spTree>
    <p:extLst>
      <p:ext uri="{BB962C8B-B14F-4D97-AF65-F5344CB8AC3E}">
        <p14:creationId xmlns:p14="http://schemas.microsoft.com/office/powerpoint/2010/main" val="32034156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C000-BB3A-98BA-23CA-D95F6FCECB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04F1D1-989D-1BE5-1822-426121D72D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18CE3-7219-A9FB-519E-6CCE415F4F98}"/>
              </a:ext>
            </a:extLst>
          </p:cNvPr>
          <p:cNvSpPr>
            <a:spLocks noGrp="1"/>
          </p:cNvSpPr>
          <p:nvPr>
            <p:ph type="dt" sz="half" idx="10"/>
          </p:nvPr>
        </p:nvSpPr>
        <p:spPr/>
        <p:txBody>
          <a:bodyPr/>
          <a:lstStyle/>
          <a:p>
            <a:fld id="{6921D18B-04A0-43AB-9B96-8FF756326C34}" type="datetimeFigureOut">
              <a:rPr lang="en-ZW" smtClean="0"/>
              <a:t>8/5/2023</a:t>
            </a:fld>
            <a:endParaRPr lang="en-ZW"/>
          </a:p>
        </p:txBody>
      </p:sp>
      <p:sp>
        <p:nvSpPr>
          <p:cNvPr id="5" name="Footer Placeholder 4">
            <a:extLst>
              <a:ext uri="{FF2B5EF4-FFF2-40B4-BE49-F238E27FC236}">
                <a16:creationId xmlns:a16="http://schemas.microsoft.com/office/drawing/2014/main" id="{65406264-ACBE-FF9C-4680-61274C7D4385}"/>
              </a:ext>
            </a:extLst>
          </p:cNvPr>
          <p:cNvSpPr>
            <a:spLocks noGrp="1"/>
          </p:cNvSpPr>
          <p:nvPr>
            <p:ph type="ftr" sz="quarter" idx="11"/>
          </p:nvPr>
        </p:nvSpPr>
        <p:spPr/>
        <p:txBody>
          <a:bodyPr/>
          <a:lstStyle/>
          <a:p>
            <a:endParaRPr lang="en-ZW"/>
          </a:p>
        </p:txBody>
      </p:sp>
      <p:sp>
        <p:nvSpPr>
          <p:cNvPr id="6" name="Slide Number Placeholder 5">
            <a:extLst>
              <a:ext uri="{FF2B5EF4-FFF2-40B4-BE49-F238E27FC236}">
                <a16:creationId xmlns:a16="http://schemas.microsoft.com/office/drawing/2014/main" id="{F5F53F92-1F68-166C-DB07-A80FFCEBE092}"/>
              </a:ext>
            </a:extLst>
          </p:cNvPr>
          <p:cNvSpPr>
            <a:spLocks noGrp="1"/>
          </p:cNvSpPr>
          <p:nvPr>
            <p:ph type="sldNum" sz="quarter" idx="12"/>
          </p:nvPr>
        </p:nvSpPr>
        <p:spPr/>
        <p:txBody>
          <a:bodyPr/>
          <a:lstStyle/>
          <a:p>
            <a:fld id="{962C9D91-6786-41DB-BF8D-1D1305B1AE74}" type="slidenum">
              <a:rPr lang="en-ZW" smtClean="0"/>
              <a:t>‹#›</a:t>
            </a:fld>
            <a:endParaRPr lang="en-ZW"/>
          </a:p>
        </p:txBody>
      </p:sp>
    </p:spTree>
    <p:extLst>
      <p:ext uri="{BB962C8B-B14F-4D97-AF65-F5344CB8AC3E}">
        <p14:creationId xmlns:p14="http://schemas.microsoft.com/office/powerpoint/2010/main" val="520328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21D18B-04A0-43AB-9B96-8FF756326C34}" type="datetimeFigureOut">
              <a:rPr lang="en-ZW" smtClean="0"/>
              <a:t>8/5/2023</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962C9D91-6786-41DB-BF8D-1D1305B1AE74}" type="slidenum">
              <a:rPr lang="en-ZW" smtClean="0"/>
              <a:t>‹#›</a:t>
            </a:fld>
            <a:endParaRPr lang="en-ZW"/>
          </a:p>
        </p:txBody>
      </p:sp>
    </p:spTree>
    <p:extLst>
      <p:ext uri="{BB962C8B-B14F-4D97-AF65-F5344CB8AC3E}">
        <p14:creationId xmlns:p14="http://schemas.microsoft.com/office/powerpoint/2010/main" val="401097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21D18B-04A0-43AB-9B96-8FF756326C34}" type="datetimeFigureOut">
              <a:rPr lang="en-ZW" smtClean="0"/>
              <a:t>8/5/2023</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962C9D91-6786-41DB-BF8D-1D1305B1AE74}" type="slidenum">
              <a:rPr lang="en-ZW" smtClean="0"/>
              <a:t>‹#›</a:t>
            </a:fld>
            <a:endParaRPr lang="en-ZW"/>
          </a:p>
        </p:txBody>
      </p:sp>
    </p:spTree>
    <p:extLst>
      <p:ext uri="{BB962C8B-B14F-4D97-AF65-F5344CB8AC3E}">
        <p14:creationId xmlns:p14="http://schemas.microsoft.com/office/powerpoint/2010/main" val="408491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21D18B-04A0-43AB-9B96-8FF756326C34}" type="datetimeFigureOut">
              <a:rPr lang="en-ZW" smtClean="0"/>
              <a:t>8/5/2023</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962C9D91-6786-41DB-BF8D-1D1305B1AE74}" type="slidenum">
              <a:rPr lang="en-ZW" smtClean="0"/>
              <a:t>‹#›</a:t>
            </a:fld>
            <a:endParaRPr lang="en-ZW"/>
          </a:p>
        </p:txBody>
      </p:sp>
    </p:spTree>
    <p:extLst>
      <p:ext uri="{BB962C8B-B14F-4D97-AF65-F5344CB8AC3E}">
        <p14:creationId xmlns:p14="http://schemas.microsoft.com/office/powerpoint/2010/main" val="1053372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21D18B-04A0-43AB-9B96-8FF756326C34}" type="datetimeFigureOut">
              <a:rPr lang="en-ZW" smtClean="0"/>
              <a:t>8/5/2023</a:t>
            </a:fld>
            <a:endParaRPr lang="en-ZW"/>
          </a:p>
        </p:txBody>
      </p:sp>
      <p:sp>
        <p:nvSpPr>
          <p:cNvPr id="8" name="Footer Placeholder 7"/>
          <p:cNvSpPr>
            <a:spLocks noGrp="1"/>
          </p:cNvSpPr>
          <p:nvPr>
            <p:ph type="ftr" sz="quarter" idx="11"/>
          </p:nvPr>
        </p:nvSpPr>
        <p:spPr/>
        <p:txBody>
          <a:bodyPr/>
          <a:lstStyle/>
          <a:p>
            <a:endParaRPr lang="en-ZW"/>
          </a:p>
        </p:txBody>
      </p:sp>
      <p:sp>
        <p:nvSpPr>
          <p:cNvPr id="9" name="Slide Number Placeholder 8"/>
          <p:cNvSpPr>
            <a:spLocks noGrp="1"/>
          </p:cNvSpPr>
          <p:nvPr>
            <p:ph type="sldNum" sz="quarter" idx="12"/>
          </p:nvPr>
        </p:nvSpPr>
        <p:spPr/>
        <p:txBody>
          <a:bodyPr/>
          <a:lstStyle/>
          <a:p>
            <a:fld id="{962C9D91-6786-41DB-BF8D-1D1305B1AE74}" type="slidenum">
              <a:rPr lang="en-ZW" smtClean="0"/>
              <a:t>‹#›</a:t>
            </a:fld>
            <a:endParaRPr lang="en-ZW"/>
          </a:p>
        </p:txBody>
      </p:sp>
    </p:spTree>
    <p:extLst>
      <p:ext uri="{BB962C8B-B14F-4D97-AF65-F5344CB8AC3E}">
        <p14:creationId xmlns:p14="http://schemas.microsoft.com/office/powerpoint/2010/main" val="211203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21D18B-04A0-43AB-9B96-8FF756326C34}" type="datetimeFigureOut">
              <a:rPr lang="en-ZW" smtClean="0"/>
              <a:t>8/5/2023</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962C9D91-6786-41DB-BF8D-1D1305B1AE74}" type="slidenum">
              <a:rPr lang="en-ZW" smtClean="0"/>
              <a:t>‹#›</a:t>
            </a:fld>
            <a:endParaRPr lang="en-ZW"/>
          </a:p>
        </p:txBody>
      </p:sp>
    </p:spTree>
    <p:extLst>
      <p:ext uri="{BB962C8B-B14F-4D97-AF65-F5344CB8AC3E}">
        <p14:creationId xmlns:p14="http://schemas.microsoft.com/office/powerpoint/2010/main" val="2856933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921D18B-04A0-43AB-9B96-8FF756326C34}" type="datetimeFigureOut">
              <a:rPr lang="en-ZW" smtClean="0"/>
              <a:t>8/5/2023</a:t>
            </a:fld>
            <a:endParaRPr lang="en-ZW"/>
          </a:p>
        </p:txBody>
      </p:sp>
      <p:sp>
        <p:nvSpPr>
          <p:cNvPr id="3" name="Footer Placeholder 2"/>
          <p:cNvSpPr>
            <a:spLocks noGrp="1"/>
          </p:cNvSpPr>
          <p:nvPr>
            <p:ph type="ftr" sz="quarter" idx="11"/>
          </p:nvPr>
        </p:nvSpPr>
        <p:spPr/>
        <p:txBody>
          <a:bodyPr/>
          <a:lstStyle/>
          <a:p>
            <a:endParaRPr lang="en-ZW"/>
          </a:p>
        </p:txBody>
      </p:sp>
      <p:sp>
        <p:nvSpPr>
          <p:cNvPr id="4" name="Slide Number Placeholder 3"/>
          <p:cNvSpPr>
            <a:spLocks noGrp="1"/>
          </p:cNvSpPr>
          <p:nvPr>
            <p:ph type="sldNum" sz="quarter" idx="12"/>
          </p:nvPr>
        </p:nvSpPr>
        <p:spPr/>
        <p:txBody>
          <a:bodyPr/>
          <a:lstStyle/>
          <a:p>
            <a:fld id="{962C9D91-6786-41DB-BF8D-1D1305B1AE74}" type="slidenum">
              <a:rPr lang="en-ZW" smtClean="0"/>
              <a:t>‹#›</a:t>
            </a:fld>
            <a:endParaRPr lang="en-ZW"/>
          </a:p>
        </p:txBody>
      </p:sp>
    </p:spTree>
    <p:extLst>
      <p:ext uri="{BB962C8B-B14F-4D97-AF65-F5344CB8AC3E}">
        <p14:creationId xmlns:p14="http://schemas.microsoft.com/office/powerpoint/2010/main" val="236216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21D18B-04A0-43AB-9B96-8FF756326C34}" type="datetimeFigureOut">
              <a:rPr lang="en-ZW" smtClean="0"/>
              <a:t>8/5/2023</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962C9D91-6786-41DB-BF8D-1D1305B1AE74}" type="slidenum">
              <a:rPr lang="en-ZW" smtClean="0"/>
              <a:t>‹#›</a:t>
            </a:fld>
            <a:endParaRPr lang="en-ZW"/>
          </a:p>
        </p:txBody>
      </p:sp>
    </p:spTree>
    <p:extLst>
      <p:ext uri="{BB962C8B-B14F-4D97-AF65-F5344CB8AC3E}">
        <p14:creationId xmlns:p14="http://schemas.microsoft.com/office/powerpoint/2010/main" val="293135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21D18B-04A0-43AB-9B96-8FF756326C34}" type="datetimeFigureOut">
              <a:rPr lang="en-ZW" smtClean="0"/>
              <a:t>8/5/2023</a:t>
            </a:fld>
            <a:endParaRPr lang="en-ZW"/>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2C9D91-6786-41DB-BF8D-1D1305B1AE74}" type="slidenum">
              <a:rPr lang="en-ZW" smtClean="0"/>
              <a:t>‹#›</a:t>
            </a:fld>
            <a:endParaRPr lang="en-ZW"/>
          </a:p>
        </p:txBody>
      </p:sp>
    </p:spTree>
    <p:extLst>
      <p:ext uri="{BB962C8B-B14F-4D97-AF65-F5344CB8AC3E}">
        <p14:creationId xmlns:p14="http://schemas.microsoft.com/office/powerpoint/2010/main" val="1699973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921D18B-04A0-43AB-9B96-8FF756326C34}" type="datetimeFigureOut">
              <a:rPr lang="en-ZW" smtClean="0"/>
              <a:t>8/5/2023</a:t>
            </a:fld>
            <a:endParaRPr lang="en-ZW"/>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ZW"/>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62C9D91-6786-41DB-BF8D-1D1305B1AE74}" type="slidenum">
              <a:rPr lang="en-ZW" smtClean="0"/>
              <a:t>‹#›</a:t>
            </a:fld>
            <a:endParaRPr lang="en-ZW"/>
          </a:p>
        </p:txBody>
      </p:sp>
    </p:spTree>
    <p:extLst>
      <p:ext uri="{BB962C8B-B14F-4D97-AF65-F5344CB8AC3E}">
        <p14:creationId xmlns:p14="http://schemas.microsoft.com/office/powerpoint/2010/main" val="52327401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 id="214748388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https://www.pureoils.com/wp-content/uploads/2019/05/logo.png" TargetMode="External"/><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https://www.pureoils.com/wp-content/uploads/2019/05/logo.p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https://www.pureoils.com/wp-content/uploads/2019/05/logo.png" TargetMode="External"/><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https://www.pureoils.com/wp-content/uploads/2019/05/logo.png" TargetMode="External"/><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https://www.pureoils.com/wp-content/uploads/2019/05/logo.png" TargetMode="External"/><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https://www.pureoils.com/wp-content/uploads/2019/05/logo.png" TargetMode="External"/><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https://www.pureoils.com/wp-content/uploads/2019/05/logo.png" TargetMode="External"/><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https://www.pureoils.com/wp-content/uploads/2019/05/logo.png" TargetMode="External"/><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https://www.pureoils.com/wp-content/uploads/2019/05/logo.png" TargetMode="External"/><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https://www.pureoils.com/wp-content/uploads/2019/05/logo.png" TargetMode="External"/><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 name="TextBox 5"/>
          <p:cNvSpPr txBox="1"/>
          <p:nvPr/>
        </p:nvSpPr>
        <p:spPr>
          <a:xfrm>
            <a:off x="648425" y="2199501"/>
            <a:ext cx="10438673" cy="4016484"/>
          </a:xfrm>
          <a:prstGeom prst="rect">
            <a:avLst/>
          </a:prstGeom>
          <a:noFill/>
        </p:spPr>
        <p:txBody>
          <a:bodyPr wrap="square" rtlCol="0">
            <a:spAutoFit/>
          </a:bodyPr>
          <a:lstStyle/>
          <a:p>
            <a:pPr>
              <a:lnSpc>
                <a:spcPct val="150000"/>
              </a:lnSpc>
            </a:pPr>
            <a:r>
              <a:rPr lang="en-US" sz="3000" b="1" dirty="0">
                <a:latin typeface="Garamond" panose="02020404030301010803" pitchFamily="18" charset="0"/>
              </a:rPr>
              <a:t>NAME				  </a:t>
            </a:r>
            <a:r>
              <a:rPr lang="en-US" sz="3000" dirty="0">
                <a:latin typeface="Garamond" panose="02020404030301010803" pitchFamily="18" charset="0"/>
              </a:rPr>
              <a:t>DARLINGTON AZRAM SHONIWA</a:t>
            </a:r>
          </a:p>
          <a:p>
            <a:pPr>
              <a:lnSpc>
                <a:spcPct val="150000"/>
              </a:lnSpc>
            </a:pPr>
            <a:r>
              <a:rPr lang="en-US" sz="3000" b="1" dirty="0">
                <a:latin typeface="Garamond" panose="02020404030301010803" pitchFamily="18" charset="0"/>
              </a:rPr>
              <a:t>PIN</a:t>
            </a:r>
            <a:r>
              <a:rPr lang="en-US" sz="3000" dirty="0">
                <a:latin typeface="Garamond" panose="02020404030301010803" pitchFamily="18" charset="0"/>
              </a:rPr>
              <a:t>      		            P1970141R</a:t>
            </a:r>
          </a:p>
          <a:p>
            <a:pPr>
              <a:lnSpc>
                <a:spcPct val="150000"/>
              </a:lnSpc>
            </a:pPr>
            <a:r>
              <a:rPr lang="en-US" sz="3000" b="1" dirty="0">
                <a:latin typeface="Garamond" panose="02020404030301010803" pitchFamily="18" charset="0"/>
              </a:rPr>
              <a:t>SUPERVISOR</a:t>
            </a:r>
            <a:r>
              <a:rPr lang="en-US" sz="3000" dirty="0">
                <a:latin typeface="Garamond" panose="02020404030301010803" pitchFamily="18" charset="0"/>
              </a:rPr>
              <a:t> 	  CAESAR MUTARE</a:t>
            </a:r>
          </a:p>
          <a:p>
            <a:pPr>
              <a:lnSpc>
                <a:spcPct val="150000"/>
              </a:lnSpc>
            </a:pPr>
            <a:r>
              <a:rPr lang="en-US" sz="3000" b="1" dirty="0">
                <a:latin typeface="Garamond" panose="02020404030301010803" pitchFamily="18" charset="0"/>
              </a:rPr>
              <a:t>PROJECT </a:t>
            </a:r>
            <a:r>
              <a:rPr lang="en-US" sz="3000" dirty="0">
                <a:latin typeface="Garamond" panose="02020404030301010803" pitchFamily="18" charset="0"/>
              </a:rPr>
              <a:t>		       TANK FARM MONITORING SYSTEM 				                     ZIMGOLD OIL INDUSTRIES</a:t>
            </a:r>
          </a:p>
          <a:p>
            <a:r>
              <a:rPr lang="en-US" sz="3000" dirty="0">
                <a:latin typeface="Garamond" panose="02020404030301010803" pitchFamily="18" charset="0"/>
              </a:rPr>
              <a:t> </a:t>
            </a:r>
            <a:endParaRPr lang="en-ZW" sz="3000" dirty="0">
              <a:latin typeface="Garamond" panose="02020404030301010803" pitchFamily="18" charset="0"/>
            </a:endParaRPr>
          </a:p>
        </p:txBody>
      </p:sp>
      <p:sp>
        <p:nvSpPr>
          <p:cNvPr id="10" name="TextBox 9"/>
          <p:cNvSpPr txBox="1"/>
          <p:nvPr/>
        </p:nvSpPr>
        <p:spPr>
          <a:xfrm>
            <a:off x="1489961" y="642015"/>
            <a:ext cx="8755599" cy="677108"/>
          </a:xfrm>
          <a:prstGeom prst="rect">
            <a:avLst/>
          </a:prstGeom>
          <a:noFill/>
        </p:spPr>
        <p:txBody>
          <a:bodyPr wrap="square" rtlCol="0">
            <a:spAutoFit/>
          </a:bodyPr>
          <a:lstStyle/>
          <a:p>
            <a:r>
              <a:rPr lang="en-US" sz="3800" b="1">
                <a:latin typeface="Garamond" panose="02020404030301010803" pitchFamily="18" charset="0"/>
              </a:rPr>
              <a:t>BSEH 480 </a:t>
            </a:r>
            <a:r>
              <a:rPr lang="en-US" sz="3800" b="1" dirty="0">
                <a:latin typeface="Garamond" panose="02020404030301010803" pitchFamily="18" charset="0"/>
              </a:rPr>
              <a:t>IT CAPSTONE PROJECT II</a:t>
            </a:r>
            <a:r>
              <a:rPr lang="en-US" sz="3000" b="1" dirty="0">
                <a:latin typeface="Garamond" panose="02020404030301010803" pitchFamily="18" charset="0"/>
              </a:rPr>
              <a:t> </a:t>
            </a:r>
            <a:endParaRPr lang="en-ZW" sz="3000" b="1" dirty="0">
              <a:latin typeface="Garamond" panose="02020404030301010803" pitchFamily="18" charset="0"/>
            </a:endParaRPr>
          </a:p>
        </p:txBody>
      </p:sp>
      <p:pic>
        <p:nvPicPr>
          <p:cNvPr id="5" name="Picture 4">
            <a:extLst>
              <a:ext uri="{FF2B5EF4-FFF2-40B4-BE49-F238E27FC236}">
                <a16:creationId xmlns:a16="http://schemas.microsoft.com/office/drawing/2014/main" id="{7864B07C-B3E2-4E63-A52D-C9D403FE13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3311" y="139368"/>
            <a:ext cx="1327573" cy="1327573"/>
          </a:xfrm>
          <a:prstGeom prst="rect">
            <a:avLst/>
          </a:prstGeom>
        </p:spPr>
      </p:pic>
    </p:spTree>
    <p:extLst>
      <p:ext uri="{BB962C8B-B14F-4D97-AF65-F5344CB8AC3E}">
        <p14:creationId xmlns:p14="http://schemas.microsoft.com/office/powerpoint/2010/main" val="2981735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alpha val="8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AC5A-2438-D362-289E-18D6CB56A5CE}"/>
              </a:ext>
            </a:extLst>
          </p:cNvPr>
          <p:cNvSpPr>
            <a:spLocks noGrp="1"/>
          </p:cNvSpPr>
          <p:nvPr>
            <p:ph type="title"/>
          </p:nvPr>
        </p:nvSpPr>
        <p:spPr>
          <a:xfrm>
            <a:off x="717131" y="-104915"/>
            <a:ext cx="10364451" cy="1596177"/>
          </a:xfrm>
        </p:spPr>
        <p:txBody>
          <a:bodyPr/>
          <a:lstStyle/>
          <a:p>
            <a:r>
              <a:rPr lang="en-US" b="1" dirty="0">
                <a:latin typeface="Garamond" panose="02020404030301010803" pitchFamily="18" charset="0"/>
              </a:rPr>
              <a:t>Scope</a:t>
            </a:r>
          </a:p>
        </p:txBody>
      </p:sp>
      <p:sp>
        <p:nvSpPr>
          <p:cNvPr id="3" name="Content Placeholder 2">
            <a:extLst>
              <a:ext uri="{FF2B5EF4-FFF2-40B4-BE49-F238E27FC236}">
                <a16:creationId xmlns:a16="http://schemas.microsoft.com/office/drawing/2014/main" id="{7BBE0148-46A9-67C6-BFC8-E4A50DA6CFF0}"/>
              </a:ext>
            </a:extLst>
          </p:cNvPr>
          <p:cNvSpPr>
            <a:spLocks noGrp="1"/>
          </p:cNvSpPr>
          <p:nvPr>
            <p:ph idx="1"/>
          </p:nvPr>
        </p:nvSpPr>
        <p:spPr>
          <a:xfrm>
            <a:off x="639097" y="1339624"/>
            <a:ext cx="11302975" cy="5093981"/>
          </a:xfrm>
        </p:spPr>
        <p:txBody>
          <a:bodyPr>
            <a:noAutofit/>
          </a:bodyPr>
          <a:lstStyle/>
          <a:p>
            <a:pPr marL="0" indent="0">
              <a:lnSpc>
                <a:spcPct val="100000"/>
              </a:lnSpc>
              <a:buNone/>
            </a:pPr>
            <a:r>
              <a:rPr lang="en-US" sz="1800" cap="none" dirty="0">
                <a:latin typeface="Garamond" panose="02020404030301010803" pitchFamily="18" charset="0"/>
              </a:rPr>
              <a:t>Define the objectives and requirements of the system, such as the types and number of tanks to be monitored, the data to be collected and analyzed, the communication protocols and standards to be used, the security and reliability measures to be implemented.</a:t>
            </a:r>
          </a:p>
          <a:p>
            <a:pPr marL="0" indent="0">
              <a:lnSpc>
                <a:spcPct val="100000"/>
              </a:lnSpc>
              <a:buNone/>
            </a:pPr>
            <a:r>
              <a:rPr lang="en-US" sz="1800" cap="none" dirty="0">
                <a:latin typeface="Garamond" panose="02020404030301010803" pitchFamily="18" charset="0"/>
              </a:rPr>
              <a:t>Design the system architecture and components, such as the sensors and devices to be installed in the tanks, the data acquisition and processing units, the user interface and display devices, the network and communication infrastructure.</a:t>
            </a:r>
          </a:p>
          <a:p>
            <a:pPr marL="0" indent="0">
              <a:lnSpc>
                <a:spcPct val="100000"/>
              </a:lnSpc>
              <a:buNone/>
            </a:pPr>
            <a:r>
              <a:rPr lang="en-US" sz="1800" cap="none" dirty="0">
                <a:latin typeface="Garamond" panose="02020404030301010803" pitchFamily="18" charset="0"/>
              </a:rPr>
              <a:t>Develop and test the system software and hardware, such as the data collection and analysis algorithms, the user interface and display functions, the network and communication protocols, the sensor and device calibration and configuration.</a:t>
            </a:r>
          </a:p>
          <a:p>
            <a:pPr marL="0" indent="0">
              <a:lnSpc>
                <a:spcPct val="100000"/>
              </a:lnSpc>
              <a:buNone/>
            </a:pPr>
            <a:endParaRPr lang="en-US" sz="1800" cap="none" dirty="0">
              <a:latin typeface="Garamond" panose="02020404030301010803" pitchFamily="18" charset="0"/>
            </a:endParaRPr>
          </a:p>
          <a:p>
            <a:pPr marL="0" marR="0" indent="0">
              <a:lnSpc>
                <a:spcPct val="100000"/>
              </a:lnSpc>
              <a:spcBef>
                <a:spcPts val="0"/>
              </a:spcBef>
              <a:spcAft>
                <a:spcPts val="0"/>
              </a:spcAft>
              <a:buNone/>
            </a:pPr>
            <a:r>
              <a:rPr lang="en-ZW" sz="1800" cap="none" dirty="0">
                <a:effectLst/>
                <a:latin typeface="Garamond" panose="02020404030301010803" pitchFamily="18" charset="0"/>
                <a:ea typeface="Times New Roman" panose="02020603050405020304" pitchFamily="18" charset="0"/>
              </a:rPr>
              <a:t>Deploy and commission the system in the tank farm, such as installing and connecting the sensors and devices in the tanks, setting up and configuring the data acquisition and processing units, testing, and verifying the system functionality and performance, training and supporting the users.</a:t>
            </a:r>
            <a:endParaRPr lang="en-US" sz="1800" cap="none" dirty="0">
              <a:effectLst/>
              <a:latin typeface="Garamond" panose="02020404030301010803" pitchFamily="18" charset="0"/>
              <a:ea typeface="Times New Roman" panose="02020603050405020304" pitchFamily="18" charset="0"/>
            </a:endParaRPr>
          </a:p>
          <a:p>
            <a:pPr marL="0" indent="0">
              <a:lnSpc>
                <a:spcPct val="100000"/>
              </a:lnSpc>
              <a:buNone/>
            </a:pPr>
            <a:r>
              <a:rPr lang="en-US" sz="1800" cap="none" dirty="0">
                <a:latin typeface="Garamond" panose="02020404030301010803" pitchFamily="18" charset="0"/>
              </a:rPr>
              <a:t>Maintain and operate the system throughout its lifecycle, such as monitoring and troubleshooting the system performance and issues, updating, and upgrading the system software and hardware, providing technical support and customer service.</a:t>
            </a:r>
          </a:p>
          <a:p>
            <a:pPr marL="0" indent="0">
              <a:buNone/>
            </a:pPr>
            <a:endParaRPr lang="en-US" sz="1800" cap="none" dirty="0">
              <a:latin typeface="Garamond" panose="02020404030301010803" pitchFamily="18" charset="0"/>
            </a:endParaRPr>
          </a:p>
        </p:txBody>
      </p:sp>
      <p:pic>
        <p:nvPicPr>
          <p:cNvPr id="5" name="Picture 4" descr="Pure Oil Industries">
            <a:extLst>
              <a:ext uri="{FF2B5EF4-FFF2-40B4-BE49-F238E27FC236}">
                <a16:creationId xmlns:a16="http://schemas.microsoft.com/office/drawing/2014/main" id="{5EF17120-DFB7-CAA1-8E33-86BA2B7C88C5}"/>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0295310" y="167910"/>
            <a:ext cx="1809791" cy="898889"/>
          </a:xfrm>
          <a:prstGeom prst="rect">
            <a:avLst/>
          </a:prstGeom>
          <a:noFill/>
          <a:ln>
            <a:noFill/>
          </a:ln>
        </p:spPr>
      </p:pic>
    </p:spTree>
    <p:extLst>
      <p:ext uri="{BB962C8B-B14F-4D97-AF65-F5344CB8AC3E}">
        <p14:creationId xmlns:p14="http://schemas.microsoft.com/office/powerpoint/2010/main" val="1610900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5216"/>
            <a:ext cx="10364451" cy="1596177"/>
          </a:xfrm>
        </p:spPr>
        <p:txBody>
          <a:bodyPr/>
          <a:lstStyle/>
          <a:p>
            <a:pPr algn="ctr"/>
            <a:r>
              <a:rPr lang="en-US" b="1" dirty="0">
                <a:latin typeface="Garamond" panose="02020404030301010803" pitchFamily="18" charset="0"/>
              </a:rPr>
              <a:t>Significance of the study</a:t>
            </a:r>
            <a:endParaRPr lang="en-ZW" b="1" dirty="0">
              <a:latin typeface="Garamond" panose="02020404030301010803" pitchFamily="18" charset="0"/>
            </a:endParaRPr>
          </a:p>
        </p:txBody>
      </p:sp>
      <p:sp>
        <p:nvSpPr>
          <p:cNvPr id="6" name="TextBox 5"/>
          <p:cNvSpPr txBox="1"/>
          <p:nvPr/>
        </p:nvSpPr>
        <p:spPr>
          <a:xfrm>
            <a:off x="989349" y="1517813"/>
            <a:ext cx="10172700" cy="4401205"/>
          </a:xfrm>
          <a:prstGeom prst="rect">
            <a:avLst/>
          </a:prstGeom>
          <a:noFill/>
        </p:spPr>
        <p:txBody>
          <a:bodyPr wrap="square" rtlCol="0">
            <a:spAutoFit/>
          </a:bodyPr>
          <a:lstStyle/>
          <a:p>
            <a:pPr marL="0" marR="0">
              <a:spcBef>
                <a:spcPts val="0"/>
              </a:spcBef>
              <a:spcAft>
                <a:spcPts val="0"/>
              </a:spcAft>
            </a:pPr>
            <a:r>
              <a:rPr lang="en-US" sz="2000" dirty="0">
                <a:effectLst/>
                <a:latin typeface="Garamond" panose="02020404030301010803" pitchFamily="18" charset="0"/>
                <a:ea typeface="Times New Roman" panose="02020603050405020304" pitchFamily="18" charset="0"/>
              </a:rPr>
              <a:t>A tank farm monitoring system is a system that uses wireless technology to measure and report the level, temperature, pressure and other parameters of liquid tanks in remote locations. It can be used for inventory management, overfill prevention, leak detection, safety compliance and automation of tank farms</a:t>
            </a:r>
            <a:r>
              <a:rPr lang="en-ZW" sz="2000" dirty="0">
                <a:latin typeface="Garamond" panose="02020404030301010803" pitchFamily="18" charset="0"/>
                <a:ea typeface="Times New Roman" panose="02020603050405020304" pitchFamily="18" charset="0"/>
              </a:rPr>
              <a:t>.</a:t>
            </a:r>
            <a:endParaRPr lang="en-ZW" sz="2000" dirty="0">
              <a:effectLst/>
              <a:latin typeface="Garamond" panose="02020404030301010803" pitchFamily="18" charset="0"/>
              <a:ea typeface="Times New Roman" panose="02020603050405020304" pitchFamily="18" charset="0"/>
            </a:endParaRPr>
          </a:p>
          <a:p>
            <a:pPr marL="0" marR="0">
              <a:spcBef>
                <a:spcPts val="0"/>
              </a:spcBef>
              <a:spcAft>
                <a:spcPts val="0"/>
              </a:spcAft>
            </a:pPr>
            <a:endParaRPr lang="en-ZW" sz="2000" dirty="0">
              <a:latin typeface="Garamond" panose="02020404030301010803" pitchFamily="18" charset="0"/>
              <a:ea typeface="Times New Roman" panose="02020603050405020304" pitchFamily="18" charset="0"/>
            </a:endParaRPr>
          </a:p>
          <a:p>
            <a:pPr marL="0" marR="0">
              <a:spcBef>
                <a:spcPts val="0"/>
              </a:spcBef>
              <a:spcAft>
                <a:spcPts val="0"/>
              </a:spcAft>
            </a:pPr>
            <a:r>
              <a:rPr lang="en-US" sz="2000" dirty="0">
                <a:effectLst/>
                <a:latin typeface="Garamond" panose="02020404030301010803" pitchFamily="18" charset="0"/>
                <a:ea typeface="Times New Roman" panose="02020603050405020304" pitchFamily="18" charset="0"/>
              </a:rPr>
              <a:t>Reducing operational costs by eliminating manual measurements, optimizing tank capacity and transfer rates, and minimizing human errors and risks.</a:t>
            </a:r>
          </a:p>
          <a:p>
            <a:pPr marL="0" marR="0">
              <a:spcBef>
                <a:spcPts val="0"/>
              </a:spcBef>
              <a:spcAft>
                <a:spcPts val="0"/>
              </a:spcAft>
            </a:pPr>
            <a:endParaRPr lang="en-US" sz="2000" dirty="0">
              <a:effectLst/>
              <a:latin typeface="Garamond" panose="02020404030301010803" pitchFamily="18" charset="0"/>
              <a:ea typeface="Times New Roman" panose="02020603050405020304" pitchFamily="18" charset="0"/>
            </a:endParaRPr>
          </a:p>
          <a:p>
            <a:pPr marL="0" marR="0">
              <a:spcBef>
                <a:spcPts val="0"/>
              </a:spcBef>
              <a:spcAft>
                <a:spcPts val="0"/>
              </a:spcAft>
            </a:pPr>
            <a:r>
              <a:rPr lang="en-US" sz="2000" dirty="0">
                <a:effectLst/>
                <a:latin typeface="Garamond" panose="02020404030301010803" pitchFamily="18" charset="0"/>
                <a:ea typeface="Times New Roman" panose="02020603050405020304" pitchFamily="18" charset="0"/>
              </a:rPr>
              <a:t>Enhancing environmental protection by preventing oil spills, leaks and losses, and complying with regulatory standards</a:t>
            </a:r>
          </a:p>
          <a:p>
            <a:pPr marL="0" marR="0">
              <a:spcBef>
                <a:spcPts val="0"/>
              </a:spcBef>
              <a:spcAft>
                <a:spcPts val="0"/>
              </a:spcAft>
            </a:pPr>
            <a:r>
              <a:rPr lang="en-ZW" sz="2000" dirty="0">
                <a:effectLst/>
                <a:latin typeface="Garamond" panose="02020404030301010803" pitchFamily="18" charset="0"/>
                <a:ea typeface="Times New Roman" panose="02020603050405020304" pitchFamily="18" charset="0"/>
              </a:rPr>
              <a:t> </a:t>
            </a:r>
            <a:endParaRPr lang="en-US" sz="2000" dirty="0">
              <a:effectLst/>
              <a:latin typeface="Garamond" panose="02020404030301010803" pitchFamily="18" charset="0"/>
              <a:ea typeface="Times New Roman" panose="02020603050405020304" pitchFamily="18" charset="0"/>
            </a:endParaRPr>
          </a:p>
          <a:p>
            <a:pPr marL="0" marR="0">
              <a:spcBef>
                <a:spcPts val="0"/>
              </a:spcBef>
              <a:spcAft>
                <a:spcPts val="0"/>
              </a:spcAft>
            </a:pPr>
            <a:r>
              <a:rPr lang="en-ZW" sz="2000" dirty="0">
                <a:effectLst/>
                <a:latin typeface="Garamond" panose="02020404030301010803" pitchFamily="18" charset="0"/>
                <a:ea typeface="Times New Roman" panose="02020603050405020304" pitchFamily="18" charset="0"/>
              </a:rPr>
              <a:t>Furthermore, the implementation of such a system brings great innovation not only to Zimgold Oil industries but to the country, as many organisations will find this project as a point of reference for implementation of such systems.</a:t>
            </a:r>
            <a:endParaRPr lang="en-US" sz="2000" dirty="0">
              <a:effectLst/>
              <a:latin typeface="Garamond" panose="02020404030301010803" pitchFamily="18" charset="0"/>
              <a:ea typeface="Times New Roman" panose="02020603050405020304" pitchFamily="18" charset="0"/>
            </a:endParaRPr>
          </a:p>
        </p:txBody>
      </p:sp>
      <p:pic>
        <p:nvPicPr>
          <p:cNvPr id="7" name="Picture 6" descr="Pure Oil Industries">
            <a:extLst>
              <a:ext uri="{FF2B5EF4-FFF2-40B4-BE49-F238E27FC236}">
                <a16:creationId xmlns:a16="http://schemas.microsoft.com/office/drawing/2014/main" id="{F5999600-8A68-4C37-B7C9-4A8F9D669A47}"/>
              </a:ext>
            </a:extLst>
          </p:cNvPr>
          <p:cNvPicPr>
            <a:picLocks noChangeAspect="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000343" y="323429"/>
            <a:ext cx="1809791" cy="898889"/>
          </a:xfrm>
          <a:prstGeom prst="rect">
            <a:avLst/>
          </a:prstGeom>
          <a:noFill/>
          <a:ln>
            <a:noFill/>
          </a:ln>
        </p:spPr>
      </p:pic>
    </p:spTree>
    <p:extLst>
      <p:ext uri="{BB962C8B-B14F-4D97-AF65-F5344CB8AC3E}">
        <p14:creationId xmlns:p14="http://schemas.microsoft.com/office/powerpoint/2010/main" val="3775334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3FBD-A8D5-45C9-A25D-D42F3A1A5915}"/>
              </a:ext>
            </a:extLst>
          </p:cNvPr>
          <p:cNvSpPr>
            <a:spLocks noGrp="1"/>
          </p:cNvSpPr>
          <p:nvPr>
            <p:ph type="title"/>
          </p:nvPr>
        </p:nvSpPr>
        <p:spPr>
          <a:xfrm>
            <a:off x="995364" y="489798"/>
            <a:ext cx="10515600" cy="5528603"/>
          </a:xfrm>
        </p:spPr>
        <p:txBody>
          <a:bodyPr>
            <a:normAutofit/>
          </a:bodyPr>
          <a:lstStyle/>
          <a:p>
            <a:pPr marL="0" indent="0" algn="ctr">
              <a:buNone/>
            </a:pPr>
            <a:r>
              <a:rPr lang="en-US" sz="9600" dirty="0">
                <a:latin typeface="Baskerville Old Face" panose="02020602080505020303" pitchFamily="18" charset="0"/>
                <a:cs typeface="Aharoni" panose="020B0604020202020204" pitchFamily="2" charset="-79"/>
              </a:rPr>
              <a:t>The </a:t>
            </a:r>
            <a:br>
              <a:rPr lang="en-US" sz="9600" dirty="0">
                <a:latin typeface="Baskerville Old Face" panose="02020602080505020303" pitchFamily="18" charset="0"/>
                <a:cs typeface="Aharoni" panose="020B0604020202020204" pitchFamily="2" charset="-79"/>
              </a:rPr>
            </a:br>
            <a:r>
              <a:rPr lang="en-US" sz="9600" dirty="0">
                <a:latin typeface="Baskerville Old Face" panose="02020602080505020303" pitchFamily="18" charset="0"/>
                <a:cs typeface="Aharoni" panose="020B0604020202020204" pitchFamily="2" charset="-79"/>
              </a:rPr>
              <a:t>End </a:t>
            </a:r>
            <a:br>
              <a:rPr lang="en-US" sz="8000" dirty="0">
                <a:latin typeface="Baskerville Old Face" panose="02020602080505020303" pitchFamily="18" charset="0"/>
                <a:cs typeface="Aharoni" panose="020B0604020202020204" pitchFamily="2" charset="-79"/>
              </a:rPr>
            </a:br>
            <a:r>
              <a:rPr lang="en-US" sz="9600" dirty="0">
                <a:latin typeface="Baskerville Old Face" panose="02020602080505020303" pitchFamily="18" charset="0"/>
                <a:cs typeface="Aharoni" panose="020B0604020202020204" pitchFamily="2" charset="-79"/>
              </a:rPr>
              <a:t>Thank you</a:t>
            </a:r>
            <a:br>
              <a:rPr lang="en-ZW" dirty="0">
                <a:latin typeface="Garamond" panose="02020404030301010803" pitchFamily="18" charset="0"/>
              </a:rPr>
            </a:br>
            <a:endParaRPr lang="en-ZW" dirty="0">
              <a:latin typeface="Garamond" panose="02020404030301010803" pitchFamily="18" charset="0"/>
            </a:endParaRPr>
          </a:p>
        </p:txBody>
      </p:sp>
    </p:spTree>
    <p:extLst>
      <p:ext uri="{BB962C8B-B14F-4D97-AF65-F5344CB8AC3E}">
        <p14:creationId xmlns:p14="http://schemas.microsoft.com/office/powerpoint/2010/main" val="3067066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1109" y="1359694"/>
            <a:ext cx="10515600" cy="2949575"/>
          </a:xfrm>
        </p:spPr>
        <p:txBody>
          <a:bodyPr>
            <a:noAutofit/>
          </a:bodyPr>
          <a:lstStyle/>
          <a:p>
            <a:pPr algn="ctr"/>
            <a:r>
              <a:rPr lang="en-US" sz="3000" dirty="0">
                <a:latin typeface="Garamond" panose="02020404030301010803" pitchFamily="18" charset="0"/>
              </a:rPr>
              <a:t>THIS PROJECT IS FOR </a:t>
            </a:r>
            <a:br>
              <a:rPr lang="en-US" sz="3000" dirty="0">
                <a:latin typeface="Garamond" panose="02020404030301010803" pitchFamily="18" charset="0"/>
              </a:rPr>
            </a:br>
            <a:br>
              <a:rPr lang="en-US" sz="3000" dirty="0">
                <a:latin typeface="Garamond" panose="02020404030301010803" pitchFamily="18" charset="0"/>
              </a:rPr>
            </a:br>
            <a:r>
              <a:rPr lang="en-US" sz="5000" dirty="0">
                <a:latin typeface="Garamond" panose="02020404030301010803" pitchFamily="18" charset="0"/>
              </a:rPr>
              <a:t>Zimgold oil </a:t>
            </a:r>
            <a:r>
              <a:rPr lang="en-US" sz="4800" dirty="0">
                <a:latin typeface="Garamond" panose="02020404030301010803" pitchFamily="18" charset="0"/>
              </a:rPr>
              <a:t>Industries </a:t>
            </a:r>
            <a:endParaRPr lang="en-ZW" sz="5000" dirty="0">
              <a:latin typeface="Garamond" panose="02020404030301010803" pitchFamily="18" charset="0"/>
            </a:endParaRPr>
          </a:p>
        </p:txBody>
      </p:sp>
      <p:sp>
        <p:nvSpPr>
          <p:cNvPr id="7" name="TextBox 6"/>
          <p:cNvSpPr txBox="1"/>
          <p:nvPr/>
        </p:nvSpPr>
        <p:spPr>
          <a:xfrm>
            <a:off x="2146299" y="4625499"/>
            <a:ext cx="7952293" cy="1015663"/>
          </a:xfrm>
          <a:prstGeom prst="rect">
            <a:avLst/>
          </a:prstGeom>
          <a:noFill/>
        </p:spPr>
        <p:txBody>
          <a:bodyPr wrap="square" rtlCol="0">
            <a:spAutoFit/>
          </a:bodyPr>
          <a:lstStyle/>
          <a:p>
            <a:pPr algn="ctr"/>
            <a:r>
              <a:rPr lang="en-US" sz="3000" dirty="0">
                <a:latin typeface="Garamond" panose="02020404030301010803" pitchFamily="18" charset="0"/>
              </a:rPr>
              <a:t>Submitted for the partial fulfillment of a Bachelors degree in Software Engineering Honors</a:t>
            </a:r>
            <a:endParaRPr lang="en-ZW" sz="3000" dirty="0">
              <a:latin typeface="Garamond" panose="02020404030301010803" pitchFamily="18" charset="0"/>
            </a:endParaRPr>
          </a:p>
        </p:txBody>
      </p:sp>
      <p:sp>
        <p:nvSpPr>
          <p:cNvPr id="3" name="Rectangle 2">
            <a:extLst>
              <a:ext uri="{FF2B5EF4-FFF2-40B4-BE49-F238E27FC236}">
                <a16:creationId xmlns:a16="http://schemas.microsoft.com/office/drawing/2014/main" id="{026B019D-C460-44EF-B7F5-E3EA999E723D}"/>
              </a:ext>
            </a:extLst>
          </p:cNvPr>
          <p:cNvSpPr>
            <a:spLocks noChangeArrowheads="1"/>
          </p:cNvSpPr>
          <p:nvPr/>
        </p:nvSpPr>
        <p:spPr bwMode="auto">
          <a:xfrm>
            <a:off x="4389714" y="-271146"/>
            <a:ext cx="1827216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W"/>
          </a:p>
        </p:txBody>
      </p:sp>
      <p:pic>
        <p:nvPicPr>
          <p:cNvPr id="6" name="Picture 5" descr="Pure Oil Industries">
            <a:extLst>
              <a:ext uri="{FF2B5EF4-FFF2-40B4-BE49-F238E27FC236}">
                <a16:creationId xmlns:a16="http://schemas.microsoft.com/office/drawing/2014/main" id="{54D6FC5D-621B-4F2E-902F-7F453169A10F}"/>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0000343" y="323429"/>
            <a:ext cx="1809791" cy="898889"/>
          </a:xfrm>
          <a:prstGeom prst="rect">
            <a:avLst/>
          </a:prstGeom>
          <a:noFill/>
          <a:ln>
            <a:noFill/>
          </a:ln>
        </p:spPr>
      </p:pic>
    </p:spTree>
    <p:extLst>
      <p:ext uri="{BB962C8B-B14F-4D97-AF65-F5344CB8AC3E}">
        <p14:creationId xmlns:p14="http://schemas.microsoft.com/office/powerpoint/2010/main" val="333667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14600" y="270754"/>
            <a:ext cx="6210300" cy="1325563"/>
          </a:xfrm>
        </p:spPr>
        <p:txBody>
          <a:bodyPr/>
          <a:lstStyle/>
          <a:p>
            <a:pPr algn="ctr"/>
            <a:r>
              <a:rPr lang="en-US" b="1" dirty="0">
                <a:latin typeface="Garamond" panose="02020404030301010803" pitchFamily="18" charset="0"/>
              </a:rPr>
              <a:t>Introduction</a:t>
            </a:r>
            <a:r>
              <a:rPr lang="en-US" dirty="0">
                <a:latin typeface="Garamond" panose="02020404030301010803" pitchFamily="18" charset="0"/>
              </a:rPr>
              <a:t> </a:t>
            </a:r>
            <a:endParaRPr lang="en-ZW" dirty="0">
              <a:latin typeface="Garamond" panose="02020404030301010803" pitchFamily="18" charset="0"/>
            </a:endParaRPr>
          </a:p>
        </p:txBody>
      </p:sp>
      <p:sp>
        <p:nvSpPr>
          <p:cNvPr id="3" name="Content Placeholder 2"/>
          <p:cNvSpPr>
            <a:spLocks noGrp="1"/>
          </p:cNvSpPr>
          <p:nvPr>
            <p:ph idx="1"/>
          </p:nvPr>
        </p:nvSpPr>
        <p:spPr>
          <a:xfrm>
            <a:off x="990600" y="1517650"/>
            <a:ext cx="10515600" cy="5013325"/>
          </a:xfrm>
        </p:spPr>
        <p:txBody>
          <a:bodyPr>
            <a:normAutofit/>
          </a:bodyPr>
          <a:lstStyle/>
          <a:p>
            <a:pPr marL="0" marR="0" indent="0">
              <a:spcBef>
                <a:spcPts val="0"/>
              </a:spcBef>
              <a:spcAft>
                <a:spcPts val="0"/>
              </a:spcAft>
              <a:buNone/>
            </a:pPr>
            <a:r>
              <a:rPr lang="en-ZW" cap="none" dirty="0">
                <a:effectLst/>
                <a:latin typeface="Garamond" panose="02020404030301010803" pitchFamily="18" charset="0"/>
                <a:ea typeface="Times New Roman" panose="02020603050405020304" pitchFamily="18" charset="0"/>
              </a:rPr>
              <a:t>Arduino is an open-source electronics platform based on easy-to-use hardware and software. It consists of both a physical programmable circuit board often referred to as a microcontroller and a piece of software, or IDE integrated development environment, used to write and upload computer code to the physical board.</a:t>
            </a:r>
            <a:endParaRPr lang="en-US" cap="none" dirty="0">
              <a:effectLst/>
              <a:latin typeface="Garamond" panose="02020404030301010803" pitchFamily="18" charset="0"/>
              <a:ea typeface="Times New Roman" panose="02020603050405020304" pitchFamily="18" charset="0"/>
            </a:endParaRPr>
          </a:p>
          <a:p>
            <a:pPr marL="0" indent="0">
              <a:buClr>
                <a:srgbClr val="FF0000"/>
              </a:buClr>
              <a:buNone/>
            </a:pPr>
            <a:r>
              <a:rPr lang="en-US" cap="none" dirty="0">
                <a:solidFill>
                  <a:srgbClr val="000000"/>
                </a:solidFill>
                <a:latin typeface="Garamond" panose="02020404030301010803" pitchFamily="18" charset="0"/>
                <a:cs typeface="Calibri" panose="020F0502020204030204" pitchFamily="34" charset="0"/>
              </a:rPr>
              <a:t>A tank farm monitoring system is a system that uses wireless technology to measure and report the level, temperature, pressure and other parameters of liquid tanks in remote locations. It can be used for inventory management, overfill prevention, leak detection, safety compliance and automation of tank farms.</a:t>
            </a:r>
          </a:p>
          <a:p>
            <a:pPr marL="0" indent="0">
              <a:buClr>
                <a:srgbClr val="FF0000"/>
              </a:buClr>
              <a:buNone/>
            </a:pPr>
            <a:r>
              <a:rPr lang="en-US" cap="none" dirty="0">
                <a:solidFill>
                  <a:srgbClr val="000000"/>
                </a:solidFill>
                <a:latin typeface="Garamond" panose="02020404030301010803" pitchFamily="18" charset="0"/>
                <a:cs typeface="Calibri" panose="020F0502020204030204" pitchFamily="34" charset="0"/>
              </a:rPr>
              <a:t>This study is devoted to developing Zimgold Oil industries with a Tank Farm Monitoring System of evolution which will monitor oil storage and operations in the contemporary organization.</a:t>
            </a:r>
          </a:p>
          <a:p>
            <a:pPr marL="0" indent="0">
              <a:buClr>
                <a:srgbClr val="FF0000"/>
              </a:buClr>
              <a:buNone/>
            </a:pPr>
            <a:endParaRPr lang="en-US" dirty="0">
              <a:solidFill>
                <a:srgbClr val="000000"/>
              </a:solidFill>
              <a:latin typeface="Garamond" panose="02020404030301010803" pitchFamily="18" charset="0"/>
              <a:cs typeface="Calibri" panose="020F0502020204030204" pitchFamily="34" charset="0"/>
            </a:endParaRPr>
          </a:p>
        </p:txBody>
      </p:sp>
      <p:pic>
        <p:nvPicPr>
          <p:cNvPr id="6" name="Picture 5" descr="Pure Oil Industries">
            <a:extLst>
              <a:ext uri="{FF2B5EF4-FFF2-40B4-BE49-F238E27FC236}">
                <a16:creationId xmlns:a16="http://schemas.microsoft.com/office/drawing/2014/main" id="{654C3967-1079-4D0A-9D02-DF00B540F1C9}"/>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0000343" y="323429"/>
            <a:ext cx="1809791" cy="898889"/>
          </a:xfrm>
          <a:prstGeom prst="rect">
            <a:avLst/>
          </a:prstGeom>
          <a:noFill/>
          <a:ln>
            <a:noFill/>
          </a:ln>
        </p:spPr>
      </p:pic>
    </p:spTree>
    <p:extLst>
      <p:ext uri="{BB962C8B-B14F-4D97-AF65-F5344CB8AC3E}">
        <p14:creationId xmlns:p14="http://schemas.microsoft.com/office/powerpoint/2010/main" val="1433297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0787" y="94511"/>
            <a:ext cx="10364451" cy="1596177"/>
          </a:xfrm>
        </p:spPr>
        <p:txBody>
          <a:bodyPr/>
          <a:lstStyle/>
          <a:p>
            <a:pPr algn="ctr"/>
            <a:r>
              <a:rPr lang="en-US" b="1" dirty="0">
                <a:latin typeface="Garamond" panose="02020404030301010803" pitchFamily="18" charset="0"/>
              </a:rPr>
              <a:t>Organizational background </a:t>
            </a:r>
            <a:endParaRPr lang="en-ZW" b="1" dirty="0">
              <a:latin typeface="Garamond" panose="02020404030301010803" pitchFamily="18" charset="0"/>
            </a:endParaRPr>
          </a:p>
        </p:txBody>
      </p:sp>
      <p:sp>
        <p:nvSpPr>
          <p:cNvPr id="4" name="TextBox 3"/>
          <p:cNvSpPr txBox="1"/>
          <p:nvPr/>
        </p:nvSpPr>
        <p:spPr>
          <a:xfrm>
            <a:off x="1409700" y="1690688"/>
            <a:ext cx="9467850" cy="4031873"/>
          </a:xfrm>
          <a:prstGeom prst="rect">
            <a:avLst/>
          </a:prstGeom>
          <a:noFill/>
        </p:spPr>
        <p:txBody>
          <a:bodyPr wrap="square" rtlCol="0">
            <a:spAutoFit/>
          </a:bodyPr>
          <a:lstStyle/>
          <a:p>
            <a:r>
              <a:rPr lang="en-US" sz="2000" dirty="0">
                <a:latin typeface="Garamond" panose="02020404030301010803" pitchFamily="18" charset="0"/>
              </a:rPr>
              <a:t>Zimgold Oil Industries was incorporate in 2012 and now t</a:t>
            </a:r>
            <a:r>
              <a:rPr lang="en-ZW" sz="2000" dirty="0">
                <a:latin typeface="Garamond" panose="02020404030301010803" pitchFamily="18" charset="0"/>
              </a:rPr>
              <a:t>he business is an established processor of edible oil primarily soya bean, cotton, palm, sunflower and canola oil with the leading brand being “ZIMGOLD”. </a:t>
            </a:r>
          </a:p>
          <a:p>
            <a:endParaRPr lang="en-US" sz="2000" dirty="0">
              <a:latin typeface="Garamond" panose="02020404030301010803" pitchFamily="18" charset="0"/>
            </a:endParaRPr>
          </a:p>
          <a:p>
            <a:pPr marL="0" marR="0">
              <a:spcBef>
                <a:spcPts val="0"/>
              </a:spcBef>
              <a:spcAft>
                <a:spcPts val="0"/>
              </a:spcAft>
            </a:pPr>
            <a:r>
              <a:rPr lang="en-US" sz="2000" dirty="0">
                <a:solidFill>
                  <a:srgbClr val="000000"/>
                </a:solidFill>
                <a:effectLst/>
                <a:latin typeface="Garamond" panose="02020404030301010803" pitchFamily="18" charset="0"/>
                <a:ea typeface="Calibri" panose="020F0502020204030204" pitchFamily="34" charset="0"/>
              </a:rPr>
              <a:t>When crude oil is received at the organization it is stored in storage tanks waiting for processing. This place has a collection of different tanks for storage of crude oil and is named the Tank farm. These tanks store un</a:t>
            </a:r>
            <a:r>
              <a:rPr lang="en-US" sz="2000" dirty="0">
                <a:solidFill>
                  <a:srgbClr val="000000"/>
                </a:solidFill>
                <a:latin typeface="Garamond" panose="02020404030301010803" pitchFamily="18" charset="0"/>
                <a:ea typeface="Calibri" panose="020F0502020204030204" pitchFamily="34" charset="0"/>
              </a:rPr>
              <a:t>processed oil which is crude oil and</a:t>
            </a:r>
            <a:r>
              <a:rPr lang="en-US" sz="2000" dirty="0">
                <a:solidFill>
                  <a:srgbClr val="000000"/>
                </a:solidFill>
                <a:effectLst/>
                <a:latin typeface="Garamond" panose="02020404030301010803" pitchFamily="18" charset="0"/>
                <a:ea typeface="Calibri" panose="020F0502020204030204" pitchFamily="34" charset="0"/>
              </a:rPr>
              <a:t> processed oil and that is ready for market which </a:t>
            </a:r>
            <a:r>
              <a:rPr lang="en-US" sz="2000" dirty="0">
                <a:solidFill>
                  <a:srgbClr val="000000"/>
                </a:solidFill>
                <a:latin typeface="Garamond" panose="02020404030301010803" pitchFamily="18" charset="0"/>
                <a:ea typeface="Calibri" panose="020F0502020204030204" pitchFamily="34" charset="0"/>
              </a:rPr>
              <a:t>are namely</a:t>
            </a:r>
            <a:r>
              <a:rPr lang="en-US" sz="2000" dirty="0">
                <a:solidFill>
                  <a:srgbClr val="000000"/>
                </a:solidFill>
                <a:effectLst/>
                <a:latin typeface="Garamond" panose="02020404030301010803" pitchFamily="18" charset="0"/>
                <a:ea typeface="Calibri" panose="020F0502020204030204" pitchFamily="34" charset="0"/>
              </a:rPr>
              <a:t> palm </a:t>
            </a:r>
            <a:r>
              <a:rPr lang="en-US" sz="2000" dirty="0" err="1">
                <a:solidFill>
                  <a:srgbClr val="000000"/>
                </a:solidFill>
                <a:effectLst/>
                <a:latin typeface="Garamond" panose="02020404030301010803" pitchFamily="18" charset="0"/>
                <a:ea typeface="Calibri" panose="020F0502020204030204" pitchFamily="34" charset="0"/>
              </a:rPr>
              <a:t>olen</a:t>
            </a:r>
            <a:r>
              <a:rPr lang="en-US" sz="2000" dirty="0">
                <a:solidFill>
                  <a:srgbClr val="000000"/>
                </a:solidFill>
                <a:effectLst/>
                <a:latin typeface="Garamond" panose="02020404030301010803" pitchFamily="18" charset="0"/>
                <a:ea typeface="Calibri" panose="020F0502020204030204" pitchFamily="34" charset="0"/>
              </a:rPr>
              <a:t> and </a:t>
            </a:r>
            <a:r>
              <a:rPr lang="en-US" sz="2000" dirty="0" err="1">
                <a:solidFill>
                  <a:srgbClr val="000000"/>
                </a:solidFill>
                <a:effectLst/>
                <a:latin typeface="Garamond" panose="02020404030301010803" pitchFamily="18" charset="0"/>
                <a:ea typeface="Calibri" panose="020F0502020204030204" pitchFamily="34" charset="0"/>
              </a:rPr>
              <a:t>zimgold</a:t>
            </a:r>
            <a:r>
              <a:rPr lang="en-US" sz="2000" dirty="0">
                <a:solidFill>
                  <a:srgbClr val="000000"/>
                </a:solidFill>
                <a:effectLst/>
                <a:latin typeface="Garamond" panose="02020404030301010803" pitchFamily="18" charset="0"/>
                <a:ea typeface="Calibri" panose="020F0502020204030204" pitchFamily="34" charset="0"/>
              </a:rPr>
              <a:t> cooking oil which is transferred to the Bottling Plant for packaging into different sizes that is 750 ml, 2 liters, 5 liters, and 20 liters.</a:t>
            </a:r>
          </a:p>
          <a:p>
            <a:endParaRPr lang="en-US" sz="2800" dirty="0">
              <a:latin typeface="Garamond" panose="02020404030301010803" pitchFamily="18" charset="0"/>
            </a:endParaRPr>
          </a:p>
          <a:p>
            <a:endParaRPr lang="en-ZW" sz="2800" dirty="0">
              <a:latin typeface="Garamond" panose="02020404030301010803" pitchFamily="18" charset="0"/>
            </a:endParaRPr>
          </a:p>
        </p:txBody>
      </p:sp>
      <p:pic>
        <p:nvPicPr>
          <p:cNvPr id="5" name="Picture 4" descr="Pure Oil Industries">
            <a:extLst>
              <a:ext uri="{FF2B5EF4-FFF2-40B4-BE49-F238E27FC236}">
                <a16:creationId xmlns:a16="http://schemas.microsoft.com/office/drawing/2014/main" id="{3ED67DD8-4854-4822-9050-4B8201714BAE}"/>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0000343" y="323429"/>
            <a:ext cx="1809791" cy="898889"/>
          </a:xfrm>
          <a:prstGeom prst="rect">
            <a:avLst/>
          </a:prstGeom>
          <a:noFill/>
          <a:ln>
            <a:noFill/>
          </a:ln>
        </p:spPr>
      </p:pic>
    </p:spTree>
    <p:extLst>
      <p:ext uri="{BB962C8B-B14F-4D97-AF65-F5344CB8AC3E}">
        <p14:creationId xmlns:p14="http://schemas.microsoft.com/office/powerpoint/2010/main" val="3975117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5216"/>
            <a:ext cx="10364451" cy="1596177"/>
          </a:xfrm>
        </p:spPr>
        <p:txBody>
          <a:bodyPr/>
          <a:lstStyle/>
          <a:p>
            <a:pPr algn="ctr"/>
            <a:r>
              <a:rPr lang="en-US" b="1" dirty="0">
                <a:latin typeface="Garamond" panose="02020404030301010803" pitchFamily="18" charset="0"/>
              </a:rPr>
              <a:t>Problem Statement</a:t>
            </a:r>
            <a:endParaRPr lang="en-ZW" b="1" dirty="0">
              <a:latin typeface="Garamond" panose="02020404030301010803" pitchFamily="18" charset="0"/>
            </a:endParaRPr>
          </a:p>
        </p:txBody>
      </p:sp>
      <p:sp>
        <p:nvSpPr>
          <p:cNvPr id="4" name="TextBox 3"/>
          <p:cNvSpPr txBox="1"/>
          <p:nvPr/>
        </p:nvSpPr>
        <p:spPr>
          <a:xfrm>
            <a:off x="838200" y="1690688"/>
            <a:ext cx="10153650" cy="3170099"/>
          </a:xfrm>
          <a:prstGeom prst="rect">
            <a:avLst/>
          </a:prstGeom>
          <a:noFill/>
        </p:spPr>
        <p:txBody>
          <a:bodyPr wrap="square" rtlCol="0">
            <a:spAutoFit/>
          </a:bodyPr>
          <a:lstStyle/>
          <a:p>
            <a:pPr marL="0" marR="0">
              <a:spcBef>
                <a:spcPts val="0"/>
              </a:spcBef>
              <a:spcAft>
                <a:spcPts val="0"/>
              </a:spcAft>
            </a:pPr>
            <a:r>
              <a:rPr lang="en-ZW" sz="2000" dirty="0">
                <a:solidFill>
                  <a:srgbClr val="000000"/>
                </a:solidFill>
                <a:latin typeface="Garamond" panose="02020404030301010803" pitchFamily="18" charset="0"/>
                <a:ea typeface="Calibri" panose="020F0502020204030204" pitchFamily="34" charset="0"/>
              </a:rPr>
              <a:t>T</a:t>
            </a:r>
            <a:r>
              <a:rPr lang="en-ZW" sz="2000" dirty="0">
                <a:solidFill>
                  <a:srgbClr val="000000"/>
                </a:solidFill>
                <a:effectLst/>
                <a:latin typeface="Garamond" panose="02020404030301010803" pitchFamily="18" charset="0"/>
                <a:ea typeface="Calibri" panose="020F0502020204030204" pitchFamily="34" charset="0"/>
              </a:rPr>
              <a:t>here is a problem of oil spillage in the tank farm area, the receiving tanks become full during receiving and end up spilling the oil, resulting in a loss for the organization. </a:t>
            </a:r>
            <a:endParaRPr lang="en-US" sz="2000" dirty="0">
              <a:solidFill>
                <a:srgbClr val="000000"/>
              </a:solidFill>
              <a:effectLst/>
              <a:latin typeface="Garamond" panose="02020404030301010803" pitchFamily="18" charset="0"/>
              <a:ea typeface="Calibri" panose="020F0502020204030204" pitchFamily="34" charset="0"/>
            </a:endParaRPr>
          </a:p>
          <a:p>
            <a:pPr marL="0" marR="0">
              <a:spcBef>
                <a:spcPts val="0"/>
              </a:spcBef>
              <a:spcAft>
                <a:spcPts val="0"/>
              </a:spcAft>
            </a:pPr>
            <a:r>
              <a:rPr lang="en-US" sz="2000" dirty="0">
                <a:solidFill>
                  <a:srgbClr val="000000"/>
                </a:solidFill>
                <a:effectLst/>
                <a:latin typeface="Garamond" panose="02020404030301010803" pitchFamily="18" charset="0"/>
                <a:ea typeface="Calibri" panose="020F0502020204030204" pitchFamily="34" charset="0"/>
              </a:rPr>
              <a:t> </a:t>
            </a:r>
          </a:p>
          <a:p>
            <a:pPr marL="0" marR="0">
              <a:spcBef>
                <a:spcPts val="0"/>
              </a:spcBef>
              <a:spcAft>
                <a:spcPts val="0"/>
              </a:spcAft>
            </a:pPr>
            <a:r>
              <a:rPr lang="en-US" sz="2000" dirty="0">
                <a:solidFill>
                  <a:srgbClr val="000000"/>
                </a:solidFill>
                <a:effectLst/>
                <a:latin typeface="Garamond" panose="02020404030301010803" pitchFamily="18" charset="0"/>
                <a:ea typeface="Calibri" panose="020F0502020204030204" pitchFamily="34" charset="0"/>
              </a:rPr>
              <a:t>The tank farm quantity reporting approach is substandard as they use dipping sticks to measure the oil level then use a reference chat for finding the estimated tank volume. </a:t>
            </a:r>
          </a:p>
          <a:p>
            <a:pPr marL="0" marR="0">
              <a:spcBef>
                <a:spcPts val="0"/>
              </a:spcBef>
              <a:spcAft>
                <a:spcPts val="0"/>
              </a:spcAft>
            </a:pPr>
            <a:endParaRPr lang="en-US" sz="2000" dirty="0">
              <a:solidFill>
                <a:srgbClr val="000000"/>
              </a:solidFill>
              <a:latin typeface="Garamond" panose="02020404030301010803" pitchFamily="18" charset="0"/>
              <a:ea typeface="Calibri" panose="020F0502020204030204" pitchFamily="34" charset="0"/>
            </a:endParaRPr>
          </a:p>
          <a:p>
            <a:pPr marL="0" marR="0">
              <a:spcBef>
                <a:spcPts val="0"/>
              </a:spcBef>
              <a:spcAft>
                <a:spcPts val="0"/>
              </a:spcAft>
            </a:pPr>
            <a:r>
              <a:rPr lang="en-US" sz="2000" dirty="0">
                <a:solidFill>
                  <a:srgbClr val="000000"/>
                </a:solidFill>
                <a:effectLst/>
                <a:latin typeface="Garamond" panose="02020404030301010803" pitchFamily="18" charset="0"/>
                <a:ea typeface="Calibri" panose="020F0502020204030204" pitchFamily="34" charset="0"/>
              </a:rPr>
              <a:t>There is a risk of the employee falling as he takes </a:t>
            </a:r>
            <a:r>
              <a:rPr lang="en-US" sz="2000" dirty="0">
                <a:solidFill>
                  <a:srgbClr val="000000"/>
                </a:solidFill>
                <a:latin typeface="Garamond" panose="02020404030301010803" pitchFamily="18" charset="0"/>
                <a:ea typeface="Calibri" panose="020F0502020204030204" pitchFamily="34" charset="0"/>
              </a:rPr>
              <a:t>the </a:t>
            </a:r>
            <a:r>
              <a:rPr lang="en-US" sz="2000" dirty="0">
                <a:solidFill>
                  <a:srgbClr val="000000"/>
                </a:solidFill>
                <a:effectLst/>
                <a:latin typeface="Garamond" panose="02020404030301010803" pitchFamily="18" charset="0"/>
                <a:ea typeface="Calibri" panose="020F0502020204030204" pitchFamily="34" charset="0"/>
              </a:rPr>
              <a:t>dips on top of the tanks that are 25 m high.</a:t>
            </a:r>
          </a:p>
          <a:p>
            <a:pPr marL="0" marR="0">
              <a:spcBef>
                <a:spcPts val="0"/>
              </a:spcBef>
              <a:spcAft>
                <a:spcPts val="0"/>
              </a:spcAft>
            </a:pPr>
            <a:r>
              <a:rPr lang="en-US" sz="2000" dirty="0">
                <a:solidFill>
                  <a:srgbClr val="000000"/>
                </a:solidFill>
                <a:effectLst/>
                <a:latin typeface="Garamond" panose="02020404030301010803" pitchFamily="18" charset="0"/>
                <a:ea typeface="Calibri" panose="020F0502020204030204" pitchFamily="34" charset="0"/>
              </a:rPr>
              <a:t> </a:t>
            </a:r>
          </a:p>
          <a:p>
            <a:pPr marL="0" marR="0">
              <a:spcBef>
                <a:spcPts val="0"/>
              </a:spcBef>
              <a:spcAft>
                <a:spcPts val="0"/>
              </a:spcAft>
            </a:pPr>
            <a:r>
              <a:rPr lang="en-US" sz="2000" dirty="0">
                <a:solidFill>
                  <a:srgbClr val="000000"/>
                </a:solidFill>
                <a:effectLst/>
                <a:latin typeface="Garamond" panose="02020404030301010803" pitchFamily="18" charset="0"/>
                <a:ea typeface="Calibri" panose="020F0502020204030204" pitchFamily="34" charset="0"/>
              </a:rPr>
              <a:t>Furthermore, the operator under issues</a:t>
            </a:r>
            <a:r>
              <a:rPr lang="en-US" sz="2000" dirty="0">
                <a:solidFill>
                  <a:srgbClr val="000000"/>
                </a:solidFill>
                <a:latin typeface="Garamond" panose="02020404030301010803" pitchFamily="18" charset="0"/>
                <a:ea typeface="Calibri" panose="020F0502020204030204" pitchFamily="34" charset="0"/>
              </a:rPr>
              <a:t> or he over issues the specified oil order since he can not coincide with </a:t>
            </a:r>
            <a:r>
              <a:rPr lang="en-US" sz="2000" dirty="0">
                <a:solidFill>
                  <a:srgbClr val="000000"/>
                </a:solidFill>
                <a:effectLst/>
                <a:latin typeface="Garamond" panose="02020404030301010803" pitchFamily="18" charset="0"/>
                <a:ea typeface="Calibri" panose="020F0502020204030204" pitchFamily="34" charset="0"/>
              </a:rPr>
              <a:t>flow meter when </a:t>
            </a:r>
            <a:r>
              <a:rPr lang="en-US" sz="2000" dirty="0">
                <a:solidFill>
                  <a:srgbClr val="000000"/>
                </a:solidFill>
                <a:latin typeface="Garamond" panose="02020404030301010803" pitchFamily="18" charset="0"/>
                <a:ea typeface="Calibri" panose="020F0502020204030204" pitchFamily="34" charset="0"/>
              </a:rPr>
              <a:t>it </a:t>
            </a:r>
            <a:r>
              <a:rPr lang="en-US" sz="2000" dirty="0">
                <a:solidFill>
                  <a:srgbClr val="000000"/>
                </a:solidFill>
                <a:effectLst/>
                <a:latin typeface="Garamond" panose="02020404030301010803" pitchFamily="18" charset="0"/>
                <a:ea typeface="Calibri" panose="020F0502020204030204" pitchFamily="34" charset="0"/>
              </a:rPr>
              <a:t>reaches the expected liters. </a:t>
            </a:r>
            <a:endParaRPr lang="en-ZW" sz="2800" dirty="0">
              <a:latin typeface="Garamond" panose="02020404030301010803" pitchFamily="18" charset="0"/>
            </a:endParaRPr>
          </a:p>
        </p:txBody>
      </p:sp>
      <p:pic>
        <p:nvPicPr>
          <p:cNvPr id="5" name="Picture 4" descr="Pure Oil Industries">
            <a:extLst>
              <a:ext uri="{FF2B5EF4-FFF2-40B4-BE49-F238E27FC236}">
                <a16:creationId xmlns:a16="http://schemas.microsoft.com/office/drawing/2014/main" id="{C673ED46-69F1-46E8-9E6B-3B929AD2BB62}"/>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0000343" y="323429"/>
            <a:ext cx="1809791" cy="898889"/>
          </a:xfrm>
          <a:prstGeom prst="rect">
            <a:avLst/>
          </a:prstGeom>
          <a:noFill/>
          <a:ln>
            <a:noFill/>
          </a:ln>
        </p:spPr>
      </p:pic>
    </p:spTree>
    <p:extLst>
      <p:ext uri="{BB962C8B-B14F-4D97-AF65-F5344CB8AC3E}">
        <p14:creationId xmlns:p14="http://schemas.microsoft.com/office/powerpoint/2010/main" val="53895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0787" y="0"/>
            <a:ext cx="10364451" cy="1596177"/>
          </a:xfrm>
        </p:spPr>
        <p:txBody>
          <a:bodyPr/>
          <a:lstStyle/>
          <a:p>
            <a:pPr algn="ctr"/>
            <a:r>
              <a:rPr lang="en-US" b="1" dirty="0">
                <a:latin typeface="Garamond" panose="02020404030301010803" pitchFamily="18" charset="0"/>
              </a:rPr>
              <a:t>research Aim</a:t>
            </a:r>
            <a:endParaRPr lang="en-ZW" b="1" dirty="0">
              <a:latin typeface="Garamond" panose="02020404030301010803" pitchFamily="18" charset="0"/>
            </a:endParaRPr>
          </a:p>
        </p:txBody>
      </p:sp>
      <p:sp>
        <p:nvSpPr>
          <p:cNvPr id="5" name="TextBox 4"/>
          <p:cNvSpPr txBox="1"/>
          <p:nvPr/>
        </p:nvSpPr>
        <p:spPr>
          <a:xfrm>
            <a:off x="1114425" y="2343150"/>
            <a:ext cx="9505950" cy="707886"/>
          </a:xfrm>
          <a:prstGeom prst="rect">
            <a:avLst/>
          </a:prstGeom>
          <a:noFill/>
        </p:spPr>
        <p:txBody>
          <a:bodyPr wrap="square" rtlCol="0">
            <a:spAutoFit/>
          </a:bodyPr>
          <a:lstStyle/>
          <a:p>
            <a:r>
              <a:rPr lang="en-ZW" sz="2000" kern="0" dirty="0">
                <a:effectLst/>
                <a:latin typeface="Garamond" panose="02020404030301010803" pitchFamily="18" charset="0"/>
                <a:ea typeface="Times New Roman" panose="02020603050405020304" pitchFamily="18" charset="0"/>
              </a:rPr>
              <a:t>To design and implement an Arduino prototype of a tank farm monitoring system for Zimgold Oil Industries. </a:t>
            </a:r>
            <a:endParaRPr lang="en-ZW" sz="2000" dirty="0">
              <a:latin typeface="Garamond" panose="02020404030301010803" pitchFamily="18" charset="0"/>
            </a:endParaRPr>
          </a:p>
        </p:txBody>
      </p:sp>
      <p:pic>
        <p:nvPicPr>
          <p:cNvPr id="7" name="Picture 6" descr="Pure Oil Industries">
            <a:extLst>
              <a:ext uri="{FF2B5EF4-FFF2-40B4-BE49-F238E27FC236}">
                <a16:creationId xmlns:a16="http://schemas.microsoft.com/office/drawing/2014/main" id="{41470E7F-C8E8-4479-B118-C420C2A82488}"/>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0000343" y="323429"/>
            <a:ext cx="1809791" cy="898889"/>
          </a:xfrm>
          <a:prstGeom prst="rect">
            <a:avLst/>
          </a:prstGeom>
          <a:noFill/>
          <a:ln>
            <a:noFill/>
          </a:ln>
        </p:spPr>
      </p:pic>
    </p:spTree>
    <p:extLst>
      <p:ext uri="{BB962C8B-B14F-4D97-AF65-F5344CB8AC3E}">
        <p14:creationId xmlns:p14="http://schemas.microsoft.com/office/powerpoint/2010/main" val="2928995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364451" cy="1596177"/>
          </a:xfrm>
        </p:spPr>
        <p:txBody>
          <a:bodyPr/>
          <a:lstStyle/>
          <a:p>
            <a:pPr algn="ctr"/>
            <a:r>
              <a:rPr lang="en-US" b="1" dirty="0">
                <a:latin typeface="Garamond" panose="02020404030301010803" pitchFamily="18" charset="0"/>
              </a:rPr>
              <a:t>Research Objectives</a:t>
            </a:r>
            <a:endParaRPr lang="en-ZW" b="1" dirty="0">
              <a:latin typeface="Garamond" panose="02020404030301010803" pitchFamily="18" charset="0"/>
            </a:endParaRPr>
          </a:p>
        </p:txBody>
      </p:sp>
      <p:sp>
        <p:nvSpPr>
          <p:cNvPr id="5" name="TextBox 4"/>
          <p:cNvSpPr txBox="1"/>
          <p:nvPr/>
        </p:nvSpPr>
        <p:spPr>
          <a:xfrm>
            <a:off x="762624" y="1919606"/>
            <a:ext cx="10515600" cy="2246769"/>
          </a:xfrm>
          <a:prstGeom prst="rect">
            <a:avLst/>
          </a:prstGeom>
          <a:noFill/>
        </p:spPr>
        <p:txBody>
          <a:bodyPr wrap="square" rtlCol="0">
            <a:spAutoFit/>
          </a:bodyPr>
          <a:lstStyle/>
          <a:p>
            <a:pPr marL="0" marR="0">
              <a:spcBef>
                <a:spcPts val="0"/>
              </a:spcBef>
              <a:spcAft>
                <a:spcPts val="0"/>
              </a:spcAft>
            </a:pPr>
            <a:r>
              <a:rPr lang="en-US" sz="2000" dirty="0">
                <a:solidFill>
                  <a:srgbClr val="000000"/>
                </a:solidFill>
                <a:effectLst/>
                <a:latin typeface="Garamond" panose="02020404030301010803" pitchFamily="18" charset="0"/>
                <a:ea typeface="Calibri" panose="020F0502020204030204" pitchFamily="34" charset="0"/>
              </a:rPr>
              <a:t>To develop a tank farm monitoring system utilizing Arduino uno, sensors, motors etcetera working together so that the system can</a:t>
            </a:r>
          </a:p>
          <a:p>
            <a:pPr marL="0" marR="0">
              <a:spcBef>
                <a:spcPts val="0"/>
              </a:spcBef>
              <a:spcAft>
                <a:spcPts val="0"/>
              </a:spcAft>
            </a:pPr>
            <a:r>
              <a:rPr lang="en-US" sz="2000" dirty="0">
                <a:solidFill>
                  <a:srgbClr val="000000"/>
                </a:solidFill>
                <a:effectLst/>
                <a:latin typeface="Garamond" panose="02020404030301010803" pitchFamily="18" charset="0"/>
                <a:ea typeface="Calibri" panose="020F0502020204030204" pitchFamily="34" charset="0"/>
              </a:rPr>
              <a:t> </a:t>
            </a:r>
          </a:p>
          <a:p>
            <a:pPr marL="342900" marR="0" lvl="0" indent="-342900">
              <a:spcBef>
                <a:spcPts val="0"/>
              </a:spcBef>
              <a:spcAft>
                <a:spcPts val="0"/>
              </a:spcAft>
              <a:buFont typeface="+mj-lt"/>
              <a:buAutoNum type="arabicPeriod"/>
            </a:pPr>
            <a:r>
              <a:rPr lang="en-US" sz="2000" dirty="0">
                <a:solidFill>
                  <a:srgbClr val="000000"/>
                </a:solidFill>
                <a:effectLst/>
                <a:latin typeface="Garamond" panose="02020404030301010803" pitchFamily="18" charset="0"/>
                <a:ea typeface="Calibri" panose="020F0502020204030204" pitchFamily="34" charset="0"/>
              </a:rPr>
              <a:t>To facilitate remote tank farm monitoring and tank operation trough web-based portal.</a:t>
            </a:r>
          </a:p>
          <a:p>
            <a:pPr marL="342900" marR="0" lvl="0" indent="-342900">
              <a:spcBef>
                <a:spcPts val="0"/>
              </a:spcBef>
              <a:spcAft>
                <a:spcPts val="0"/>
              </a:spcAft>
              <a:buFont typeface="+mj-lt"/>
              <a:buAutoNum type="arabicPeriod"/>
            </a:pPr>
            <a:r>
              <a:rPr lang="en-US" sz="2000" dirty="0">
                <a:solidFill>
                  <a:srgbClr val="000000"/>
                </a:solidFill>
                <a:effectLst/>
                <a:latin typeface="Garamond" panose="02020404030301010803" pitchFamily="18" charset="0"/>
                <a:ea typeface="Calibri" panose="020F0502020204030204" pitchFamily="34" charset="0"/>
              </a:rPr>
              <a:t>To evaluate the effectiveness of using microcontrollers to monitor a tank farm.</a:t>
            </a:r>
          </a:p>
          <a:p>
            <a:pPr marL="342900" marR="0" lvl="0" indent="-342900">
              <a:spcBef>
                <a:spcPts val="0"/>
              </a:spcBef>
              <a:spcAft>
                <a:spcPts val="0"/>
              </a:spcAft>
              <a:buFont typeface="+mj-lt"/>
              <a:buAutoNum type="arabicPeriod"/>
            </a:pPr>
            <a:r>
              <a:rPr lang="en-US" sz="2000" dirty="0">
                <a:solidFill>
                  <a:srgbClr val="000000"/>
                </a:solidFill>
                <a:effectLst/>
                <a:latin typeface="Garamond" panose="02020404030301010803" pitchFamily="18" charset="0"/>
                <a:ea typeface="Calibri" panose="020F0502020204030204" pitchFamily="34" charset="0"/>
              </a:rPr>
              <a:t>Report the volume of oil in the tanks using ultrasonic sensors.</a:t>
            </a:r>
          </a:p>
          <a:p>
            <a:pPr marL="342900" marR="0" lvl="0" indent="-342900">
              <a:spcBef>
                <a:spcPts val="0"/>
              </a:spcBef>
              <a:spcAft>
                <a:spcPts val="0"/>
              </a:spcAft>
              <a:buFont typeface="+mj-lt"/>
              <a:buAutoNum type="arabicPeriod"/>
            </a:pPr>
            <a:r>
              <a:rPr lang="en-US" sz="2000" dirty="0">
                <a:solidFill>
                  <a:srgbClr val="000000"/>
                </a:solidFill>
                <a:effectLst/>
                <a:latin typeface="Garamond" panose="02020404030301010803" pitchFamily="18" charset="0"/>
                <a:ea typeface="Calibri" panose="020F0502020204030204" pitchFamily="34" charset="0"/>
              </a:rPr>
              <a:t>Automatically the start and stop the pump when the tank is </a:t>
            </a:r>
            <a:r>
              <a:rPr lang="en-US" sz="2000" dirty="0">
                <a:solidFill>
                  <a:srgbClr val="000000"/>
                </a:solidFill>
                <a:latin typeface="Garamond" panose="02020404030301010803" pitchFamily="18" charset="0"/>
                <a:ea typeface="Calibri" panose="020F0502020204030204" pitchFamily="34" charset="0"/>
              </a:rPr>
              <a:t>empty or is full </a:t>
            </a:r>
            <a:endParaRPr lang="en-US" sz="2000" dirty="0">
              <a:solidFill>
                <a:srgbClr val="000000"/>
              </a:solidFill>
              <a:effectLst/>
              <a:latin typeface="Garamond" panose="02020404030301010803" pitchFamily="18" charset="0"/>
              <a:ea typeface="Calibri" panose="020F0502020204030204" pitchFamily="34" charset="0"/>
            </a:endParaRPr>
          </a:p>
        </p:txBody>
      </p:sp>
      <p:pic>
        <p:nvPicPr>
          <p:cNvPr id="7" name="Picture 6" descr="Pure Oil Industries">
            <a:extLst>
              <a:ext uri="{FF2B5EF4-FFF2-40B4-BE49-F238E27FC236}">
                <a16:creationId xmlns:a16="http://schemas.microsoft.com/office/drawing/2014/main" id="{86E760DD-1B6C-4E17-A294-3AA215992844}"/>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0000343" y="323429"/>
            <a:ext cx="1809791" cy="898889"/>
          </a:xfrm>
          <a:prstGeom prst="rect">
            <a:avLst/>
          </a:prstGeom>
          <a:noFill/>
          <a:ln>
            <a:noFill/>
          </a:ln>
        </p:spPr>
      </p:pic>
    </p:spTree>
    <p:extLst>
      <p:ext uri="{BB962C8B-B14F-4D97-AF65-F5344CB8AC3E}">
        <p14:creationId xmlns:p14="http://schemas.microsoft.com/office/powerpoint/2010/main" val="3896945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AACF2-E663-C324-B6B7-99F9DC7696FC}"/>
              </a:ext>
            </a:extLst>
          </p:cNvPr>
          <p:cNvSpPr>
            <a:spLocks noGrp="1"/>
          </p:cNvSpPr>
          <p:nvPr>
            <p:ph type="title"/>
          </p:nvPr>
        </p:nvSpPr>
        <p:spPr>
          <a:xfrm>
            <a:off x="1021930" y="102603"/>
            <a:ext cx="10364451" cy="1596177"/>
          </a:xfrm>
        </p:spPr>
        <p:txBody>
          <a:bodyPr>
            <a:noAutofit/>
          </a:bodyPr>
          <a:lstStyle/>
          <a:p>
            <a:pPr marL="0" marR="0">
              <a:spcBef>
                <a:spcPts val="0"/>
              </a:spcBef>
              <a:spcAft>
                <a:spcPts val="0"/>
              </a:spcAft>
            </a:pPr>
            <a:r>
              <a:rPr lang="en-US" b="1" dirty="0">
                <a:solidFill>
                  <a:srgbClr val="000000"/>
                </a:solidFill>
                <a:effectLst/>
                <a:latin typeface="Garamond" panose="02020404030301010803" pitchFamily="18" charset="0"/>
                <a:ea typeface="Calibri" panose="020F0502020204030204" pitchFamily="34" charset="0"/>
              </a:rPr>
              <a:t> </a:t>
            </a:r>
            <a:br>
              <a:rPr lang="en-US" b="1" dirty="0">
                <a:solidFill>
                  <a:srgbClr val="000000"/>
                </a:solidFill>
                <a:effectLst/>
                <a:latin typeface="Garamond" panose="02020404030301010803" pitchFamily="18" charset="0"/>
                <a:ea typeface="Calibri" panose="020F0502020204030204" pitchFamily="34" charset="0"/>
              </a:rPr>
            </a:br>
            <a:r>
              <a:rPr lang="en-ZW" b="1" dirty="0">
                <a:effectLst/>
                <a:latin typeface="Garamond" panose="02020404030301010803" pitchFamily="18" charset="0"/>
                <a:ea typeface="Times New Roman" panose="02020603050405020304" pitchFamily="18" charset="0"/>
              </a:rPr>
              <a:t>Research Question	</a:t>
            </a:r>
            <a:br>
              <a:rPr lang="en-US" b="1" dirty="0">
                <a:effectLst/>
                <a:latin typeface="Garamond" panose="02020404030301010803" pitchFamily="18" charset="0"/>
                <a:ea typeface="Times New Roman" panose="02020603050405020304" pitchFamily="18" charset="0"/>
              </a:rPr>
            </a:br>
            <a:endParaRPr lang="en-US" b="1" dirty="0">
              <a:latin typeface="Garamond" panose="02020404030301010803" pitchFamily="18" charset="0"/>
            </a:endParaRPr>
          </a:p>
        </p:txBody>
      </p:sp>
      <p:sp>
        <p:nvSpPr>
          <p:cNvPr id="3" name="Content Placeholder 2">
            <a:extLst>
              <a:ext uri="{FF2B5EF4-FFF2-40B4-BE49-F238E27FC236}">
                <a16:creationId xmlns:a16="http://schemas.microsoft.com/office/drawing/2014/main" id="{A7A09DF6-C19B-1343-5013-9BDAB5EFDEB0}"/>
              </a:ext>
            </a:extLst>
          </p:cNvPr>
          <p:cNvSpPr>
            <a:spLocks noGrp="1"/>
          </p:cNvSpPr>
          <p:nvPr>
            <p:ph idx="1"/>
          </p:nvPr>
        </p:nvSpPr>
        <p:spPr/>
        <p:txBody>
          <a:bodyPr>
            <a:normAutofit fontScale="92500"/>
          </a:bodyPr>
          <a:lstStyle/>
          <a:p>
            <a:pPr marL="342900" marR="0" lvl="0" indent="-342900">
              <a:spcBef>
                <a:spcPts val="0"/>
              </a:spcBef>
              <a:spcAft>
                <a:spcPts val="0"/>
              </a:spcAft>
              <a:buFont typeface="+mj-lt"/>
              <a:buAutoNum type="arabicPeriod"/>
            </a:pPr>
            <a:endParaRPr lang="en-ZW" cap="none" dirty="0">
              <a:effectLst/>
              <a:latin typeface="Garamond" panose="02020404030301010803"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cap="none" dirty="0">
                <a:effectLst/>
                <a:latin typeface="Garamond" panose="02020404030301010803" pitchFamily="18" charset="0"/>
                <a:ea typeface="Times New Roman" panose="02020603050405020304" pitchFamily="18" charset="0"/>
              </a:rPr>
              <a:t>Does a tank farm monitoring system reduce operational costs for oil and chemical storage tanks?</a:t>
            </a:r>
            <a:endParaRPr lang="en-US" cap="none" dirty="0">
              <a:latin typeface="Garamond" panose="02020404030301010803"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ZW" cap="none" dirty="0">
                <a:effectLst/>
                <a:latin typeface="Garamond" panose="02020404030301010803" pitchFamily="18" charset="0"/>
                <a:ea typeface="Times New Roman" panose="02020603050405020304" pitchFamily="18" charset="0"/>
              </a:rPr>
              <a:t>How will the web-based portal be capable of communicating with the Arduino and the other components?</a:t>
            </a:r>
            <a:endParaRPr lang="en-US" cap="none" dirty="0">
              <a:effectLst/>
              <a:latin typeface="Garamond" panose="02020404030301010803"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ZW" cap="none" dirty="0">
                <a:effectLst/>
                <a:latin typeface="Garamond" panose="02020404030301010803" pitchFamily="18" charset="0"/>
                <a:ea typeface="Times New Roman" panose="02020603050405020304" pitchFamily="18" charset="0"/>
              </a:rPr>
              <a:t>How will the ultrasonic sensor be capable for stopping the motor when the tanks’ carrying capacity is reached?.</a:t>
            </a:r>
            <a:endParaRPr lang="en-US" cap="none" dirty="0">
              <a:effectLst/>
              <a:latin typeface="Garamond" panose="02020404030301010803"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ZW" cap="none" dirty="0">
                <a:effectLst/>
                <a:latin typeface="Garamond" panose="02020404030301010803" pitchFamily="18" charset="0"/>
                <a:ea typeface="Times New Roman" panose="02020603050405020304" pitchFamily="18" charset="0"/>
              </a:rPr>
              <a:t>How will the pumping motor stop when the flow meter reading equals the programmed output volume?.</a:t>
            </a:r>
            <a:endParaRPr lang="en-US" cap="none" dirty="0">
              <a:effectLst/>
              <a:latin typeface="Garamond" panose="02020404030301010803"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ZW" cap="none" dirty="0">
                <a:effectLst/>
                <a:latin typeface="Garamond" panose="02020404030301010803" pitchFamily="18" charset="0"/>
                <a:ea typeface="Times New Roman" panose="02020603050405020304" pitchFamily="18" charset="0"/>
              </a:rPr>
              <a:t>How will the project components i.e., Ultrasonic sensors, flowmeters and pumps communicate with each other?</a:t>
            </a:r>
            <a:endParaRPr lang="en-US" cap="none" dirty="0">
              <a:effectLst/>
              <a:latin typeface="Garamond" panose="02020404030301010803" pitchFamily="18" charset="0"/>
              <a:ea typeface="Times New Roman" panose="02020603050405020304" pitchFamily="18" charset="0"/>
            </a:endParaRPr>
          </a:p>
          <a:p>
            <a:endParaRPr lang="en-US" dirty="0"/>
          </a:p>
        </p:txBody>
      </p:sp>
      <p:pic>
        <p:nvPicPr>
          <p:cNvPr id="4" name="Picture 3" descr="Pure Oil Industries">
            <a:extLst>
              <a:ext uri="{FF2B5EF4-FFF2-40B4-BE49-F238E27FC236}">
                <a16:creationId xmlns:a16="http://schemas.microsoft.com/office/drawing/2014/main" id="{AA538010-1AE5-95BB-5F46-868275A572AD}"/>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0000343" y="323429"/>
            <a:ext cx="1809791" cy="898889"/>
          </a:xfrm>
          <a:prstGeom prst="rect">
            <a:avLst/>
          </a:prstGeom>
          <a:noFill/>
          <a:ln>
            <a:noFill/>
          </a:ln>
        </p:spPr>
      </p:pic>
    </p:spTree>
    <p:extLst>
      <p:ext uri="{BB962C8B-B14F-4D97-AF65-F5344CB8AC3E}">
        <p14:creationId xmlns:p14="http://schemas.microsoft.com/office/powerpoint/2010/main" val="308527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EC027-B337-B73D-41E6-701CFA4F6FA5}"/>
              </a:ext>
            </a:extLst>
          </p:cNvPr>
          <p:cNvSpPr>
            <a:spLocks noGrp="1"/>
          </p:cNvSpPr>
          <p:nvPr>
            <p:ph type="title"/>
          </p:nvPr>
        </p:nvSpPr>
        <p:spPr>
          <a:xfrm>
            <a:off x="1002266" y="-54713"/>
            <a:ext cx="10364451" cy="1596177"/>
          </a:xfrm>
        </p:spPr>
        <p:txBody>
          <a:bodyPr/>
          <a:lstStyle/>
          <a:p>
            <a:r>
              <a:rPr lang="en-US" b="1" dirty="0">
                <a:latin typeface="Garamond" panose="02020404030301010803" pitchFamily="18" charset="0"/>
              </a:rPr>
              <a:t>Research HYPOTHESIS</a:t>
            </a:r>
          </a:p>
        </p:txBody>
      </p:sp>
      <p:sp>
        <p:nvSpPr>
          <p:cNvPr id="3" name="Content Placeholder 2">
            <a:extLst>
              <a:ext uri="{FF2B5EF4-FFF2-40B4-BE49-F238E27FC236}">
                <a16:creationId xmlns:a16="http://schemas.microsoft.com/office/drawing/2014/main" id="{DEF73148-4FD8-0D50-3584-8475517E0748}"/>
              </a:ext>
            </a:extLst>
          </p:cNvPr>
          <p:cNvSpPr>
            <a:spLocks noGrp="1"/>
          </p:cNvSpPr>
          <p:nvPr>
            <p:ph idx="1"/>
          </p:nvPr>
        </p:nvSpPr>
        <p:spPr/>
        <p:txBody>
          <a:bodyPr/>
          <a:lstStyle/>
          <a:p>
            <a:pPr marL="0" indent="0">
              <a:buNone/>
            </a:pPr>
            <a:r>
              <a:rPr lang="en-US" cap="none" dirty="0">
                <a:latin typeface="Garamond" panose="02020404030301010803" pitchFamily="18" charset="0"/>
              </a:rPr>
              <a:t>Does a tank farm monitoring system reduce operational costs for oil storage tanks?</a:t>
            </a:r>
          </a:p>
          <a:p>
            <a:pPr marL="0" indent="0">
              <a:buNone/>
            </a:pPr>
            <a:r>
              <a:rPr lang="en-US" cap="none" dirty="0">
                <a:latin typeface="Garamond" panose="02020404030301010803" pitchFamily="18" charset="0"/>
              </a:rPr>
              <a:t>H0: A tank farm monitoring system has no effect on operational costs for oil storage tanks.</a:t>
            </a:r>
          </a:p>
          <a:p>
            <a:pPr marL="0" indent="0">
              <a:buNone/>
            </a:pPr>
            <a:r>
              <a:rPr lang="en-US" cap="none" dirty="0">
                <a:latin typeface="Garamond" panose="02020404030301010803" pitchFamily="18" charset="0"/>
              </a:rPr>
              <a:t>H1: A tank farm monitoring system reduces operational costs for oil and tanks.</a:t>
            </a:r>
          </a:p>
        </p:txBody>
      </p:sp>
      <p:pic>
        <p:nvPicPr>
          <p:cNvPr id="4" name="Picture 3" descr="Pure Oil Industries">
            <a:extLst>
              <a:ext uri="{FF2B5EF4-FFF2-40B4-BE49-F238E27FC236}">
                <a16:creationId xmlns:a16="http://schemas.microsoft.com/office/drawing/2014/main" id="{5D3A3379-0E99-D7A5-AFC8-3E132AB77F34}"/>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0000343" y="323429"/>
            <a:ext cx="1809791" cy="898889"/>
          </a:xfrm>
          <a:prstGeom prst="rect">
            <a:avLst/>
          </a:prstGeom>
          <a:noFill/>
          <a:ln>
            <a:noFill/>
          </a:ln>
        </p:spPr>
      </p:pic>
    </p:spTree>
    <p:extLst>
      <p:ext uri="{BB962C8B-B14F-4D97-AF65-F5344CB8AC3E}">
        <p14:creationId xmlns:p14="http://schemas.microsoft.com/office/powerpoint/2010/main" val="68872632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1622</TotalTime>
  <Words>1059</Words>
  <Application>Microsoft Office PowerPoint</Application>
  <PresentationFormat>Widescreen</PresentationFormat>
  <Paragraphs>62</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Baskerville Old Face</vt:lpstr>
      <vt:lpstr>Calibri</vt:lpstr>
      <vt:lpstr>Garamond</vt:lpstr>
      <vt:lpstr>Tw Cen MT</vt:lpstr>
      <vt:lpstr>Droplet</vt:lpstr>
      <vt:lpstr>PowerPoint Presentation</vt:lpstr>
      <vt:lpstr>THIS PROJECT IS FOR   Zimgold oil Industries </vt:lpstr>
      <vt:lpstr>Introduction </vt:lpstr>
      <vt:lpstr>Organizational background </vt:lpstr>
      <vt:lpstr>Problem Statement</vt:lpstr>
      <vt:lpstr>research Aim</vt:lpstr>
      <vt:lpstr>Research Objectives</vt:lpstr>
      <vt:lpstr>  Research Question  </vt:lpstr>
      <vt:lpstr>Research HYPOTHESIS</vt:lpstr>
      <vt:lpstr>Scope</vt:lpstr>
      <vt:lpstr>Significance of the study</vt:lpstr>
      <vt:lpstr>The  End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Darlington Azram Shoniwa</dc:creator>
  <cp:lastModifiedBy>Darlington Azram Shoniwa</cp:lastModifiedBy>
  <cp:revision>37</cp:revision>
  <dcterms:created xsi:type="dcterms:W3CDTF">2021-11-03T16:54:39Z</dcterms:created>
  <dcterms:modified xsi:type="dcterms:W3CDTF">2023-05-08T15:16:17Z</dcterms:modified>
</cp:coreProperties>
</file>