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92"/>
    <a:srgbClr val="0094C8"/>
    <a:srgbClr val="EEA2A2"/>
    <a:srgbClr val="9ED46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47" autoAdjust="0"/>
  </p:normalViewPr>
  <p:slideViewPr>
    <p:cSldViewPr>
      <p:cViewPr varScale="1">
        <p:scale>
          <a:sx n="68" d="100"/>
          <a:sy n="68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2D5F3-26B8-4CB5-BD69-0B236C0D4390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07081-F13F-4C86-8443-29B05EB613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461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07081-F13F-4C86-8443-29B05EB613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736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90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340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660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5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278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290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0"/>
            <a:ext cx="6019800" cy="457200"/>
          </a:xfrm>
        </p:spPr>
        <p:txBody>
          <a:bodyPr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913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623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226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62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15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62100" y="33336"/>
            <a:ext cx="6019800" cy="457200"/>
          </a:xfrm>
        </p:spPr>
        <p:txBody>
          <a:bodyPr>
            <a:noAutofit/>
          </a:bodyPr>
          <a:lstStyle/>
          <a:p>
            <a:r>
              <a:rPr lang="es-P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Tablero de </a:t>
            </a:r>
            <a:r>
              <a:rPr lang="es-PE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Scrum</a:t>
            </a:r>
            <a:endParaRPr lang="es-PE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9897" y="423446"/>
            <a:ext cx="276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Trabajo final – Opciones Reales</a:t>
            </a:r>
            <a:endParaRPr lang="es-P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320" y="1600200"/>
            <a:ext cx="1371600" cy="487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5920" y="1600200"/>
            <a:ext cx="1859280" cy="487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5200" y="1600200"/>
            <a:ext cx="1463040" cy="487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68240" y="1600200"/>
            <a:ext cx="1463040" cy="487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" y="838200"/>
            <a:ext cx="13716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Historia</a:t>
            </a:r>
            <a:endParaRPr lang="es-PE" b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63500" sx="102000" sy="102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5920" y="838200"/>
            <a:ext cx="185928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Hacer</a:t>
            </a:r>
            <a:endParaRPr lang="es-PE" b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63500" sx="102000" sy="102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00" y="838200"/>
            <a:ext cx="146304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En Progreso</a:t>
            </a:r>
            <a:endParaRPr lang="es-PE" b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63500" sx="102000" sy="102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8240" y="838200"/>
            <a:ext cx="146304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Pruebas</a:t>
            </a:r>
            <a:endParaRPr lang="es-PE" b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63500" sx="102000" sy="102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400800" y="1600200"/>
            <a:ext cx="2436924" cy="487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400800" y="838200"/>
            <a:ext cx="2436924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Terminado</a:t>
            </a:r>
            <a:endParaRPr lang="es-PE" b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63500" sx="102000" sy="102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146" name="Rectangle 1"/>
          <p:cNvSpPr/>
          <p:nvPr/>
        </p:nvSpPr>
        <p:spPr>
          <a:xfrm>
            <a:off x="381000" y="3276600"/>
            <a:ext cx="1181100" cy="1160813"/>
          </a:xfrm>
          <a:custGeom>
            <a:avLst/>
            <a:gdLst/>
            <a:ahLst/>
            <a:cxnLst/>
            <a:rect l="l" t="t" r="r" b="b"/>
            <a:pathLst>
              <a:path w="4235395" h="4162644">
                <a:moveTo>
                  <a:pt x="4235395" y="0"/>
                </a:moveTo>
                <a:lnTo>
                  <a:pt x="4235395" y="4019636"/>
                </a:lnTo>
                <a:lnTo>
                  <a:pt x="140197" y="4162644"/>
                </a:lnTo>
                <a:lnTo>
                  <a:pt x="0" y="147903"/>
                </a:lnTo>
                <a:close/>
              </a:path>
            </a:pathLst>
          </a:custGeom>
          <a:solidFill>
            <a:srgbClr val="FF9393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57200" y="3505200"/>
            <a:ext cx="101971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PE" sz="1400" b="1" dirty="0" smtClean="0">
                <a:solidFill>
                  <a:prstClr val="black"/>
                </a:solidFill>
              </a:rPr>
              <a:t>Creación de la aplicación de Opciones Reales en </a:t>
            </a:r>
            <a:r>
              <a:rPr lang="es-PE" sz="1400" b="1" dirty="0" err="1" smtClean="0">
                <a:solidFill>
                  <a:prstClr val="black"/>
                </a:solidFill>
              </a:rPr>
              <a:t>c++</a:t>
            </a:r>
            <a:endParaRPr lang="es-PE" sz="1400" b="1" dirty="0">
              <a:solidFill>
                <a:prstClr val="black"/>
              </a:solidFill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914400" y="3352800"/>
            <a:ext cx="182880" cy="182880"/>
            <a:chOff x="4917745" y="2286000"/>
            <a:chExt cx="2558303" cy="243839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68" name="Oval 167"/>
            <p:cNvSpPr/>
            <p:nvPr/>
          </p:nvSpPr>
          <p:spPr>
            <a:xfrm>
              <a:off x="4917745" y="2429067"/>
              <a:ext cx="2295331" cy="2295332"/>
            </a:xfrm>
            <a:prstGeom prst="ellipse">
              <a:avLst/>
            </a:prstGeom>
            <a:solidFill>
              <a:srgbClr val="11800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600">
                <a:solidFill>
                  <a:prstClr val="white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5945828" y="2286000"/>
              <a:ext cx="1530220" cy="1530222"/>
            </a:xfrm>
            <a:prstGeom prst="ellipse">
              <a:avLst/>
            </a:prstGeom>
            <a:solidFill>
              <a:srgbClr val="11800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600">
                <a:solidFill>
                  <a:prstClr val="white"/>
                </a:solidFill>
              </a:endParaRPr>
            </a:p>
          </p:txBody>
        </p:sp>
        <p:sp>
          <p:nvSpPr>
            <p:cNvPr id="170" name="Oval 10"/>
            <p:cNvSpPr/>
            <p:nvPr/>
          </p:nvSpPr>
          <p:spPr>
            <a:xfrm>
              <a:off x="6054828" y="2667000"/>
              <a:ext cx="1107972" cy="1023687"/>
            </a:xfrm>
            <a:custGeom>
              <a:avLst/>
              <a:gdLst>
                <a:gd name="connsiteX0" fmla="*/ 189017 w 1045863"/>
                <a:gd name="connsiteY0" fmla="*/ 0 h 1103312"/>
                <a:gd name="connsiteX1" fmla="*/ 97056 w 1045863"/>
                <a:gd name="connsiteY1" fmla="*/ 259496 h 1103312"/>
                <a:gd name="connsiteX2" fmla="*/ 828576 w 1045863"/>
                <a:gd name="connsiteY2" fmla="*/ 991016 h 1103312"/>
                <a:gd name="connsiteX3" fmla="*/ 1045863 w 1045863"/>
                <a:gd name="connsiteY3" fmla="*/ 954468 h 1103312"/>
                <a:gd name="connsiteX4" fmla="*/ 640080 w 1045863"/>
                <a:gd name="connsiteY4" fmla="*/ 1103312 h 1103312"/>
                <a:gd name="connsiteX5" fmla="*/ 0 w 1045863"/>
                <a:gd name="connsiteY5" fmla="*/ 463232 h 1103312"/>
                <a:gd name="connsiteX6" fmla="*/ 189017 w 1045863"/>
                <a:gd name="connsiteY6" fmla="*/ 0 h 1103312"/>
                <a:gd name="connsiteX0" fmla="*/ 189017 w 1045863"/>
                <a:gd name="connsiteY0" fmla="*/ 0 h 1103312"/>
                <a:gd name="connsiteX1" fmla="*/ 482067 w 1045863"/>
                <a:gd name="connsiteY1" fmla="*/ 800917 h 1103312"/>
                <a:gd name="connsiteX2" fmla="*/ 828576 w 1045863"/>
                <a:gd name="connsiteY2" fmla="*/ 991016 h 1103312"/>
                <a:gd name="connsiteX3" fmla="*/ 1045863 w 1045863"/>
                <a:gd name="connsiteY3" fmla="*/ 954468 h 1103312"/>
                <a:gd name="connsiteX4" fmla="*/ 640080 w 1045863"/>
                <a:gd name="connsiteY4" fmla="*/ 1103312 h 1103312"/>
                <a:gd name="connsiteX5" fmla="*/ 0 w 1045863"/>
                <a:gd name="connsiteY5" fmla="*/ 463232 h 1103312"/>
                <a:gd name="connsiteX6" fmla="*/ 189017 w 1045863"/>
                <a:gd name="connsiteY6" fmla="*/ 0 h 1103312"/>
                <a:gd name="connsiteX0" fmla="*/ 189017 w 1045863"/>
                <a:gd name="connsiteY0" fmla="*/ 0 h 1103312"/>
                <a:gd name="connsiteX1" fmla="*/ 482067 w 1045863"/>
                <a:gd name="connsiteY1" fmla="*/ 800917 h 1103312"/>
                <a:gd name="connsiteX2" fmla="*/ 1045863 w 1045863"/>
                <a:gd name="connsiteY2" fmla="*/ 954468 h 1103312"/>
                <a:gd name="connsiteX3" fmla="*/ 640080 w 1045863"/>
                <a:gd name="connsiteY3" fmla="*/ 1103312 h 1103312"/>
                <a:gd name="connsiteX4" fmla="*/ 0 w 1045863"/>
                <a:gd name="connsiteY4" fmla="*/ 463232 h 1103312"/>
                <a:gd name="connsiteX5" fmla="*/ 189017 w 1045863"/>
                <a:gd name="connsiteY5" fmla="*/ 0 h 1103312"/>
                <a:gd name="connsiteX0" fmla="*/ 189017 w 1178210"/>
                <a:gd name="connsiteY0" fmla="*/ 0 h 1103312"/>
                <a:gd name="connsiteX1" fmla="*/ 482067 w 1178210"/>
                <a:gd name="connsiteY1" fmla="*/ 800917 h 1103312"/>
                <a:gd name="connsiteX2" fmla="*/ 1178210 w 1178210"/>
                <a:gd name="connsiteY2" fmla="*/ 810089 h 1103312"/>
                <a:gd name="connsiteX3" fmla="*/ 640080 w 1178210"/>
                <a:gd name="connsiteY3" fmla="*/ 1103312 h 1103312"/>
                <a:gd name="connsiteX4" fmla="*/ 0 w 1178210"/>
                <a:gd name="connsiteY4" fmla="*/ 463232 h 1103312"/>
                <a:gd name="connsiteX5" fmla="*/ 189017 w 1178210"/>
                <a:gd name="connsiteY5" fmla="*/ 0 h 1103312"/>
                <a:gd name="connsiteX0" fmla="*/ 189017 w 1178210"/>
                <a:gd name="connsiteY0" fmla="*/ 0 h 1103312"/>
                <a:gd name="connsiteX1" fmla="*/ 494099 w 1178210"/>
                <a:gd name="connsiteY1" fmla="*/ 596381 h 1103312"/>
                <a:gd name="connsiteX2" fmla="*/ 1178210 w 1178210"/>
                <a:gd name="connsiteY2" fmla="*/ 810089 h 1103312"/>
                <a:gd name="connsiteX3" fmla="*/ 640080 w 1178210"/>
                <a:gd name="connsiteY3" fmla="*/ 1103312 h 1103312"/>
                <a:gd name="connsiteX4" fmla="*/ 0 w 1178210"/>
                <a:gd name="connsiteY4" fmla="*/ 463232 h 1103312"/>
                <a:gd name="connsiteX5" fmla="*/ 189017 w 1178210"/>
                <a:gd name="connsiteY5" fmla="*/ 0 h 1103312"/>
                <a:gd name="connsiteX0" fmla="*/ 2404 w 991597"/>
                <a:gd name="connsiteY0" fmla="*/ 8836 h 1112148"/>
                <a:gd name="connsiteX1" fmla="*/ 307486 w 991597"/>
                <a:gd name="connsiteY1" fmla="*/ 605217 h 1112148"/>
                <a:gd name="connsiteX2" fmla="*/ 991597 w 991597"/>
                <a:gd name="connsiteY2" fmla="*/ 818925 h 1112148"/>
                <a:gd name="connsiteX3" fmla="*/ 453467 w 991597"/>
                <a:gd name="connsiteY3" fmla="*/ 1112148 h 1112148"/>
                <a:gd name="connsiteX4" fmla="*/ 2404 w 991597"/>
                <a:gd name="connsiteY4" fmla="*/ 8836 h 1112148"/>
                <a:gd name="connsiteX0" fmla="*/ 2404 w 991597"/>
                <a:gd name="connsiteY0" fmla="*/ 8836 h 887846"/>
                <a:gd name="connsiteX1" fmla="*/ 307486 w 991597"/>
                <a:gd name="connsiteY1" fmla="*/ 605217 h 887846"/>
                <a:gd name="connsiteX2" fmla="*/ 991597 w 991597"/>
                <a:gd name="connsiteY2" fmla="*/ 818925 h 887846"/>
                <a:gd name="connsiteX3" fmla="*/ 104551 w 991597"/>
                <a:gd name="connsiteY3" fmla="*/ 883548 h 887846"/>
                <a:gd name="connsiteX4" fmla="*/ 2404 w 991597"/>
                <a:gd name="connsiteY4" fmla="*/ 8836 h 887846"/>
                <a:gd name="connsiteX0" fmla="*/ 118779 w 1107972"/>
                <a:gd name="connsiteY0" fmla="*/ 8836 h 1021343"/>
                <a:gd name="connsiteX1" fmla="*/ 423861 w 1107972"/>
                <a:gd name="connsiteY1" fmla="*/ 605217 h 1021343"/>
                <a:gd name="connsiteX2" fmla="*/ 1107972 w 1107972"/>
                <a:gd name="connsiteY2" fmla="*/ 818925 h 1021343"/>
                <a:gd name="connsiteX3" fmla="*/ 220926 w 1107972"/>
                <a:gd name="connsiteY3" fmla="*/ 883548 h 1021343"/>
                <a:gd name="connsiteX4" fmla="*/ 118779 w 1107972"/>
                <a:gd name="connsiteY4" fmla="*/ 8836 h 1021343"/>
                <a:gd name="connsiteX0" fmla="*/ 118779 w 1107972"/>
                <a:gd name="connsiteY0" fmla="*/ 11180 h 1023687"/>
                <a:gd name="connsiteX1" fmla="*/ 423861 w 1107972"/>
                <a:gd name="connsiteY1" fmla="*/ 607561 h 1023687"/>
                <a:gd name="connsiteX2" fmla="*/ 1107972 w 1107972"/>
                <a:gd name="connsiteY2" fmla="*/ 821269 h 1023687"/>
                <a:gd name="connsiteX3" fmla="*/ 220926 w 1107972"/>
                <a:gd name="connsiteY3" fmla="*/ 885892 h 1023687"/>
                <a:gd name="connsiteX4" fmla="*/ 118779 w 1107972"/>
                <a:gd name="connsiteY4" fmla="*/ 11180 h 102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7972" h="1023687">
                  <a:moveTo>
                    <a:pt x="118779" y="11180"/>
                  </a:moveTo>
                  <a:cubicBezTo>
                    <a:pt x="94449" y="-73308"/>
                    <a:pt x="114617" y="340199"/>
                    <a:pt x="423861" y="607561"/>
                  </a:cubicBezTo>
                  <a:cubicBezTo>
                    <a:pt x="733105" y="874923"/>
                    <a:pt x="1081637" y="770870"/>
                    <a:pt x="1107972" y="821269"/>
                  </a:cubicBezTo>
                  <a:cubicBezTo>
                    <a:pt x="999127" y="915094"/>
                    <a:pt x="664577" y="1186681"/>
                    <a:pt x="220926" y="885892"/>
                  </a:cubicBezTo>
                  <a:cubicBezTo>
                    <a:pt x="-222725" y="585103"/>
                    <a:pt x="143109" y="95668"/>
                    <a:pt x="118779" y="111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81600" y="2590800"/>
            <a:ext cx="1132923" cy="1103731"/>
            <a:chOff x="1737852" y="1674490"/>
            <a:chExt cx="1132923" cy="1103731"/>
          </a:xfrm>
        </p:grpSpPr>
        <p:sp>
          <p:nvSpPr>
            <p:cNvPr id="184" name="Flowchart: Process 42"/>
            <p:cNvSpPr/>
            <p:nvPr/>
          </p:nvSpPr>
          <p:spPr>
            <a:xfrm>
              <a:off x="1737852" y="1674490"/>
              <a:ext cx="1132923" cy="110373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0"/>
                    <a:pt x="5314" y="761"/>
                    <a:pt x="10000" y="0"/>
                  </a:cubicBezTo>
                  <a:cubicBezTo>
                    <a:pt x="9762" y="4982"/>
                    <a:pt x="9801" y="6033"/>
                    <a:pt x="10000" y="10000"/>
                  </a:cubicBezTo>
                  <a:cubicBezTo>
                    <a:pt x="5672" y="9112"/>
                    <a:pt x="3333" y="10000"/>
                    <a:pt x="0" y="10000"/>
                  </a:cubicBezTo>
                  <a:cubicBezTo>
                    <a:pt x="239" y="5525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000">
                <a:solidFill>
                  <a:prstClr val="white"/>
                </a:solidFill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2216333" y="1742957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7" name="Oval 186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6" name="TextBox 185"/>
            <p:cNvSpPr txBox="1"/>
            <p:nvPr/>
          </p:nvSpPr>
          <p:spPr>
            <a:xfrm>
              <a:off x="1804361" y="1925837"/>
              <a:ext cx="100584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 smtClean="0">
                  <a:solidFill>
                    <a:prstClr val="black"/>
                  </a:solidFill>
                </a:rPr>
                <a:t>Prototipo 2 – Windows </a:t>
              </a:r>
              <a:r>
                <a:rPr lang="es-PE" sz="1600" b="1" dirty="0" err="1" smtClean="0">
                  <a:solidFill>
                    <a:prstClr val="black"/>
                  </a:solidFill>
                </a:rPr>
                <a:t>Form</a:t>
              </a:r>
              <a:endParaRPr lang="es-PE" sz="1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3657600" y="2971800"/>
            <a:ext cx="1132923" cy="1103731"/>
            <a:chOff x="1737852" y="1674490"/>
            <a:chExt cx="1132923" cy="1103731"/>
          </a:xfrm>
        </p:grpSpPr>
        <p:sp>
          <p:nvSpPr>
            <p:cNvPr id="198" name="Flowchart: Process 42"/>
            <p:cNvSpPr/>
            <p:nvPr/>
          </p:nvSpPr>
          <p:spPr>
            <a:xfrm>
              <a:off x="1737852" y="1674490"/>
              <a:ext cx="1132923" cy="110373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0"/>
                    <a:pt x="5314" y="761"/>
                    <a:pt x="10000" y="0"/>
                  </a:cubicBezTo>
                  <a:cubicBezTo>
                    <a:pt x="9762" y="4982"/>
                    <a:pt x="9801" y="6033"/>
                    <a:pt x="10000" y="10000"/>
                  </a:cubicBezTo>
                  <a:cubicBezTo>
                    <a:pt x="5672" y="9112"/>
                    <a:pt x="3333" y="10000"/>
                    <a:pt x="0" y="10000"/>
                  </a:cubicBezTo>
                  <a:cubicBezTo>
                    <a:pt x="239" y="5525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prstClr val="white"/>
                </a:solidFill>
              </a:endParaRP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2216333" y="1742957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1" name="Oval 200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0" name="TextBox 199"/>
            <p:cNvSpPr txBox="1"/>
            <p:nvPr/>
          </p:nvSpPr>
          <p:spPr>
            <a:xfrm>
              <a:off x="1814052" y="2207890"/>
              <a:ext cx="10058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 smtClean="0">
                  <a:solidFill>
                    <a:prstClr val="black"/>
                  </a:solidFill>
                </a:rPr>
                <a:t>Exposición</a:t>
              </a:r>
              <a:endParaRPr lang="es-PE" sz="1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68" name="Group 367"/>
          <p:cNvGrpSpPr/>
          <p:nvPr/>
        </p:nvGrpSpPr>
        <p:grpSpPr>
          <a:xfrm>
            <a:off x="6477000" y="5105400"/>
            <a:ext cx="1181100" cy="1160813"/>
            <a:chOff x="7239000" y="1711128"/>
            <a:chExt cx="1181100" cy="1160813"/>
          </a:xfrm>
        </p:grpSpPr>
        <p:sp>
          <p:nvSpPr>
            <p:cNvPr id="348" name="Rectangle 1"/>
            <p:cNvSpPr/>
            <p:nvPr/>
          </p:nvSpPr>
          <p:spPr>
            <a:xfrm>
              <a:off x="7239000" y="1711128"/>
              <a:ext cx="1181100" cy="1160813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 dirty="0">
                <a:solidFill>
                  <a:prstClr val="white"/>
                </a:solidFill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7327033" y="1980877"/>
              <a:ext cx="101971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 smtClean="0">
                  <a:solidFill>
                    <a:prstClr val="black"/>
                  </a:solidFill>
                </a:rPr>
                <a:t>Prototipo 1 - Consola</a:t>
              </a:r>
              <a:endParaRPr lang="es-PE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350" name="Group 349"/>
            <p:cNvGrpSpPr/>
            <p:nvPr/>
          </p:nvGrpSpPr>
          <p:grpSpPr>
            <a:xfrm>
              <a:off x="7776185" y="1744722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51" name="Oval 350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353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61" name="Group 360"/>
          <p:cNvGrpSpPr/>
          <p:nvPr/>
        </p:nvGrpSpPr>
        <p:grpSpPr>
          <a:xfrm>
            <a:off x="6477000" y="1676398"/>
            <a:ext cx="1143000" cy="914400"/>
            <a:chOff x="369570" y="4724399"/>
            <a:chExt cx="1143000" cy="870610"/>
          </a:xfrm>
        </p:grpSpPr>
        <p:sp>
          <p:nvSpPr>
            <p:cNvPr id="362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445770" y="5087155"/>
              <a:ext cx="1019710" cy="2316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 smtClean="0">
                  <a:solidFill>
                    <a:prstClr val="black"/>
                  </a:solidFill>
                </a:rPr>
                <a:t>Avance 1</a:t>
              </a:r>
              <a:endParaRPr lang="es-PE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364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65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367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75" name="Group 360"/>
          <p:cNvGrpSpPr/>
          <p:nvPr/>
        </p:nvGrpSpPr>
        <p:grpSpPr>
          <a:xfrm>
            <a:off x="7467600" y="1828800"/>
            <a:ext cx="1143000" cy="914400"/>
            <a:chOff x="369570" y="4724399"/>
            <a:chExt cx="1143000" cy="870610"/>
          </a:xfrm>
        </p:grpSpPr>
        <p:sp>
          <p:nvSpPr>
            <p:cNvPr id="176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177" name="TextBox 362"/>
            <p:cNvSpPr txBox="1"/>
            <p:nvPr/>
          </p:nvSpPr>
          <p:spPr>
            <a:xfrm>
              <a:off x="445770" y="5087155"/>
              <a:ext cx="1019710" cy="234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 smtClean="0">
                  <a:solidFill>
                    <a:prstClr val="black"/>
                  </a:solidFill>
                </a:rPr>
                <a:t>Avance 2</a:t>
              </a:r>
              <a:endParaRPr lang="es-PE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178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3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11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14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15" name="Group 360"/>
          <p:cNvGrpSpPr/>
          <p:nvPr/>
        </p:nvGrpSpPr>
        <p:grpSpPr>
          <a:xfrm>
            <a:off x="6477000" y="2590800"/>
            <a:ext cx="1143000" cy="914400"/>
            <a:chOff x="369570" y="4724399"/>
            <a:chExt cx="1143000" cy="870610"/>
          </a:xfrm>
        </p:grpSpPr>
        <p:sp>
          <p:nvSpPr>
            <p:cNvPr id="216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217" name="TextBox 362"/>
            <p:cNvSpPr txBox="1"/>
            <p:nvPr/>
          </p:nvSpPr>
          <p:spPr>
            <a:xfrm>
              <a:off x="445770" y="5087155"/>
              <a:ext cx="1019710" cy="234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 smtClean="0">
                  <a:solidFill>
                    <a:prstClr val="black"/>
                  </a:solidFill>
                </a:rPr>
                <a:t>Avance 3</a:t>
              </a:r>
              <a:endParaRPr lang="es-PE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218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25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28" name="Group 360"/>
          <p:cNvGrpSpPr/>
          <p:nvPr/>
        </p:nvGrpSpPr>
        <p:grpSpPr>
          <a:xfrm>
            <a:off x="7620000" y="2743200"/>
            <a:ext cx="1143000" cy="914400"/>
            <a:chOff x="369570" y="4724399"/>
            <a:chExt cx="1143000" cy="870610"/>
          </a:xfrm>
        </p:grpSpPr>
        <p:sp>
          <p:nvSpPr>
            <p:cNvPr id="229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230" name="TextBox 362"/>
            <p:cNvSpPr txBox="1"/>
            <p:nvPr/>
          </p:nvSpPr>
          <p:spPr>
            <a:xfrm>
              <a:off x="445770" y="5087155"/>
              <a:ext cx="1019710" cy="234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 smtClean="0">
                  <a:solidFill>
                    <a:prstClr val="black"/>
                  </a:solidFill>
                </a:rPr>
                <a:t>Avance 4</a:t>
              </a:r>
              <a:endParaRPr lang="es-PE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231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2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33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34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5" name="Group 360"/>
          <p:cNvGrpSpPr/>
          <p:nvPr/>
        </p:nvGrpSpPr>
        <p:grpSpPr>
          <a:xfrm>
            <a:off x="6477000" y="3276600"/>
            <a:ext cx="1143000" cy="914400"/>
            <a:chOff x="369570" y="4724399"/>
            <a:chExt cx="1143000" cy="870610"/>
          </a:xfrm>
        </p:grpSpPr>
        <p:sp>
          <p:nvSpPr>
            <p:cNvPr id="236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241" name="TextBox 362"/>
            <p:cNvSpPr txBox="1"/>
            <p:nvPr/>
          </p:nvSpPr>
          <p:spPr>
            <a:xfrm>
              <a:off x="445770" y="5087155"/>
              <a:ext cx="1019710" cy="234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 smtClean="0">
                  <a:solidFill>
                    <a:prstClr val="black"/>
                  </a:solidFill>
                </a:rPr>
                <a:t>Avance 5</a:t>
              </a:r>
              <a:endParaRPr lang="es-PE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257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8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61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6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63" name="Group 360"/>
          <p:cNvGrpSpPr/>
          <p:nvPr/>
        </p:nvGrpSpPr>
        <p:grpSpPr>
          <a:xfrm>
            <a:off x="7543800" y="3657600"/>
            <a:ext cx="1143000" cy="914400"/>
            <a:chOff x="369570" y="4724399"/>
            <a:chExt cx="1143000" cy="870610"/>
          </a:xfrm>
        </p:grpSpPr>
        <p:sp>
          <p:nvSpPr>
            <p:cNvPr id="264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265" name="TextBox 362"/>
            <p:cNvSpPr txBox="1"/>
            <p:nvPr/>
          </p:nvSpPr>
          <p:spPr>
            <a:xfrm>
              <a:off x="445770" y="5087155"/>
              <a:ext cx="1019710" cy="234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 smtClean="0">
                  <a:solidFill>
                    <a:prstClr val="black"/>
                  </a:solidFill>
                </a:rPr>
                <a:t>Avance 6</a:t>
              </a:r>
              <a:endParaRPr lang="es-PE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272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75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76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78" name="Group 360"/>
          <p:cNvGrpSpPr/>
          <p:nvPr/>
        </p:nvGrpSpPr>
        <p:grpSpPr>
          <a:xfrm>
            <a:off x="6553200" y="4038600"/>
            <a:ext cx="1143000" cy="914400"/>
            <a:chOff x="369570" y="4724399"/>
            <a:chExt cx="1143000" cy="870610"/>
          </a:xfrm>
        </p:grpSpPr>
        <p:sp>
          <p:nvSpPr>
            <p:cNvPr id="286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289" name="TextBox 362"/>
            <p:cNvSpPr txBox="1"/>
            <p:nvPr/>
          </p:nvSpPr>
          <p:spPr>
            <a:xfrm>
              <a:off x="445770" y="5087155"/>
              <a:ext cx="1019710" cy="234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 smtClean="0">
                  <a:solidFill>
                    <a:prstClr val="black"/>
                  </a:solidFill>
                </a:rPr>
                <a:t>Avance 7</a:t>
              </a:r>
              <a:endParaRPr lang="es-PE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290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1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92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93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00" name="Group 360"/>
          <p:cNvGrpSpPr/>
          <p:nvPr/>
        </p:nvGrpSpPr>
        <p:grpSpPr>
          <a:xfrm>
            <a:off x="7620000" y="4648200"/>
            <a:ext cx="1143000" cy="914400"/>
            <a:chOff x="369570" y="4724399"/>
            <a:chExt cx="1143000" cy="870610"/>
          </a:xfrm>
        </p:grpSpPr>
        <p:sp>
          <p:nvSpPr>
            <p:cNvPr id="307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326" name="TextBox 362"/>
            <p:cNvSpPr txBox="1"/>
            <p:nvPr/>
          </p:nvSpPr>
          <p:spPr>
            <a:xfrm>
              <a:off x="445770" y="5014602"/>
              <a:ext cx="1019710" cy="468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 smtClean="0">
                  <a:solidFill>
                    <a:prstClr val="black"/>
                  </a:solidFill>
                </a:rPr>
                <a:t>Avance 8 - Final</a:t>
              </a:r>
              <a:endParaRPr lang="es-PE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327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28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329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33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81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53</Words>
  <Application>Microsoft Office PowerPoint</Application>
  <PresentationFormat>Presentación en pantalla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1_Office Theme</vt:lpstr>
      <vt:lpstr>Tablero de Scrum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Roadmap</dc:title>
  <dc:creator>Md Aminul Islam</dc:creator>
  <cp:lastModifiedBy>Proyecto</cp:lastModifiedBy>
  <cp:revision>26</cp:revision>
  <dcterms:created xsi:type="dcterms:W3CDTF">2013-04-11T13:53:35Z</dcterms:created>
  <dcterms:modified xsi:type="dcterms:W3CDTF">2017-11-14T19:22:46Z</dcterms:modified>
</cp:coreProperties>
</file>