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8FD6-DC2D-4A5E-B788-C802ED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9" y="3545475"/>
            <a:ext cx="4732033" cy="5948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https://next.router.vuejs.org/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399399-AF10-4E90-A1A9-1DF69541A5EB}"/>
              </a:ext>
            </a:extLst>
          </p:cNvPr>
          <p:cNvSpPr txBox="1">
            <a:spLocks/>
          </p:cNvSpPr>
          <p:nvPr/>
        </p:nvSpPr>
        <p:spPr>
          <a:xfrm>
            <a:off x="3183835" y="2941506"/>
            <a:ext cx="389255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Vue Router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145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NPM</vt:lpstr>
      <vt:lpstr>https://next.router.vuejs.org/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60</cp:revision>
  <dcterms:created xsi:type="dcterms:W3CDTF">2020-09-24T04:16:46Z</dcterms:created>
  <dcterms:modified xsi:type="dcterms:W3CDTF">2020-10-22T04:26:12Z</dcterms:modified>
</cp:coreProperties>
</file>