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9" r:id="rId3"/>
    <p:sldId id="280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智遠 成" initials="智遠" lastIdx="1" clrIdx="0">
    <p:extLst>
      <p:ext uri="{19B8F6BF-5375-455C-9EA6-DF929625EA0E}">
        <p15:presenceInfo xmlns:p15="http://schemas.microsoft.com/office/powerpoint/2012/main" userId="fd43e007af542ba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495E"/>
    <a:srgbClr val="E6E6E6"/>
    <a:srgbClr val="4FC0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659" autoAdjust="0"/>
    <p:restoredTop sz="94660"/>
  </p:normalViewPr>
  <p:slideViewPr>
    <p:cSldViewPr snapToGrid="0">
      <p:cViewPr varScale="1">
        <p:scale>
          <a:sx n="168" d="100"/>
          <a:sy n="168" d="100"/>
        </p:scale>
        <p:origin x="81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215100-D723-4F74-87CD-BDB6731591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9E3249B-04F0-4A66-840E-FAB1207DB2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B24F194-B2E7-4F26-8FB8-DD53B81B0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2020/11/16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CF3DEC5-BBDB-44DB-8ACE-93BD38F32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E1FDB64-CDA1-4EC1-B495-B1A16FD87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6200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25AAC4-E258-4AEE-AFCB-0827366FC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47BF440-A149-47B3-B41E-BD9EBF1C3F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B95C3EF-9210-497F-82FC-3A84443D2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2020/11/16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B209FC0-B937-4802-8C45-C7D907BF8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4B5CEEF-9618-4CE2-BFB8-B740BC4D4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0162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1D531CB-821F-47D0-A1F0-A9A017D212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60A2C09-F7F9-4BA9-92DE-E10EEBE805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B75644F-48DD-4CBC-8488-397F0BCB7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2020/11/16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D940D9F-294D-4EDC-BFCF-34DD7E076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7556D00-CCDA-484D-8CE4-81F68F150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686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86D9FF-62E0-4FB4-B0C6-DE660C03C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C9D5BA6-3D08-4C97-BDC9-011764F68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78A5EEB-A615-414A-BAA9-43257FBBD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2020/11/16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4303D45-04FE-4C99-98C2-4040BA327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B3E6B9E-071E-465A-85B1-C62017FFE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5765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25AAA2-88E3-4BCB-ADAF-00391BB08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77C12B6-E7AC-42D6-B5E4-836B7BA7F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E0C106F-B4CA-46AA-B12B-2602C02C4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2020/11/16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CB5C316-9B86-4C47-BDB8-DDFCCDDD4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461A51C-E960-4410-9FE0-99A83A39F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8672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49D822-6B2D-4FDC-85C6-87F5F0030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BCAE470-6A6F-4D60-B65C-FF25733D7D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1259641-7985-45AC-AA73-5C696D742C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747592E-215A-4C32-AE4E-8696A5AF0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2020/11/16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0E4F793-7EA5-481E-8693-F3960AAF8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2274464-8797-4CA4-B9B8-962D8BE49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0229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447B53-74DD-4607-82CC-B02DC7AC5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CB8038-A9FA-4332-9CA8-D814E87D8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29EF915-F108-4081-A532-239AFB142F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B775D41-551D-46DE-9D9E-482C0316CC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AACA15C-D1FB-46EB-9640-374F79987C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5E7E2C3-371E-4906-8054-DBC7690DC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2020/11/16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F3C8DD6-8E70-4B90-B4E8-255D0C08B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5FDC3B8-5B67-4DD9-855E-69C6052CB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2983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45352D-A41E-46F2-A9CD-675A46722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0BF5BEE-C162-4D3C-A35D-823613BAA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2020/11/16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984AF0B-74F7-453D-9863-C001B974F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07CDBE8-39AD-494D-8D5B-4301CF291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420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D64711C-63BA-46FC-AAB7-F7A85A090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2020/11/16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646D818-8524-4922-AB7A-9D0D1D743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3BC4E6F-2A40-4DBD-AC57-10A51AF5F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987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5A2769-2C3C-4225-BF76-5043C8D66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CAA647A-02EC-46AA-9447-15D326A07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BD70DDC-CACC-464B-B334-80D2544FCD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65AE435-4C08-4235-9D0E-FD30F402F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2020/11/16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B8F2AA9-E1A3-4A5E-91F9-75EFB6F18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8D94F36-F2D7-405D-8F20-4B67FA0D5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8723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EA9DA7-6014-4333-947D-3390BEFB1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A1A0236-AABE-44F0-A7D8-7581D36BA3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7B864CF-DD74-46ED-A837-60E77B2048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AD9D3CD-FC98-46B4-BB20-9259B222F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2020/11/16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AFC5363-A398-426E-8C0A-D4DACD53B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8A92E03-4354-46D7-9DA2-5B7538864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8453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C0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5D35B9C-EB13-4C80-BA15-E74C37588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82F201D-6970-458B-AB80-517C9F8DB0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A704AD9-294F-493A-99F2-8E894CF3A2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5673A-2C76-400E-AECF-A7C5CD58B306}" type="datetimeFigureOut">
              <a:rPr lang="zh-TW" altLang="en-US" smtClean="0"/>
              <a:t>2020/11/16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3F3DC46-D6E9-44B1-BE88-97FD6310DB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E73F3D9-39EA-4F01-AF17-70C7432C0E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1616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77C856E2-9AC1-461B-AF6B-B646023D5D1D}"/>
              </a:ext>
            </a:extLst>
          </p:cNvPr>
          <p:cNvSpPr txBox="1"/>
          <p:nvPr/>
        </p:nvSpPr>
        <p:spPr>
          <a:xfrm>
            <a:off x="1995801" y="4145280"/>
            <a:ext cx="820039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Vue </a:t>
            </a:r>
            <a:r>
              <a:rPr lang="zh-TW" altLang="en-US" sz="6600" b="1" i="0" u="none" strike="noStrike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基礎入門篇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BF8BC940-76F8-4D13-A443-D427DE9F89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626" y="1873636"/>
            <a:ext cx="2312748" cy="2009888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6289B5C9-ABD9-4D66-BFAD-EFE71E0FE641}"/>
              </a:ext>
            </a:extLst>
          </p:cNvPr>
          <p:cNvSpPr txBox="1"/>
          <p:nvPr/>
        </p:nvSpPr>
        <p:spPr>
          <a:xfrm rot="528160">
            <a:off x="8145255" y="3783569"/>
            <a:ext cx="2027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35495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Vue-Router</a:t>
            </a:r>
          </a:p>
        </p:txBody>
      </p:sp>
    </p:spTree>
    <p:extLst>
      <p:ext uri="{BB962C8B-B14F-4D97-AF65-F5344CB8AC3E}">
        <p14:creationId xmlns:p14="http://schemas.microsoft.com/office/powerpoint/2010/main" val="79876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33A0BA-F3B5-4C42-A074-D8776A9BA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7362" y="2783256"/>
            <a:ext cx="10520806" cy="993613"/>
          </a:xfrm>
        </p:spPr>
        <p:txBody>
          <a:bodyPr>
            <a:normAutofit/>
          </a:bodyPr>
          <a:lstStyle/>
          <a:p>
            <a:pPr algn="l"/>
            <a:r>
              <a:rPr lang="en-US" altLang="zh-TW" b="1" i="0" dirty="0">
                <a:solidFill>
                  <a:schemeClr val="bg1"/>
                </a:solidFill>
                <a:effectLst/>
                <a:latin typeface="-apple-system"/>
              </a:rPr>
              <a:t>Nested Routes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26CC12C-830C-4F02-B8B3-2F23AB769E15}"/>
              </a:ext>
            </a:extLst>
          </p:cNvPr>
          <p:cNvSpPr txBox="1"/>
          <p:nvPr/>
        </p:nvSpPr>
        <p:spPr>
          <a:xfrm>
            <a:off x="948478" y="3592203"/>
            <a:ext cx="85661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https://next.router.vuejs.org/guide/essentials/nested-routes.html#nested-routes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1214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2F127E-716F-4ED8-90D4-6A9EA6B3C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174" y="813805"/>
            <a:ext cx="2620617" cy="469763"/>
          </a:xfrm>
        </p:spPr>
        <p:txBody>
          <a:bodyPr>
            <a:normAutofit/>
          </a:bodyPr>
          <a:lstStyle/>
          <a:p>
            <a:r>
              <a:rPr lang="zh-TW" altLang="en-US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課堂上用 </a:t>
            </a:r>
            <a:r>
              <a:rPr lang="en-US" altLang="zh-TW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endParaRPr lang="zh-TW" altLang="en-US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9595EAF-740C-4EC7-9905-7BCE5DE5B429}"/>
              </a:ext>
            </a:extLst>
          </p:cNvPr>
          <p:cNvSpPr txBox="1"/>
          <p:nvPr/>
        </p:nvSpPr>
        <p:spPr>
          <a:xfrm>
            <a:off x="900675" y="1630585"/>
            <a:ext cx="101346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https://vue-lessons-api.herokuapp.com/courses/list</a:t>
            </a:r>
            <a:r>
              <a:rPr lang="zh-TW" altLang="en-US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r>
              <a:rPr lang="en-US" altLang="zh-TW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// </a:t>
            </a:r>
            <a:r>
              <a:rPr lang="zh-TW" altLang="en-US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取得課程列表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0324B58-9DC6-42B1-B5A1-73E7ED7FCBA2}"/>
              </a:ext>
            </a:extLst>
          </p:cNvPr>
          <p:cNvSpPr txBox="1"/>
          <p:nvPr/>
        </p:nvSpPr>
        <p:spPr>
          <a:xfrm>
            <a:off x="900675" y="2163511"/>
            <a:ext cx="101346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https://vue-lessons-api.herokuapp.com/courses/</a:t>
            </a:r>
            <a:r>
              <a:rPr lang="en-US" altLang="zh-TW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{id}   // </a:t>
            </a:r>
            <a:r>
              <a:rPr lang="zh-TW" altLang="en-US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取得單一課程內容</a:t>
            </a:r>
          </a:p>
        </p:txBody>
      </p:sp>
    </p:spTree>
    <p:extLst>
      <p:ext uri="{BB962C8B-B14F-4D97-AF65-F5344CB8AC3E}">
        <p14:creationId xmlns:p14="http://schemas.microsoft.com/office/powerpoint/2010/main" val="878194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1672</TotalTime>
  <Words>86</Words>
  <Application>Microsoft Office PowerPoint</Application>
  <PresentationFormat>寬螢幕</PresentationFormat>
  <Paragraphs>7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9" baseType="lpstr">
      <vt:lpstr>-apple-system</vt:lpstr>
      <vt:lpstr>微軟正黑體</vt:lpstr>
      <vt:lpstr>Arial</vt:lpstr>
      <vt:lpstr>Calibri</vt:lpstr>
      <vt:lpstr>Calibri Light</vt:lpstr>
      <vt:lpstr>Office 佈景主題</vt:lpstr>
      <vt:lpstr>PowerPoint 簡報</vt:lpstr>
      <vt:lpstr>Nested Routes</vt:lpstr>
      <vt:lpstr>課堂上用 API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智遠 成</dc:creator>
  <cp:lastModifiedBy>智遠 成</cp:lastModifiedBy>
  <cp:revision>83</cp:revision>
  <dcterms:created xsi:type="dcterms:W3CDTF">2020-09-24T04:16:46Z</dcterms:created>
  <dcterms:modified xsi:type="dcterms:W3CDTF">2020-11-16T04:06:57Z</dcterms:modified>
</cp:coreProperties>
</file>