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1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9" autoAdjust="0"/>
    <p:restoredTop sz="94660"/>
  </p:normalViewPr>
  <p:slideViewPr>
    <p:cSldViewPr snapToGrid="0">
      <p:cViewPr>
        <p:scale>
          <a:sx n="150" d="100"/>
          <a:sy n="150" d="100"/>
        </p:scale>
        <p:origin x="149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endParaRPr lang="en-US" altLang="zh-TW" sz="2400" b="1" dirty="0">
              <a:solidFill>
                <a:srgbClr val="3549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AE8EE5D9-BBE3-45B3-94CB-FE177790A564}"/>
              </a:ext>
            </a:extLst>
          </p:cNvPr>
          <p:cNvSpPr txBox="1"/>
          <p:nvPr/>
        </p:nvSpPr>
        <p:spPr>
          <a:xfrm>
            <a:off x="4453713" y="3704986"/>
            <a:ext cx="3148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https://next.vuex.vuejs.org/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5335E9-AE6D-4933-B23B-31501BD042E9}"/>
              </a:ext>
            </a:extLst>
          </p:cNvPr>
          <p:cNvSpPr txBox="1"/>
          <p:nvPr/>
        </p:nvSpPr>
        <p:spPr>
          <a:xfrm>
            <a:off x="4654827" y="2935545"/>
            <a:ext cx="2746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</a:t>
            </a:r>
          </a:p>
        </p:txBody>
      </p:sp>
    </p:spTree>
    <p:extLst>
      <p:ext uri="{BB962C8B-B14F-4D97-AF65-F5344CB8AC3E}">
        <p14:creationId xmlns:p14="http://schemas.microsoft.com/office/powerpoint/2010/main" val="327121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12F3B3DC-9E3B-4A1C-A94F-15D2EFA96A5A}"/>
              </a:ext>
            </a:extLst>
          </p:cNvPr>
          <p:cNvGrpSpPr/>
          <p:nvPr/>
        </p:nvGrpSpPr>
        <p:grpSpPr>
          <a:xfrm>
            <a:off x="4448946" y="2278327"/>
            <a:ext cx="3657598" cy="1200329"/>
            <a:chOff x="3212233" y="2321004"/>
            <a:chExt cx="3657598" cy="1200329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C2802B6-2101-4580-95BA-41DE198D34B1}"/>
                </a:ext>
              </a:extLst>
            </p:cNvPr>
            <p:cNvSpPr txBox="1"/>
            <p:nvPr/>
          </p:nvSpPr>
          <p:spPr>
            <a:xfrm>
              <a:off x="3212233" y="2321004"/>
              <a:ext cx="365759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7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W</a:t>
              </a:r>
              <a:r>
                <a:rPr lang="en-US" altLang="zh-TW" sz="3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hat is </a:t>
              </a:r>
              <a:r>
                <a:rPr lang="en-US" altLang="zh-TW" sz="3200" b="0" i="0" dirty="0" err="1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vuex</a:t>
              </a:r>
              <a:r>
                <a:rPr lang="en-US" altLang="zh-TW" sz="3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?</a:t>
              </a:r>
              <a:endParaRPr lang="zh-TW" altLang="en-US" sz="3200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ACFFD9E-48A3-4E86-92AB-47916DD5BE1D}"/>
                </a:ext>
              </a:extLst>
            </p:cNvPr>
            <p:cNvSpPr txBox="1"/>
            <p:nvPr/>
          </p:nvSpPr>
          <p:spPr>
            <a:xfrm>
              <a:off x="4516149" y="2551837"/>
              <a:ext cx="2353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0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b="0" i="0" dirty="0" err="1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vuex</a:t>
              </a:r>
              <a:r>
                <a:rPr lang="en-US" altLang="zh-TW" b="0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567887-7753-45BB-9823-758CCE707F4E}"/>
              </a:ext>
            </a:extLst>
          </p:cNvPr>
          <p:cNvSpPr txBox="1"/>
          <p:nvPr/>
        </p:nvSpPr>
        <p:spPr>
          <a:xfrm>
            <a:off x="4610338" y="3853504"/>
            <a:ext cx="3795328" cy="8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Vue 應用程式的狀態管理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單向資料流</a:t>
            </a:r>
            <a:r>
              <a:rPr kumimoji="0" lang="zh-TW" altLang="zh-TW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4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81045C3-ABCA-4E0B-84B7-B6965EA20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46" y="2187502"/>
            <a:ext cx="4064208" cy="2749691"/>
          </a:xfrm>
          <a:prstGeom prst="rect">
            <a:avLst/>
          </a:prstGeom>
        </p:spPr>
      </p:pic>
      <p:pic>
        <p:nvPicPr>
          <p:cNvPr id="6" name="內容版面配置區 8">
            <a:extLst>
              <a:ext uri="{FF2B5EF4-FFF2-40B4-BE49-F238E27FC236}">
                <a16:creationId xmlns:a16="http://schemas.microsoft.com/office/drawing/2014/main" id="{A7B6DBFB-062C-4382-B3C6-B1C926416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1386678"/>
            <a:ext cx="5655012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4BF2FF1-3A4C-4C7B-9AAE-8F5E0DEF8B33}"/>
              </a:ext>
            </a:extLst>
          </p:cNvPr>
          <p:cNvSpPr txBox="1"/>
          <p:nvPr/>
        </p:nvSpPr>
        <p:spPr>
          <a:xfrm>
            <a:off x="1272538" y="1386678"/>
            <a:ext cx="300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沒有用</a:t>
            </a:r>
            <a:r>
              <a:rPr lang="en-US" altLang="zh-TW" sz="2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endParaRPr lang="zh-TW" altLang="en-US" sz="24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FFAD720-8F7B-4EFC-BA63-DB7020A24AB3}"/>
              </a:ext>
            </a:extLst>
          </p:cNvPr>
          <p:cNvSpPr txBox="1"/>
          <p:nvPr/>
        </p:nvSpPr>
        <p:spPr>
          <a:xfrm>
            <a:off x="7316319" y="748503"/>
            <a:ext cx="300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endParaRPr lang="zh-TW" altLang="en-US" sz="24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CE0B29A0-0555-42CC-AE7B-AEABBBD2CAC3}"/>
              </a:ext>
            </a:extLst>
          </p:cNvPr>
          <p:cNvGrpSpPr/>
          <p:nvPr/>
        </p:nvGrpSpPr>
        <p:grpSpPr>
          <a:xfrm>
            <a:off x="4267201" y="2828835"/>
            <a:ext cx="3657598" cy="1200329"/>
            <a:chOff x="3212233" y="2321004"/>
            <a:chExt cx="3657598" cy="1200329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0DDD401-AC45-424F-97F4-0F6DFE754927}"/>
                </a:ext>
              </a:extLst>
            </p:cNvPr>
            <p:cNvSpPr txBox="1"/>
            <p:nvPr/>
          </p:nvSpPr>
          <p:spPr>
            <a:xfrm>
              <a:off x="3212233" y="2321004"/>
              <a:ext cx="365759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7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W</a:t>
              </a:r>
              <a:r>
                <a:rPr lang="en-US" altLang="zh-TW" sz="3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hy use </a:t>
              </a:r>
              <a:r>
                <a:rPr lang="en-US" altLang="zh-TW" sz="3200" b="0" i="0" dirty="0" err="1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vuex</a:t>
              </a:r>
              <a:r>
                <a:rPr lang="en-US" altLang="zh-TW" sz="3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?</a:t>
              </a:r>
              <a:endParaRPr lang="zh-TW" altLang="en-US" sz="32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3FC57AD-C194-4CDC-B602-DF7C6B1651ED}"/>
                </a:ext>
              </a:extLst>
            </p:cNvPr>
            <p:cNvSpPr txBox="1"/>
            <p:nvPr/>
          </p:nvSpPr>
          <p:spPr>
            <a:xfrm>
              <a:off x="4516149" y="2551837"/>
              <a:ext cx="2353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</a:t>
              </a:r>
              <a:r>
                <a:rPr lang="zh-TW" altLang="en-US" b="0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什麼要用</a:t>
              </a:r>
              <a:r>
                <a:rPr lang="en-US" altLang="zh-TW" b="0" i="0" dirty="0" err="1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vuex</a:t>
              </a:r>
              <a:r>
                <a:rPr lang="en-US" altLang="zh-TW" b="0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19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EBBBA2DC-FB1A-441B-AC3B-5451728B39A2}"/>
              </a:ext>
            </a:extLst>
          </p:cNvPr>
          <p:cNvGrpSpPr/>
          <p:nvPr/>
        </p:nvGrpSpPr>
        <p:grpSpPr>
          <a:xfrm>
            <a:off x="2531064" y="1474718"/>
            <a:ext cx="7129872" cy="3146563"/>
            <a:chOff x="2340789" y="1855718"/>
            <a:chExt cx="7129872" cy="314656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90A61AA-949D-41A1-9A3F-8B122CE5C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789" y="1855718"/>
              <a:ext cx="3912227" cy="314656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8BF216A-4406-4CD6-9379-799C05754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016" y="1855718"/>
              <a:ext cx="3217645" cy="3146563"/>
            </a:xfrm>
            <a:prstGeom prst="rect">
              <a:avLst/>
            </a:prstGeom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AF4DED-0D34-423F-A20A-410CD3FB707C}"/>
              </a:ext>
            </a:extLst>
          </p:cNvPr>
          <p:cNvSpPr txBox="1"/>
          <p:nvPr/>
        </p:nvSpPr>
        <p:spPr>
          <a:xfrm>
            <a:off x="3137310" y="49790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zh-TW" altLang="en-US" sz="3200" b="0" i="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組件之間的溝通會讓你崩潰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882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217F061D-C045-451A-85B8-847B928273FF}"/>
              </a:ext>
            </a:extLst>
          </p:cNvPr>
          <p:cNvGrpSpPr/>
          <p:nvPr/>
        </p:nvGrpSpPr>
        <p:grpSpPr>
          <a:xfrm>
            <a:off x="79149" y="1150620"/>
            <a:ext cx="12047318" cy="3741420"/>
            <a:chOff x="79149" y="1089660"/>
            <a:chExt cx="12047318" cy="374142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7FF1857-AAB0-4FB6-90AA-284EE7131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9" y="1089660"/>
              <a:ext cx="4141877" cy="374142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9215584-B1E3-4B93-B944-9E70BB9AA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026" y="1089660"/>
              <a:ext cx="7905441" cy="3741420"/>
            </a:xfrm>
            <a:prstGeom prst="rect">
              <a:avLst/>
            </a:prstGeom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6491EC-19FC-4AA8-B84B-B4E7F49B5C9D}"/>
              </a:ext>
            </a:extLst>
          </p:cNvPr>
          <p:cNvSpPr txBox="1"/>
          <p:nvPr/>
        </p:nvSpPr>
        <p:spPr>
          <a:xfrm>
            <a:off x="1741170" y="5214640"/>
            <a:ext cx="87096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zh-TW" altLang="en-US" sz="28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80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r>
              <a:rPr lang="zh-TW" altLang="en-US" sz="28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可以更容易的控管你的資料流</a:t>
            </a:r>
          </a:p>
        </p:txBody>
      </p:sp>
    </p:spTree>
    <p:extLst>
      <p:ext uri="{BB962C8B-B14F-4D97-AF65-F5344CB8AC3E}">
        <p14:creationId xmlns:p14="http://schemas.microsoft.com/office/powerpoint/2010/main" val="33569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8BEA41C-87E3-4F19-943B-D584FBE7F379}"/>
              </a:ext>
            </a:extLst>
          </p:cNvPr>
          <p:cNvSpPr txBox="1"/>
          <p:nvPr/>
        </p:nvSpPr>
        <p:spPr>
          <a:xfrm>
            <a:off x="1348740" y="1409563"/>
            <a:ext cx="9616440" cy="128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6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需要 </a:t>
            </a:r>
            <a:r>
              <a:rPr lang="en-US" altLang="zh-TW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Promise</a:t>
            </a:r>
          </a:p>
          <a:p>
            <a:pPr algn="ctr">
              <a:lnSpc>
                <a:spcPct val="150000"/>
              </a:lnSpc>
            </a:pPr>
            <a:r>
              <a:rPr lang="zh-TW" altLang="en-US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如果瀏覽器不支援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Promise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，可以使用</a:t>
            </a:r>
            <a:r>
              <a:rPr lang="en-US" altLang="zh-TW" b="0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polyfill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庫，例如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es6-promise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38D630E-58A3-4913-AA8E-0CB314BD5B6C}"/>
              </a:ext>
            </a:extLst>
          </p:cNvPr>
          <p:cNvGrpSpPr/>
          <p:nvPr/>
        </p:nvGrpSpPr>
        <p:grpSpPr>
          <a:xfrm>
            <a:off x="3528060" y="3146167"/>
            <a:ext cx="5135880" cy="565666"/>
            <a:chOff x="3680460" y="4554974"/>
            <a:chExt cx="5135880" cy="56566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59B20F-E87D-4ACE-BE15-AC7D687B8927}"/>
                </a:ext>
              </a:extLst>
            </p:cNvPr>
            <p:cNvSpPr/>
            <p:nvPr/>
          </p:nvSpPr>
          <p:spPr>
            <a:xfrm>
              <a:off x="3680460" y="4554974"/>
              <a:ext cx="5135880" cy="5656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F9C5545-665D-4069-9DF3-478CCAE509BF}"/>
                </a:ext>
              </a:extLst>
            </p:cNvPr>
            <p:cNvSpPr txBox="1"/>
            <p:nvPr/>
          </p:nvSpPr>
          <p:spPr>
            <a:xfrm>
              <a:off x="3680460" y="4653141"/>
              <a:ext cx="5135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npm install es6-promise --save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AFAB1A2-CDF2-487D-833A-2B678C86C04D}"/>
              </a:ext>
            </a:extLst>
          </p:cNvPr>
          <p:cNvGrpSpPr/>
          <p:nvPr/>
        </p:nvGrpSpPr>
        <p:grpSpPr>
          <a:xfrm>
            <a:off x="3528060" y="4043749"/>
            <a:ext cx="5135880" cy="565666"/>
            <a:chOff x="3680460" y="4554974"/>
            <a:chExt cx="5135880" cy="56566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E3D9D3A-F07E-4C7D-B85B-3CE33206B1E9}"/>
                </a:ext>
              </a:extLst>
            </p:cNvPr>
            <p:cNvSpPr/>
            <p:nvPr/>
          </p:nvSpPr>
          <p:spPr>
            <a:xfrm>
              <a:off x="3680460" y="4554974"/>
              <a:ext cx="5135880" cy="5656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29C0137-471A-454C-930B-E1C70E65731D}"/>
                </a:ext>
              </a:extLst>
            </p:cNvPr>
            <p:cNvSpPr txBox="1"/>
            <p:nvPr/>
          </p:nvSpPr>
          <p:spPr>
            <a:xfrm>
              <a:off x="3680460" y="4653141"/>
              <a:ext cx="5135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import</a:t>
              </a:r>
              <a:r>
                <a:rPr lang="en-US" altLang="zh-TW" dirty="0">
                  <a:solidFill>
                    <a:srgbClr val="FFC000"/>
                  </a:solidFill>
                </a:rPr>
                <a:t> 'es6-promise/auto'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03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108</Words>
  <Application>Microsoft Office PowerPoint</Application>
  <PresentationFormat>寬螢幕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Helvetica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107</cp:revision>
  <dcterms:created xsi:type="dcterms:W3CDTF">2020-09-24T04:16:46Z</dcterms:created>
  <dcterms:modified xsi:type="dcterms:W3CDTF">2020-11-23T01:54:59Z</dcterms:modified>
</cp:coreProperties>
</file>