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3" r:id="rId5"/>
    <p:sldId id="270" r:id="rId6"/>
    <p:sldId id="272" r:id="rId7"/>
    <p:sldId id="274" r:id="rId8"/>
    <p:sldId id="275" r:id="rId9"/>
    <p:sldId id="271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遠 成" initials="智遠" lastIdx="1" clrIdx="0">
    <p:extLst>
      <p:ext uri="{19B8F6BF-5375-455C-9EA6-DF929625EA0E}">
        <p15:presenceInfo xmlns:p15="http://schemas.microsoft.com/office/powerpoint/2012/main" userId="fd43e007af542b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E6E6E6"/>
    <a:srgbClr val="4FC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69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6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15100-D723-4F74-87CD-BDB67315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E3249B-04F0-4A66-840E-FAB1207D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4F194-B2E7-4F26-8FB8-DD53B81B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3DEC5-BBDB-44DB-8ACE-93BD38F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FDB64-CDA1-4EC1-B495-B1A16FD8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2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5AAC4-E258-4AEE-AFCB-0827366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BF440-A149-47B3-B41E-BD9EBF1C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95C3EF-9210-497F-82FC-3A84443D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09FC0-B937-4802-8C45-C7D907BF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5CEEF-9618-4CE2-BFB8-B740BC4D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1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D531CB-821F-47D0-A1F0-A9A017D2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A2C09-F7F9-4BA9-92DE-E10EEBE8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5644F-48DD-4CBC-8488-397F0BC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40D9F-294D-4EDC-BFCF-34DD7E07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56D00-CCDA-484D-8CE4-81F68F15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6D9FF-62E0-4FB4-B0C6-DE660C03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D5BA6-3D08-4C97-BDC9-011764F6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A5EEB-A615-414A-BAA9-43257FB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03D45-04FE-4C99-98C2-4040BA32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E6B9E-071E-465A-85B1-C62017F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5AAA2-88E3-4BCB-ADAF-00391BB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C12B6-E7AC-42D6-B5E4-836B7BA7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C106F-B4CA-46AA-B12B-2602C02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5C316-9B86-4C47-BDB8-DDFCCDD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1A51C-E960-4410-9FE0-99A83A39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9D822-6B2D-4FDC-85C6-87F5F003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AE470-6A6F-4D60-B65C-FF25733D7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59641-7985-45AC-AA73-5C696D74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47592E-215A-4C32-AE4E-8696A5AF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E4F793-7EA5-481E-8693-F3960AAF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74464-8797-4CA4-B9B8-962D8BE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2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47B53-74DD-4607-82CC-B02DC7AC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B8038-A9FA-4332-9CA8-D814E87D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9EF915-F108-4081-A532-239AFB14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775D41-551D-46DE-9D9E-482C0316C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ACA15C-D1FB-46EB-9640-374F79987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E7E2C3-371E-4906-8054-DBC7690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C8DD6-8E70-4B90-B4E8-255D0C0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FDC3B8-5B67-4DD9-855E-69C6052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5352D-A41E-46F2-A9CD-675A467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F5BEE-C162-4D3C-A35D-823613B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84AF0B-74F7-453D-9863-C001B97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7CDBE8-39AD-494D-8D5B-4301CF2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64711C-63BA-46FC-AAB7-F7A85A09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46D818-8524-4922-AB7A-9D0D1D74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C4E6F-2A40-4DBD-AC57-10A51AF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A2769-2C3C-4225-BF76-5043C8D6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A647A-02EC-46AA-9447-15D326A0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70DDC-CACC-464B-B334-80D2544F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AE435-4C08-4235-9D0E-FD30F40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F2AA9-E1A3-4A5E-91F9-75EFB6F1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94F36-F2D7-405D-8F20-4B67FA0D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2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A9DA7-6014-4333-947D-3390BEF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1A0236-AABE-44F0-A7D8-7581D36B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864CF-DD74-46ED-A837-60E77B204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9D3CD-FC98-46B4-BB20-9259B22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C5363-A398-426E-8C0A-D4DACD5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92E03-4354-46D7-9DA2-5B75388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45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D35B9C-EB13-4C80-BA15-E74C37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2F201D-6970-458B-AB80-517C9F8D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04AD9-294F-493A-99F2-8E894CF3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673A-2C76-400E-AECF-A7C5CD58B306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F3DC46-D6E9-44B1-BE88-97FD6310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3F3D9-39EA-4F01-AF17-70C7432C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C856E2-9AC1-461B-AF6B-B646023D5D1D}"/>
              </a:ext>
            </a:extLst>
          </p:cNvPr>
          <p:cNvSpPr txBox="1"/>
          <p:nvPr/>
        </p:nvSpPr>
        <p:spPr>
          <a:xfrm>
            <a:off x="1995801" y="4145280"/>
            <a:ext cx="8200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 </a:t>
            </a:r>
            <a:r>
              <a:rPr lang="zh-TW" altLang="en-US" sz="66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基礎入門篇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8BC940-76F8-4D13-A443-D427DE9F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6" y="1873636"/>
            <a:ext cx="2312748" cy="20098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89B5C9-ABD9-4D66-BFAD-EFE71E0FE641}"/>
              </a:ext>
            </a:extLst>
          </p:cNvPr>
          <p:cNvSpPr txBox="1"/>
          <p:nvPr/>
        </p:nvSpPr>
        <p:spPr>
          <a:xfrm rot="528160">
            <a:off x="8145255" y="3783569"/>
            <a:ext cx="2027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3549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Vue-cli</a:t>
            </a:r>
          </a:p>
        </p:txBody>
      </p:sp>
    </p:spTree>
    <p:extLst>
      <p:ext uri="{BB962C8B-B14F-4D97-AF65-F5344CB8AC3E}">
        <p14:creationId xmlns:p14="http://schemas.microsoft.com/office/powerpoint/2010/main" val="7987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407E77B5-6E2B-4BD9-A79A-ADB90ECC5FF5}"/>
              </a:ext>
            </a:extLst>
          </p:cNvPr>
          <p:cNvGrpSpPr/>
          <p:nvPr/>
        </p:nvGrpSpPr>
        <p:grpSpPr>
          <a:xfrm>
            <a:off x="1383440" y="570085"/>
            <a:ext cx="2871533" cy="858421"/>
            <a:chOff x="4317140" y="780087"/>
            <a:chExt cx="2871533" cy="858421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9F65BEF8-5BE9-4BD3-B7C6-4CE6424C566D}"/>
                </a:ext>
              </a:extLst>
            </p:cNvPr>
            <p:cNvSpPr txBox="1"/>
            <p:nvPr/>
          </p:nvSpPr>
          <p:spPr>
            <a:xfrm>
              <a:off x="4317140" y="780087"/>
              <a:ext cx="2871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NVM</a:t>
              </a:r>
              <a:endParaRPr lang="zh-TW" altLang="en-US" sz="36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78C6CFE-B28D-4003-B504-FE507A8FC6B9}"/>
                </a:ext>
              </a:extLst>
            </p:cNvPr>
            <p:cNvSpPr txBox="1"/>
            <p:nvPr/>
          </p:nvSpPr>
          <p:spPr>
            <a:xfrm>
              <a:off x="4521200" y="1299954"/>
              <a:ext cx="2559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i="0" u="none" strike="noStrike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管理</a:t>
              </a:r>
              <a:r>
                <a:rPr lang="en-US" altLang="zh-TW" sz="1600" b="1" i="0" u="none" strike="noStrike" dirty="0" err="1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nodejs</a:t>
              </a:r>
              <a:r>
                <a:rPr lang="zh-TW" altLang="en-US" sz="1600" b="1" i="0" u="none" strike="noStrike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版本工具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74F10E8-F8C2-4FFB-85A7-A671E16870BC}"/>
              </a:ext>
            </a:extLst>
          </p:cNvPr>
          <p:cNvGrpSpPr/>
          <p:nvPr/>
        </p:nvGrpSpPr>
        <p:grpSpPr>
          <a:xfrm>
            <a:off x="1857375" y="2206272"/>
            <a:ext cx="2017416" cy="1423085"/>
            <a:chOff x="4800600" y="2374900"/>
            <a:chExt cx="2017416" cy="1423085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AB677BA-4E07-4671-9845-C85AF032A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2374900"/>
              <a:ext cx="2017416" cy="1054100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66EB710-FF87-4AE7-B072-B8B0D99E70D9}"/>
                </a:ext>
              </a:extLst>
            </p:cNvPr>
            <p:cNvSpPr txBox="1"/>
            <p:nvPr/>
          </p:nvSpPr>
          <p:spPr>
            <a:xfrm>
              <a:off x="4853787" y="3459431"/>
              <a:ext cx="1911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i="0" u="none" strike="noStrike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開發環境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FC7088CC-2F95-45F2-9919-9C3321AFA61A}"/>
              </a:ext>
            </a:extLst>
          </p:cNvPr>
          <p:cNvGrpSpPr/>
          <p:nvPr/>
        </p:nvGrpSpPr>
        <p:grpSpPr>
          <a:xfrm>
            <a:off x="5508697" y="3042501"/>
            <a:ext cx="2498653" cy="1173712"/>
            <a:chOff x="1161380" y="3137098"/>
            <a:chExt cx="3072677" cy="1427862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C29128CE-4314-413C-9F5D-EC5E78BE3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9851" y="3137098"/>
              <a:ext cx="1950797" cy="939800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911C386-7082-40A0-9871-F9FD6139A029}"/>
                </a:ext>
              </a:extLst>
            </p:cNvPr>
            <p:cNvSpPr txBox="1"/>
            <p:nvPr/>
          </p:nvSpPr>
          <p:spPr>
            <a:xfrm>
              <a:off x="1161380" y="4153097"/>
              <a:ext cx="3072677" cy="41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i="0" u="none" strike="noStrike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Nodejs</a:t>
              </a:r>
              <a:r>
                <a:rPr lang="zh-TW" altLang="en-US" sz="1600" b="1" i="0" u="none" strike="noStrike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的套件管理工具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2483FF2D-4952-4E00-86F3-CF0D67EC7A49}"/>
              </a:ext>
            </a:extLst>
          </p:cNvPr>
          <p:cNvGrpSpPr/>
          <p:nvPr/>
        </p:nvGrpSpPr>
        <p:grpSpPr>
          <a:xfrm>
            <a:off x="1421733" y="4336896"/>
            <a:ext cx="2871533" cy="1951019"/>
            <a:chOff x="4364957" y="4253358"/>
            <a:chExt cx="2871533" cy="1951019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7A5EEBCB-9FE8-429F-B472-1C0C403D4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020" y="4253358"/>
              <a:ext cx="1570574" cy="1364904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AEE2806-818F-4C2A-8A2A-B71D52AF4983}"/>
                </a:ext>
              </a:extLst>
            </p:cNvPr>
            <p:cNvSpPr txBox="1"/>
            <p:nvPr/>
          </p:nvSpPr>
          <p:spPr>
            <a:xfrm>
              <a:off x="4364957" y="5558046"/>
              <a:ext cx="2871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Vue-</a:t>
              </a:r>
              <a:r>
                <a:rPr lang="en-US" altLang="zh-TW" sz="3600" b="1" dirty="0" err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Cli</a:t>
              </a:r>
              <a:endParaRPr lang="zh-TW" altLang="en-US" sz="36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0E88CD5-C860-4485-B9EB-3EC8C2A4AAC3}"/>
              </a:ext>
            </a:extLst>
          </p:cNvPr>
          <p:cNvCxnSpPr/>
          <p:nvPr/>
        </p:nvCxnSpPr>
        <p:spPr>
          <a:xfrm>
            <a:off x="2857500" y="1581150"/>
            <a:ext cx="0" cy="45085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553CACC-E2AE-495F-95A2-CDBE73F42C53}"/>
              </a:ext>
            </a:extLst>
          </p:cNvPr>
          <p:cNvCxnSpPr/>
          <p:nvPr/>
        </p:nvCxnSpPr>
        <p:spPr>
          <a:xfrm>
            <a:off x="2857499" y="3764681"/>
            <a:ext cx="0" cy="45085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416FC055-BF73-4E8D-8EF9-8B54C4B0302C}"/>
              </a:ext>
            </a:extLst>
          </p:cNvPr>
          <p:cNvCxnSpPr>
            <a:cxnSpLocks/>
          </p:cNvCxnSpPr>
          <p:nvPr/>
        </p:nvCxnSpPr>
        <p:spPr>
          <a:xfrm>
            <a:off x="4057650" y="2936724"/>
            <a:ext cx="1568450" cy="523356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CD14006-CA51-477B-92B6-2E4AF9C1967D}"/>
              </a:ext>
            </a:extLst>
          </p:cNvPr>
          <p:cNvCxnSpPr>
            <a:cxnSpLocks/>
          </p:cNvCxnSpPr>
          <p:nvPr/>
        </p:nvCxnSpPr>
        <p:spPr>
          <a:xfrm flipH="1">
            <a:off x="4057650" y="3940510"/>
            <a:ext cx="1346512" cy="792772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46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DB85D1-BE63-46E3-882F-72D942A6A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724" y="1043310"/>
            <a:ext cx="3892550" cy="708025"/>
          </a:xfrm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NVM install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882E07-48D5-4516-8514-4DC62847D8B1}"/>
              </a:ext>
            </a:extLst>
          </p:cNvPr>
          <p:cNvSpPr txBox="1"/>
          <p:nvPr/>
        </p:nvSpPr>
        <p:spPr>
          <a:xfrm>
            <a:off x="1449386" y="1732910"/>
            <a:ext cx="5905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https://github.com/coreybutler/nvm-windows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DC672CF-FA11-4E6C-B47B-7473861610AA}"/>
              </a:ext>
            </a:extLst>
          </p:cNvPr>
          <p:cNvSpPr txBox="1"/>
          <p:nvPr/>
        </p:nvSpPr>
        <p:spPr>
          <a:xfrm>
            <a:off x="2143124" y="3056454"/>
            <a:ext cx="71342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 list available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 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目前網路上可用的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版本列表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C1198B5-090E-497F-A7A5-04B6FE755F62}"/>
              </a:ext>
            </a:extLst>
          </p:cNvPr>
          <p:cNvSpPr txBox="1"/>
          <p:nvPr/>
        </p:nvSpPr>
        <p:spPr>
          <a:xfrm>
            <a:off x="2143124" y="3570804"/>
            <a:ext cx="60674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v12.19.0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該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版本下載安裝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5BAC06A-2C20-40DE-AE1D-4A5D2B10D91A}"/>
              </a:ext>
            </a:extLst>
          </p:cNvPr>
          <p:cNvSpPr txBox="1"/>
          <p:nvPr/>
        </p:nvSpPr>
        <p:spPr>
          <a:xfrm>
            <a:off x="2143124" y="4085154"/>
            <a:ext cx="63785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uninstall v12.19.0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 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移除該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EC973AF-AE0B-435A-9479-262D544EE837}"/>
              </a:ext>
            </a:extLst>
          </p:cNvPr>
          <p:cNvSpPr txBox="1"/>
          <p:nvPr/>
        </p:nvSpPr>
        <p:spPr>
          <a:xfrm>
            <a:off x="2143125" y="4605338"/>
            <a:ext cx="51498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 v12.19.0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 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使用該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C92D65B-9D64-4193-8CE1-B55FC5A2AEDA}"/>
              </a:ext>
            </a:extLst>
          </p:cNvPr>
          <p:cNvSpPr txBox="1"/>
          <p:nvPr/>
        </p:nvSpPr>
        <p:spPr>
          <a:xfrm>
            <a:off x="2143125" y="5125522"/>
            <a:ext cx="51498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-v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 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目前該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003921A-0887-4F2F-8B0A-E29CC72B6E84}"/>
              </a:ext>
            </a:extLst>
          </p:cNvPr>
          <p:cNvSpPr txBox="1"/>
          <p:nvPr/>
        </p:nvSpPr>
        <p:spPr>
          <a:xfrm>
            <a:off x="2143124" y="2537857"/>
            <a:ext cx="64738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 list 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列出目前電腦有安裝的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</a:p>
        </p:txBody>
      </p:sp>
    </p:spTree>
    <p:extLst>
      <p:ext uri="{BB962C8B-B14F-4D97-AF65-F5344CB8AC3E}">
        <p14:creationId xmlns:p14="http://schemas.microsoft.com/office/powerpoint/2010/main" val="16552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42875D3-54D8-4CC3-86FB-A9B911C5A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58" y="794128"/>
            <a:ext cx="5353050" cy="12573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8774E5B-071B-4ACF-A7AC-42160BCE2DF4}"/>
              </a:ext>
            </a:extLst>
          </p:cNvPr>
          <p:cNvSpPr txBox="1"/>
          <p:nvPr/>
        </p:nvSpPr>
        <p:spPr>
          <a:xfrm>
            <a:off x="583926" y="2285562"/>
            <a:ext cx="6265556" cy="410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node_modules ：</a:t>
            </a:r>
            <a:r>
              <a:rPr lang="zh-TW" altLang="en-US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就是我們透過npm下載下來的套件跟工具都會放在這個資料夾裡面。</a:t>
            </a:r>
            <a:endParaRPr lang="en-US" altLang="zh-TW" sz="16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b="1" dirty="0" err="1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package.json</a:t>
            </a:r>
            <a:r>
              <a:rPr lang="zh-TW" altLang="en-US" sz="16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關於這整包專案所有的資訊，包含我們安裝的套件版本，專案版本，</a:t>
            </a:r>
            <a:r>
              <a:rPr lang="en-US" altLang="zh-TW" sz="1600" dirty="0" err="1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zh-TW" altLang="en-US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指令都可以在這個</a:t>
            </a:r>
            <a:r>
              <a:rPr lang="en-US" altLang="zh-TW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檔案裡面找得到，之後要搬移專案重新安裝套件也需要靠這個</a:t>
            </a:r>
            <a:r>
              <a:rPr lang="en-US" altLang="zh-TW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en-US" altLang="zh-TW" sz="16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package-</a:t>
            </a:r>
            <a:r>
              <a:rPr lang="en-US" altLang="zh-TW" sz="1600" b="1" dirty="0" err="1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lock.json</a:t>
            </a:r>
            <a:r>
              <a:rPr lang="zh-TW" altLang="en-US" sz="16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package-</a:t>
            </a:r>
            <a:r>
              <a:rPr lang="en-US" altLang="zh-TW" sz="1600" dirty="0" err="1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lock.json</a:t>
            </a:r>
            <a:r>
              <a:rPr lang="zh-TW" altLang="en-US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npm5</a:t>
            </a:r>
            <a:r>
              <a:rPr lang="zh-TW" altLang="en-US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版本新增的，是專門紀錄</a:t>
            </a:r>
            <a:r>
              <a:rPr lang="en-US" altLang="zh-TW" sz="1600" dirty="0" err="1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package.json</a:t>
            </a:r>
            <a:r>
              <a:rPr lang="zh-TW" altLang="en-US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裡面更細節的內容，例如安裝的套件的詳細版本，或是確認你的</a:t>
            </a:r>
            <a:r>
              <a:rPr lang="en-US" altLang="zh-TW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dependency (</a:t>
            </a:r>
            <a:r>
              <a:rPr lang="zh-TW" altLang="en-US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依賴</a:t>
            </a:r>
            <a:r>
              <a:rPr lang="en-US" altLang="zh-TW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是被哪個函式庫所要求的等等，不過這個我們通常就放著不太會管它。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16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16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747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D8A54B8A-3C67-49E8-9A05-E3013AB2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324" y="1820893"/>
            <a:ext cx="3892550" cy="708025"/>
          </a:xfrm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NPM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838B5BE-4632-4360-92FD-DFC1A4ED5F56}"/>
              </a:ext>
            </a:extLst>
          </p:cNvPr>
          <p:cNvSpPr txBox="1"/>
          <p:nvPr/>
        </p:nvSpPr>
        <p:spPr>
          <a:xfrm>
            <a:off x="2600324" y="2887107"/>
            <a:ext cx="35528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-v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查看目前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的版本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2189BD5-D4C0-42FB-9D17-8AB54F23B417}"/>
              </a:ext>
            </a:extLst>
          </p:cNvPr>
          <p:cNvSpPr txBox="1"/>
          <p:nvPr/>
        </p:nvSpPr>
        <p:spPr>
          <a:xfrm>
            <a:off x="2600324" y="3369707"/>
            <a:ext cx="45942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&lt;package&gt;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C089CF-ED7F-46F6-A4DC-3BD5B6445C3A}"/>
              </a:ext>
            </a:extLst>
          </p:cNvPr>
          <p:cNvSpPr txBox="1"/>
          <p:nvPr/>
        </p:nvSpPr>
        <p:spPr>
          <a:xfrm>
            <a:off x="2600324" y="3852307"/>
            <a:ext cx="49117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&lt;package&gt;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-D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安裝開發階段套件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D356FBB-EE73-4F23-BDAB-DF3FC02749A9}"/>
              </a:ext>
            </a:extLst>
          </p:cNvPr>
          <p:cNvSpPr txBox="1"/>
          <p:nvPr/>
        </p:nvSpPr>
        <p:spPr>
          <a:xfrm>
            <a:off x="2600324" y="4334907"/>
            <a:ext cx="49117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&lt;package&gt;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-S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安裝上線階段套件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B2BC598-0FB3-4BA1-85EF-44481C56104C}"/>
              </a:ext>
            </a:extLst>
          </p:cNvPr>
          <p:cNvSpPr txBox="1"/>
          <p:nvPr/>
        </p:nvSpPr>
        <p:spPr>
          <a:xfrm>
            <a:off x="2600324" y="4817507"/>
            <a:ext cx="49117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rm &lt;package&gt;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移除該套件</a:t>
            </a:r>
          </a:p>
        </p:txBody>
      </p:sp>
    </p:spTree>
    <p:extLst>
      <p:ext uri="{BB962C8B-B14F-4D97-AF65-F5344CB8AC3E}">
        <p14:creationId xmlns:p14="http://schemas.microsoft.com/office/powerpoint/2010/main" val="198323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F30645B-A96F-47F3-9352-6C621DB78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75" y="1377953"/>
            <a:ext cx="10334802" cy="41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3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8AE4B2B-23E3-45F3-A80A-F7D40D5DC387}"/>
              </a:ext>
            </a:extLst>
          </p:cNvPr>
          <p:cNvSpPr txBox="1"/>
          <p:nvPr/>
        </p:nvSpPr>
        <p:spPr>
          <a:xfrm>
            <a:off x="462865" y="5908122"/>
            <a:ext cx="10786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https://v3.vuejs.org/guide/transitions-enterleave.html#transitioning-single-elements-components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D38392DE-C539-4510-987C-3580D4191C58}"/>
              </a:ext>
            </a:extLst>
          </p:cNvPr>
          <p:cNvGrpSpPr/>
          <p:nvPr/>
        </p:nvGrpSpPr>
        <p:grpSpPr>
          <a:xfrm>
            <a:off x="1929959" y="1413546"/>
            <a:ext cx="7852611" cy="4265956"/>
            <a:chOff x="1929959" y="1413546"/>
            <a:chExt cx="7852611" cy="426595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A0E656B-EC5C-4464-828F-A54141C69DEF}"/>
                </a:ext>
              </a:extLst>
            </p:cNvPr>
            <p:cNvSpPr/>
            <p:nvPr/>
          </p:nvSpPr>
          <p:spPr>
            <a:xfrm>
              <a:off x="1929959" y="1413546"/>
              <a:ext cx="7852611" cy="42659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7" name="圖形 6">
              <a:extLst>
                <a:ext uri="{FF2B5EF4-FFF2-40B4-BE49-F238E27FC236}">
                  <a16:creationId xmlns:a16="http://schemas.microsoft.com/office/drawing/2014/main" id="{50051692-A183-48E1-84D1-BB4E188F1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47403" y="1826832"/>
              <a:ext cx="6939851" cy="3522387"/>
            </a:xfrm>
            <a:prstGeom prst="rect">
              <a:avLst/>
            </a:prstGeom>
          </p:spPr>
        </p:pic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C35C7A7-78DE-497E-B7A7-5E4A3C0179FF}"/>
              </a:ext>
            </a:extLst>
          </p:cNvPr>
          <p:cNvSpPr txBox="1"/>
          <p:nvPr/>
        </p:nvSpPr>
        <p:spPr>
          <a:xfrm>
            <a:off x="1793303" y="580546"/>
            <a:ext cx="60969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2800" b="1" i="0" dirty="0">
                <a:solidFill>
                  <a:schemeClr val="bg1"/>
                </a:solidFill>
                <a:effectLst/>
                <a:latin typeface="Inter"/>
              </a:rPr>
              <a:t>Enter &amp; Leave Transitions</a:t>
            </a:r>
          </a:p>
        </p:txBody>
      </p:sp>
    </p:spTree>
    <p:extLst>
      <p:ext uri="{BB962C8B-B14F-4D97-AF65-F5344CB8AC3E}">
        <p14:creationId xmlns:p14="http://schemas.microsoft.com/office/powerpoint/2010/main" val="2879531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A8F269C-657A-475B-8A5E-0FA3D4608004}"/>
              </a:ext>
            </a:extLst>
          </p:cNvPr>
          <p:cNvSpPr txBox="1"/>
          <p:nvPr/>
        </p:nvSpPr>
        <p:spPr>
          <a:xfrm>
            <a:off x="527246" y="1374438"/>
            <a:ext cx="8940485" cy="4750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v-enter-from：</a:t>
            </a: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進入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的開始狀態。在插入元素之前添加，在插入元素之後刪除一幀。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v-enter-active：</a:t>
            </a: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進入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的活動狀態。在整個進入階段應用。在插入元素之前添加，在過渡/動畫結束時將其刪除。此類可用於定義進入過渡的持續時間，延遲和緩和曲線。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v-enter-to：</a:t>
            </a: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進入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的結束狀態。元素插入後添加了一幀（同時v-enter-from刪除），過渡/動畫結束後刪除。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v-leave-from：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離開的開始狀態。觸發離開過渡時立即添加，在一幀後移除。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v-leave-active：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離開的活動狀態。在整個離開階段應用。觸發離開過渡時立即添加，當過渡/動畫結束時將其移除。此類可用於定義離開過渡的持續時間，延遲和緩和曲線。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v-leave-to：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離開的結束狀態。觸發離開過渡（同時v-leave-from刪除）後添加一幀，在過渡/動畫結束時刪除。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85254ED-C4F2-401E-B740-12D4CB95636A}"/>
              </a:ext>
            </a:extLst>
          </p:cNvPr>
          <p:cNvSpPr txBox="1"/>
          <p:nvPr/>
        </p:nvSpPr>
        <p:spPr>
          <a:xfrm>
            <a:off x="527246" y="544995"/>
            <a:ext cx="90256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進入/離開 </a:t>
            </a:r>
            <a:r>
              <a:rPr lang="en-US" altLang="zh-TW" sz="3200" b="1" i="0" dirty="0">
                <a:solidFill>
                  <a:schemeClr val="bg1"/>
                </a:solidFill>
                <a:effectLst/>
                <a:latin typeface="Inter"/>
              </a:rPr>
              <a:t>Transition 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轉換的六個類別</a:t>
            </a:r>
          </a:p>
        </p:txBody>
      </p:sp>
    </p:spTree>
    <p:extLst>
      <p:ext uri="{BB962C8B-B14F-4D97-AF65-F5344CB8AC3E}">
        <p14:creationId xmlns:p14="http://schemas.microsoft.com/office/powerpoint/2010/main" val="18108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A48FD6-DC2D-4A5E-B788-C802EDB0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89" y="3545475"/>
            <a:ext cx="4732033" cy="594883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https://next.router.vuejs.org/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0399399-AF10-4E90-A1A9-1DF69541A5EB}"/>
              </a:ext>
            </a:extLst>
          </p:cNvPr>
          <p:cNvSpPr txBox="1">
            <a:spLocks/>
          </p:cNvSpPr>
          <p:nvPr/>
        </p:nvSpPr>
        <p:spPr>
          <a:xfrm>
            <a:off x="3183835" y="2941506"/>
            <a:ext cx="3892550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solidFill>
                  <a:schemeClr val="bg1"/>
                </a:solidFill>
              </a:rPr>
              <a:t>Vue Router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243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636</Words>
  <Application>Microsoft Office PowerPoint</Application>
  <PresentationFormat>寬螢幕</PresentationFormat>
  <Paragraphs>40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Inter</vt:lpstr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NVM install</vt:lpstr>
      <vt:lpstr>PowerPoint 簡報</vt:lpstr>
      <vt:lpstr>NPM</vt:lpstr>
      <vt:lpstr>PowerPoint 簡報</vt:lpstr>
      <vt:lpstr>PowerPoint 簡報</vt:lpstr>
      <vt:lpstr>PowerPoint 簡報</vt:lpstr>
      <vt:lpstr>https://next.router.vuejs.org/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智遠 成</dc:creator>
  <cp:lastModifiedBy>智遠 成</cp:lastModifiedBy>
  <cp:revision>72</cp:revision>
  <dcterms:created xsi:type="dcterms:W3CDTF">2020-09-24T04:16:46Z</dcterms:created>
  <dcterms:modified xsi:type="dcterms:W3CDTF">2020-11-09T04:33:48Z</dcterms:modified>
</cp:coreProperties>
</file>