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Vue-Router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A0BA-F3B5-4C42-A074-D8776A9B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62" y="2783256"/>
            <a:ext cx="10520806" cy="993613"/>
          </a:xfrm>
        </p:spPr>
        <p:txBody>
          <a:bodyPr>
            <a:normAutofit/>
          </a:bodyPr>
          <a:lstStyle/>
          <a:p>
            <a:pPr algn="l"/>
            <a:r>
              <a:rPr lang="en-US" altLang="zh-TW" b="1" i="0" dirty="0">
                <a:solidFill>
                  <a:schemeClr val="bg1"/>
                </a:solidFill>
                <a:effectLst/>
                <a:latin typeface="-apple-system"/>
              </a:rPr>
              <a:t>Nested Routes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6CC12C-830C-4F02-B8B3-2F23AB769E15}"/>
              </a:ext>
            </a:extLst>
          </p:cNvPr>
          <p:cNvSpPr txBox="1"/>
          <p:nvPr/>
        </p:nvSpPr>
        <p:spPr>
          <a:xfrm>
            <a:off x="948478" y="3592203"/>
            <a:ext cx="8566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https://next.router.vuejs.org/guide/essentials/nested-routes.html#nested-routes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21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26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-apple-system</vt:lpstr>
      <vt:lpstr>微軟正黑體</vt:lpstr>
      <vt:lpstr>Arial</vt:lpstr>
      <vt:lpstr>Calibri</vt:lpstr>
      <vt:lpstr>Calibri Light</vt:lpstr>
      <vt:lpstr>Office 佈景主題</vt:lpstr>
      <vt:lpstr>PowerPoint 簡報</vt:lpstr>
      <vt:lpstr>Nested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79</cp:revision>
  <dcterms:created xsi:type="dcterms:W3CDTF">2020-09-24T04:16:46Z</dcterms:created>
  <dcterms:modified xsi:type="dcterms:W3CDTF">2020-11-16T03:53:35Z</dcterms:modified>
</cp:coreProperties>
</file>