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25" d="100"/>
          <a:sy n="125" d="100"/>
        </p:scale>
        <p:origin x="18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133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NPM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58</cp:revision>
  <dcterms:created xsi:type="dcterms:W3CDTF">2020-09-24T04:16:46Z</dcterms:created>
  <dcterms:modified xsi:type="dcterms:W3CDTF">2020-10-22T02:27:42Z</dcterms:modified>
</cp:coreProperties>
</file>