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3" r:id="rId5"/>
    <p:sldId id="270" r:id="rId6"/>
    <p:sldId id="272" r:id="rId7"/>
    <p:sldId id="274" r:id="rId8"/>
    <p:sldId id="275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2875D3-54D8-4CC3-86FB-A9B911C5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" y="794128"/>
            <a:ext cx="5353050" cy="1257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8774E5B-071B-4ACF-A7AC-42160BCE2DF4}"/>
              </a:ext>
            </a:extLst>
          </p:cNvPr>
          <p:cNvSpPr txBox="1"/>
          <p:nvPr/>
        </p:nvSpPr>
        <p:spPr>
          <a:xfrm>
            <a:off x="583926" y="2285562"/>
            <a:ext cx="6265556" cy="410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node_modules 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就是我們透過npm下載下來的套件跟工具都會放在這個資料夾裡面。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關於這整包專案所有的資訊，包含我們安裝的套件版本，專案版本，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指令都可以在這個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檔案裡面找得到，之後要搬移專案重新安裝套件也需要靠這個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npm5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版本新增的，是專門紀錄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裡面更細節的內容，例如安裝的套件的詳細版本，或是確認你的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 (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依賴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是被哪個函式庫所要求的等等，不過這個我們通常就放著不太會管它。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47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30645B-A96F-47F3-9352-6C621DB7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5" y="1377953"/>
            <a:ext cx="10334802" cy="4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8AE4B2B-23E3-45F3-A80A-F7D40D5DC387}"/>
              </a:ext>
            </a:extLst>
          </p:cNvPr>
          <p:cNvSpPr txBox="1"/>
          <p:nvPr/>
        </p:nvSpPr>
        <p:spPr>
          <a:xfrm>
            <a:off x="462865" y="5908122"/>
            <a:ext cx="10786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https://v3.vuejs.org/guide/transitions-enterleave.html#enter-leave-transitions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38392DE-C539-4510-987C-3580D4191C58}"/>
              </a:ext>
            </a:extLst>
          </p:cNvPr>
          <p:cNvGrpSpPr/>
          <p:nvPr/>
        </p:nvGrpSpPr>
        <p:grpSpPr>
          <a:xfrm>
            <a:off x="1929959" y="1413546"/>
            <a:ext cx="7852611" cy="4265956"/>
            <a:chOff x="1929959" y="1413546"/>
            <a:chExt cx="7852611" cy="42659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0E656B-EC5C-4464-828F-A54141C69DEF}"/>
                </a:ext>
              </a:extLst>
            </p:cNvPr>
            <p:cNvSpPr/>
            <p:nvPr/>
          </p:nvSpPr>
          <p:spPr>
            <a:xfrm>
              <a:off x="1929959" y="1413546"/>
              <a:ext cx="7852611" cy="42659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50051692-A183-48E1-84D1-BB4E188F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7403" y="1826832"/>
              <a:ext cx="6939851" cy="3522387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35C7A7-78DE-497E-B7A7-5E4A3C0179FF}"/>
              </a:ext>
            </a:extLst>
          </p:cNvPr>
          <p:cNvSpPr txBox="1"/>
          <p:nvPr/>
        </p:nvSpPr>
        <p:spPr>
          <a:xfrm>
            <a:off x="1793303" y="580546"/>
            <a:ext cx="609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dirty="0">
                <a:solidFill>
                  <a:schemeClr val="bg1"/>
                </a:solidFill>
                <a:effectLst/>
                <a:latin typeface="Inter"/>
              </a:rPr>
              <a:t>Enter &amp; Leave Transitions</a:t>
            </a:r>
          </a:p>
        </p:txBody>
      </p:sp>
    </p:spTree>
    <p:extLst>
      <p:ext uri="{BB962C8B-B14F-4D97-AF65-F5344CB8AC3E}">
        <p14:creationId xmlns:p14="http://schemas.microsoft.com/office/powerpoint/2010/main" val="287953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A8F269C-657A-475B-8A5E-0FA3D4608004}"/>
              </a:ext>
            </a:extLst>
          </p:cNvPr>
          <p:cNvSpPr txBox="1"/>
          <p:nvPr/>
        </p:nvSpPr>
        <p:spPr>
          <a:xfrm>
            <a:off x="527246" y="1374438"/>
            <a:ext cx="8940485" cy="475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v-enter-from：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的開始狀態。在插入元素之前添加，在插入元素之後刪除一幀。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v-enter-active：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的活動狀態。在整個進入階段應用。在插入元素之前添加，在過渡/動畫結束時將其刪除。此類可用於定義進入過渡的持續時間，延遲和緩和曲線。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v-enter-to：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的結束狀態。元素插入後添加了一幀（同時v-enter-from刪除），過渡/動畫結束後刪除。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v-leave-from：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離開的開始狀態。觸發離開過渡時立即添加，在一幀後移除。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v-leave-active：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離開的活動狀態。在整個離開階段應用。觸發離開過渡時立即添加，當過渡/動畫結束時將其移除。此類可用於定義離開過渡的持續時間，延遲和緩和曲線。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v-leave-to：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離開的結束狀態。觸發離開過渡（同時v-leave-from刪除）後添加一幀，在過渡/動畫結束時刪除。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5254ED-C4F2-401E-B740-12D4CB95636A}"/>
              </a:ext>
            </a:extLst>
          </p:cNvPr>
          <p:cNvSpPr txBox="1"/>
          <p:nvPr/>
        </p:nvSpPr>
        <p:spPr>
          <a:xfrm>
            <a:off x="527246" y="544995"/>
            <a:ext cx="902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進入/離開 </a:t>
            </a:r>
            <a:r>
              <a:rPr lang="en-US" altLang="zh-TW" sz="3200" b="1" i="0" dirty="0">
                <a:solidFill>
                  <a:schemeClr val="bg1"/>
                </a:solidFill>
                <a:effectLst/>
                <a:latin typeface="Inter"/>
              </a:rPr>
              <a:t>Transition 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轉換的六個類別</a:t>
            </a:r>
          </a:p>
        </p:txBody>
      </p:sp>
    </p:spTree>
    <p:extLst>
      <p:ext uri="{BB962C8B-B14F-4D97-AF65-F5344CB8AC3E}">
        <p14:creationId xmlns:p14="http://schemas.microsoft.com/office/powerpoint/2010/main" val="18108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8FD6-DC2D-4A5E-B788-C802ED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9" y="3545475"/>
            <a:ext cx="4732033" cy="5948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https://next.router.vuejs.org/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399399-AF10-4E90-A1A9-1DF69541A5EB}"/>
              </a:ext>
            </a:extLst>
          </p:cNvPr>
          <p:cNvSpPr txBox="1">
            <a:spLocks/>
          </p:cNvSpPr>
          <p:nvPr/>
        </p:nvSpPr>
        <p:spPr>
          <a:xfrm>
            <a:off x="3183835" y="2941506"/>
            <a:ext cx="389255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Vue Router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582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Inter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PowerPoint 簡報</vt:lpstr>
      <vt:lpstr>NPM</vt:lpstr>
      <vt:lpstr>PowerPoint 簡報</vt:lpstr>
      <vt:lpstr>PowerPoint 簡報</vt:lpstr>
      <vt:lpstr>PowerPoint 簡報</vt:lpstr>
      <vt:lpstr>https://next.router.vuejs.org/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73</cp:revision>
  <dcterms:created xsi:type="dcterms:W3CDTF">2020-09-24T04:16:46Z</dcterms:created>
  <dcterms:modified xsi:type="dcterms:W3CDTF">2020-11-09T05:02:14Z</dcterms:modified>
</cp:coreProperties>
</file>