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4" autoAdjust="0"/>
    <p:restoredTop sz="94660"/>
  </p:normalViewPr>
  <p:slideViewPr>
    <p:cSldViewPr snapToGrid="0">
      <p:cViewPr>
        <p:scale>
          <a:sx n="125" d="100"/>
          <a:sy n="125" d="100"/>
        </p:scale>
        <p:origin x="21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90BF9-8770-471B-876C-487E327C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83961-FC62-4DB4-B3BB-60DE43C8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26AFE1-73BD-4DEF-B6B6-CF6C57FB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328AB5-7AC0-4B5C-87C4-6A35DEB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EA268E-797E-4F57-9E20-931BC8F2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6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93108-19CA-4227-9055-E5DDDA3C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A84D-D6BD-486A-9121-C62ACA64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4B392-3AD5-420A-829A-AD18382F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1B05DA-A399-407E-A844-FB6298FD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45EA1A-2CA8-473E-A0B2-537F6D25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35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B197D13-2952-4023-9B60-35C68305B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5B9E46-00F7-44D2-8151-488C6F0FA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ABD901-71ED-40C5-91F7-8A793199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7F67F-BA0E-4F68-BBE8-50B0C73E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331CB-0CEE-4547-98CE-B362A05C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0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24FB4-8654-4824-B36B-5BC87808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B39DB-2B48-4C53-AC68-D42C94F5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2C7F8B-6D82-4BA4-86AB-0EB4FA4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BEFDD1-AA79-41A7-B544-4A9C6BA5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C305DE-9F88-4F9B-BAE7-40E85BE6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30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58871-73C2-4C20-B841-811BD601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D4A3-073D-4483-9EFE-3967E6901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0B91D7-7EF6-4104-BCFD-FCC51595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6C98F-776D-43D9-BE1B-945B2A3E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7DD78-AEA7-4888-9708-D1774DCA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77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5A292-0758-4D6C-9708-59E069D8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6D39C4-6A28-4C40-BDBB-FBCC3092C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6DC10B-6F57-4BD1-BAD7-0E155EACC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EAA5A-736D-4CB1-A8BD-82B95246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6F8DE2-8F06-44C8-A08B-167AB14E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F05D93-4D40-46CA-9D62-D19CA5F5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53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6BB937-73EE-4748-8876-6983D639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07299C-73D8-4EBE-9437-B83E2C18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41A71C-FBB9-482F-84E4-C5FD1C515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7482B2-41F5-430B-AC12-6375DA814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EB6555-0FCA-4BC6-8BAC-B6901FAC8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C77349-5674-4977-9152-9CB0DCF6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AFEDB9-4E6A-4FD0-ADA1-B63BC983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8DB93A-4581-4839-9093-3AF78C5B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23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3F50F-7FED-4EE8-B952-2C1DA4860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0675E80-BE46-45DA-92B3-DB39E558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50E60D-A776-41B3-8AA7-B1246127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0E355C7-BF09-40B1-BD91-51E322EF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63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83ECB0-B055-43C6-B761-C9677193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71946D-6273-47AA-B4F6-BACDF2DE2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E5581C-7E3D-4B77-A0FC-AF6610A5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46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36D42-8A32-4070-A38C-B3EACA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01B99-774C-414D-91CE-91F54938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0EF0C6-143C-48BE-AA9A-23658981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6BE4F5-C61D-427F-9E31-A45AE1DF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F46CA4-31E8-4F90-B8D8-2691197C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ADC02D-3F8A-4453-B604-C76BAB25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FAE06F-ECBC-4B1D-9F84-80D11163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1A45761-974F-42A4-822E-C48BBE792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4049077-CE7A-43F1-AC99-5B205EE0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8B0CCB-CFAF-4940-97C1-9EACF81C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0A486-D2C8-43A4-9307-40552699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405274-B76E-423F-ACD2-F5C4D033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7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23536D6-1873-435E-BCA8-665AE15D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47EEB-6C82-4972-9588-9B87B95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D54359-AA69-4DBA-B8BB-44F6B12DA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E0D10-57F8-4832-9C0B-C0873D4D052A}" type="datetimeFigureOut">
              <a:rPr lang="zh-TW" altLang="en-US" smtClean="0"/>
              <a:t>2020/9/17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63EA3D-F9AD-400A-ACF7-E083F5A2D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5A24B2-F403-4AB4-B1C7-8506CD4D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6A597-D1B9-4BA1-BE1A-1F82F5A8F3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8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A7481-0C6E-4D17-978D-000B7EE58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5058"/>
            <a:ext cx="9144000" cy="1158649"/>
          </a:xfrm>
        </p:spPr>
        <p:txBody>
          <a:bodyPr>
            <a:normAutofit/>
          </a:bodyPr>
          <a:lstStyle/>
          <a:p>
            <a:r>
              <a:rPr lang="en-US" altLang="zh-TW" sz="7200" b="1" dirty="0"/>
              <a:t>JAVASCRIPT ES6</a:t>
            </a:r>
            <a:endParaRPr lang="zh-TW" altLang="en-US" sz="7200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E6D7B0-68DE-49C8-BE30-CF35F8C4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2206" y="3883707"/>
            <a:ext cx="6287588" cy="655320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學習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Vue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以前你需要學會的幾個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es6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的</a:t>
            </a:r>
            <a:r>
              <a:rPr lang="en-US" altLang="zh-TW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JS</a:t>
            </a:r>
            <a:r>
              <a:rPr lang="zh-TW" altLang="en-US" b="1" dirty="0"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2686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2CA0FEB-EFC0-4C45-A393-58FCCA65D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73533"/>
              </p:ext>
            </p:extLst>
          </p:nvPr>
        </p:nvGraphicFramePr>
        <p:xfrm>
          <a:off x="2032000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29053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470608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638146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389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區域性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可改寫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不可改寫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8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5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const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V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41147"/>
                  </a:ext>
                </a:extLst>
              </a:tr>
            </a:tbl>
          </a:graphicData>
        </a:graphic>
      </p:graphicFrame>
      <p:sp>
        <p:nvSpPr>
          <p:cNvPr id="7" name="標題 1">
            <a:extLst>
              <a:ext uri="{FF2B5EF4-FFF2-40B4-BE49-F238E27FC236}">
                <a16:creationId xmlns:a16="http://schemas.microsoft.com/office/drawing/2014/main" id="{D6C74D1E-8ACB-4C22-B23D-AA6E037866CE}"/>
              </a:ext>
            </a:extLst>
          </p:cNvPr>
          <p:cNvSpPr txBox="1">
            <a:spLocks/>
          </p:cNvSpPr>
          <p:nvPr/>
        </p:nvSpPr>
        <p:spPr>
          <a:xfrm>
            <a:off x="583474" y="286659"/>
            <a:ext cx="3300549" cy="1158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let </a:t>
            </a:r>
            <a:r>
              <a:rPr lang="zh-TW" altLang="en-US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與 </a:t>
            </a:r>
            <a:r>
              <a:rPr lang="en-US" altLang="zh-TW" sz="36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const</a:t>
            </a:r>
          </a:p>
        </p:txBody>
      </p:sp>
    </p:spTree>
    <p:extLst>
      <p:ext uri="{BB962C8B-B14F-4D97-AF65-F5344CB8AC3E}">
        <p14:creationId xmlns:p14="http://schemas.microsoft.com/office/powerpoint/2010/main" val="331651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0374F-F343-4C51-B4BE-33E5369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1" y="408668"/>
            <a:ext cx="5068389" cy="536212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解構賦值 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(</a:t>
            </a:r>
            <a:r>
              <a:rPr lang="en-US" altLang="zh-TW" sz="2000" b="1" dirty="0" err="1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Destructuring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 assignment)</a:t>
            </a:r>
            <a:endParaRPr lang="zh-TW" altLang="en-US" sz="2000" b="1" dirty="0">
              <a:latin typeface="思源黑體 TWHK Normal" panose="020B0400000000000000" pitchFamily="34" charset="-120"/>
              <a:ea typeface="思源黑體 TWHK Normal" panose="020B0400000000000000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E3271EF-7EC2-4305-B569-47A11019E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83" y="1039132"/>
            <a:ext cx="6133474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4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393B0A-E1B3-48A0-A731-311D38340000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箭頭函式運算式（</a:t>
            </a:r>
            <a:r>
              <a:rPr lang="en-US" altLang="zh-TW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arrow function expression</a:t>
            </a:r>
            <a:r>
              <a:rPr lang="zh-TW" altLang="en-US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）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F6AEAE-74F2-4B30-B8BB-35791C31F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" y="1038168"/>
            <a:ext cx="10683240" cy="51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4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01925C7-9D93-41E6-AB22-D46713AA5C7F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effectLst/>
                <a:latin typeface="Consolas" panose="020B0609020204030204" pitchFamily="49" charset="0"/>
              </a:rPr>
              <a:t>Function Default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2C6C64-BFA9-427A-9C6F-54DC4C211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32" y="1315964"/>
            <a:ext cx="7099935" cy="45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0393B0A-E1B3-48A0-A731-311D38340000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字串模板 </a:t>
            </a:r>
            <a:r>
              <a:rPr lang="en-US" altLang="zh-TW" sz="20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string template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AACF42-322A-4385-B72D-A4942D79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847" y="944880"/>
            <a:ext cx="7774305" cy="52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D49592CC-EFA2-43D1-80D8-D40D0A663A5A}"/>
              </a:ext>
            </a:extLst>
          </p:cNvPr>
          <p:cNvSpPr txBox="1">
            <a:spLocks/>
          </p:cNvSpPr>
          <p:nvPr/>
        </p:nvSpPr>
        <p:spPr>
          <a:xfrm>
            <a:off x="448491" y="408668"/>
            <a:ext cx="5799909" cy="536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b="1" dirty="0">
                <a:effectLst/>
                <a:latin typeface="思源黑體 TWHK Normal" panose="020B0400000000000000" pitchFamily="34" charset="-120"/>
                <a:ea typeface="思源黑體 TWHK Normal" panose="020B0400000000000000" pitchFamily="34" charset="-120"/>
              </a:rPr>
              <a:t>ES Module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9EE593E-9D92-4F43-857A-74FE0189A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383" y="1544955"/>
            <a:ext cx="7478510" cy="41338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41EBFF-9FEA-4487-BFD0-90FBE8F0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7" y="1899285"/>
            <a:ext cx="4589408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0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思源黑體 TWHK Normal</vt:lpstr>
      <vt:lpstr>Arial</vt:lpstr>
      <vt:lpstr>Calibri</vt:lpstr>
      <vt:lpstr>Calibri Light</vt:lpstr>
      <vt:lpstr>Consolas</vt:lpstr>
      <vt:lpstr>Office 佈景主題</vt:lpstr>
      <vt:lpstr>JAVASCRIPT ES6</vt:lpstr>
      <vt:lpstr>PowerPoint 簡報</vt:lpstr>
      <vt:lpstr>解構賦值 (Destructuring assignment)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ES6</dc:title>
  <dc:creator>智遠 成</dc:creator>
  <cp:lastModifiedBy>智遠 成</cp:lastModifiedBy>
  <cp:revision>9</cp:revision>
  <dcterms:created xsi:type="dcterms:W3CDTF">2020-09-17T01:36:33Z</dcterms:created>
  <dcterms:modified xsi:type="dcterms:W3CDTF">2020-09-17T02:20:14Z</dcterms:modified>
</cp:coreProperties>
</file>