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8" autoAdjust="0"/>
    <p:restoredTop sz="94660"/>
  </p:normalViewPr>
  <p:slideViewPr>
    <p:cSldViewPr snapToGrid="0">
      <p:cViewPr>
        <p:scale>
          <a:sx n="125" d="100"/>
          <a:sy n="125" d="100"/>
        </p:scale>
        <p:origin x="181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重點項目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2D7BC-04D6-4063-AAAE-BDB5AC1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1770814"/>
            <a:ext cx="7258050" cy="76835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BAE6D8-D500-47F3-A3E3-E33F39830E8F}"/>
              </a:ext>
            </a:extLst>
          </p:cNvPr>
          <p:cNvSpPr txBox="1"/>
          <p:nvPr/>
        </p:nvSpPr>
        <p:spPr>
          <a:xfrm>
            <a:off x="2690812" y="2928938"/>
            <a:ext cx="6753226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會依據計算的資料進行緩存，只要你的資料沒有重新被更改，你的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不會被重新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B8E83F-2230-4EF1-BFE0-47B68370D1E6}"/>
              </a:ext>
            </a:extLst>
          </p:cNvPr>
          <p:cNvSpPr txBox="1"/>
          <p:nvPr/>
        </p:nvSpPr>
        <p:spPr>
          <a:xfrm>
            <a:off x="2690812" y="4393868"/>
            <a:ext cx="646271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 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不會進行緩存，每次都會重新執行 ，但是可以傳入參數進行處理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3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62453F1-AE5E-44FB-B0F9-209DAF7659DA}"/>
              </a:ext>
            </a:extLst>
          </p:cNvPr>
          <p:cNvSpPr txBox="1"/>
          <p:nvPr/>
        </p:nvSpPr>
        <p:spPr>
          <a:xfrm>
            <a:off x="533400" y="1032014"/>
            <a:ext cx="7680960" cy="511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渲染前執行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渲染完成後執行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onBeforeUpdate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onUpdated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onBeforeUnmount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onErrorCaptured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當組件發出錯誤時後調用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onRenderTracked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此事件告訴你操作什麼監聽了組件以及該操作的物件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onRenderTriggered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此事件告訴你操作什麼觸發了重新渲染，以及該操作的物件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FA7210-0F61-4778-B5CE-BFA99975EB04}"/>
              </a:ext>
            </a:extLst>
          </p:cNvPr>
          <p:cNvSpPr txBox="1"/>
          <p:nvPr/>
        </p:nvSpPr>
        <p:spPr>
          <a:xfrm>
            <a:off x="533400" y="432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https://v3.vuejs.org/guide/instance.html#lifecycle-diagram</a:t>
            </a:r>
          </a:p>
        </p:txBody>
      </p:sp>
    </p:spTree>
    <p:extLst>
      <p:ext uri="{BB962C8B-B14F-4D97-AF65-F5344CB8AC3E}">
        <p14:creationId xmlns:p14="http://schemas.microsoft.com/office/powerpoint/2010/main" val="29717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4FA48-DFBD-4412-815B-55EE880E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7" y="1010951"/>
            <a:ext cx="5774933" cy="48360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3D9DA55-4B07-4967-A97C-AAE4C9101F2F}"/>
              </a:ext>
            </a:extLst>
          </p:cNvPr>
          <p:cNvSpPr txBox="1"/>
          <p:nvPr/>
        </p:nvSpPr>
        <p:spPr>
          <a:xfrm>
            <a:off x="7618508" y="2785040"/>
            <a:ext cx="31327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當你載入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後會發現全域下面會有一個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的物件，代表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已經成功載入了。</a:t>
            </a:r>
            <a:endParaRPr lang="zh-TW" altLang="en-US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F775-4BAD-4B91-9D6F-A244575F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78" y="1165226"/>
            <a:ext cx="8839200" cy="86164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 ?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44058-0CB3-4B11-A260-B31A3841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384" y="2209800"/>
            <a:ext cx="7061989" cy="3784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在大多數情況下兩者可以互相替換使用，主要取決於個人喜好或者團隊習慣，根據具體情況去決定要使用哪個就好。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可以接受任何型態的資料，但是不會對物件或陣列內部的屬性變動做監聽。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只能接受物件或陣列，可以做深層的監聽，以及訪問資料不需要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.value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18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54DCC3-B23E-425F-96BE-BEFB36D9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4" y="1508919"/>
            <a:ext cx="6700691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E4F785A-0CF6-4888-B205-2C4A05A11678}"/>
              </a:ext>
            </a:extLst>
          </p:cNvPr>
          <p:cNvSpPr txBox="1"/>
          <p:nvPr/>
        </p:nvSpPr>
        <p:spPr>
          <a:xfrm>
            <a:off x="447674" y="249462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bg1"/>
                </a:solidFill>
              </a:rPr>
              <a:t>readonly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CE7E7C-8E9F-48CD-96CA-644534A1F92C}"/>
              </a:ext>
            </a:extLst>
          </p:cNvPr>
          <p:cNvSpPr txBox="1"/>
          <p:nvPr/>
        </p:nvSpPr>
        <p:spPr>
          <a:xfrm>
            <a:off x="447675" y="919248"/>
            <a:ext cx="7343775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就是讓你的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的資料只可以讀取不可以被修改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非常適合用在參數傳遞的時候避免不小心被修改資料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FB0E50-C76C-411E-A7AA-67056638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306867"/>
            <a:ext cx="8338226" cy="54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9CA4-E4ED-448E-A0B7-0F1B2C95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1" y="3175000"/>
            <a:ext cx="6096000" cy="180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的時候一定要給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的時候不要拿索引當作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請使用唯一的值當作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DD4E13-33D9-4399-A235-6D0B8F61ED35}"/>
              </a:ext>
            </a:extLst>
          </p:cNvPr>
          <p:cNvSpPr txBox="1"/>
          <p:nvPr/>
        </p:nvSpPr>
        <p:spPr>
          <a:xfrm>
            <a:off x="1543050" y="2129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的重點注意事項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01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33F377-4647-45E3-A24A-E71F29038807}"/>
              </a:ext>
            </a:extLst>
          </p:cNvPr>
          <p:cNvSpPr txBox="1"/>
          <p:nvPr/>
        </p:nvSpPr>
        <p:spPr>
          <a:xfrm>
            <a:off x="1571625" y="1748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v-if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905171-F55F-4165-9C00-F21AE8FFAE7F}"/>
              </a:ext>
            </a:extLst>
          </p:cNvPr>
          <p:cNvSpPr txBox="1"/>
          <p:nvPr/>
        </p:nvSpPr>
        <p:spPr>
          <a:xfrm>
            <a:off x="1571625" y="3854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v-show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DCB5C2-3733-4C5D-9F97-7BEC38154258}"/>
              </a:ext>
            </a:extLst>
          </p:cNvPr>
          <p:cNvSpPr txBox="1"/>
          <p:nvPr/>
        </p:nvSpPr>
        <p:spPr>
          <a:xfrm>
            <a:off x="1571625" y="234005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從頁面上移除跟加入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9C8037-52B6-48D0-AF9C-E6799C87489C}"/>
              </a:ext>
            </a:extLst>
          </p:cNvPr>
          <p:cNvSpPr txBox="1"/>
          <p:nvPr/>
        </p:nvSpPr>
        <p:spPr>
          <a:xfrm>
            <a:off x="1571624" y="4500861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none;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block;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來顯示關閉</a:t>
            </a:r>
          </a:p>
        </p:txBody>
      </p:sp>
    </p:spTree>
    <p:extLst>
      <p:ext uri="{BB962C8B-B14F-4D97-AF65-F5344CB8AC3E}">
        <p14:creationId xmlns:p14="http://schemas.microsoft.com/office/powerpoint/2010/main" val="32138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7A0B05-A318-46CF-98C9-BBA537B704BA}"/>
              </a:ext>
            </a:extLst>
          </p:cNvPr>
          <p:cNvSpPr txBox="1"/>
          <p:nvPr/>
        </p:nvSpPr>
        <p:spPr>
          <a:xfrm>
            <a:off x="521349" y="1123083"/>
            <a:ext cx="6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跟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v-if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官方不推薦一起使用</a:t>
            </a:r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下面是一個錯誤的例子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!!!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689B47-2D2E-46E7-AB4A-30E19333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" y="2260520"/>
            <a:ext cx="3463706" cy="33537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E36EAC-980C-4C2E-8650-811134A02401}"/>
              </a:ext>
            </a:extLst>
          </p:cNvPr>
          <p:cNvSpPr txBox="1"/>
          <p:nvPr/>
        </p:nvSpPr>
        <p:spPr>
          <a:xfrm>
            <a:off x="4959999" y="2550344"/>
            <a:ext cx="5365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正確的做法應該要先透過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把資料篩選出來後再進行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9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78DA95-712C-4356-9A27-EDF9AB5F9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1371600"/>
            <a:ext cx="71249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424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選擇 ref ? 還是 reactive 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Computed 跟 Methods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38</cp:revision>
  <dcterms:created xsi:type="dcterms:W3CDTF">2020-09-24T04:16:46Z</dcterms:created>
  <dcterms:modified xsi:type="dcterms:W3CDTF">2020-09-25T07:49:00Z</dcterms:modified>
</cp:coreProperties>
</file>