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55" r:id="rId2"/>
    <p:sldMasterId id="2147483760" r:id="rId3"/>
  </p:sldMasterIdLst>
  <p:notesMasterIdLst>
    <p:notesMasterId r:id="rId26"/>
  </p:notesMasterIdLst>
  <p:sldIdLst>
    <p:sldId id="258" r:id="rId4"/>
    <p:sldId id="286" r:id="rId5"/>
    <p:sldId id="260" r:id="rId6"/>
    <p:sldId id="261" r:id="rId7"/>
    <p:sldId id="262" r:id="rId8"/>
    <p:sldId id="287" r:id="rId9"/>
    <p:sldId id="288" r:id="rId10"/>
    <p:sldId id="292" r:id="rId11"/>
    <p:sldId id="263" r:id="rId12"/>
    <p:sldId id="289" r:id="rId13"/>
    <p:sldId id="269" r:id="rId14"/>
    <p:sldId id="270" r:id="rId15"/>
    <p:sldId id="271" r:id="rId16"/>
    <p:sldId id="296" r:id="rId17"/>
    <p:sldId id="293" r:id="rId18"/>
    <p:sldId id="294" r:id="rId19"/>
    <p:sldId id="282" r:id="rId20"/>
    <p:sldId id="281" r:id="rId21"/>
    <p:sldId id="278" r:id="rId22"/>
    <p:sldId id="295" r:id="rId23"/>
    <p:sldId id="283" r:id="rId24"/>
    <p:sldId id="285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81C09-4290-405C-9EAD-AFF3366D8E65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929401-B53B-48C6-B3DC-01D55408D640}">
      <dgm:prSet phldrT="[文本]"/>
      <dgm:spPr/>
      <dgm:t>
        <a:bodyPr/>
        <a:lstStyle/>
        <a:p>
          <a:r>
            <a:rPr lang="en-US" altLang="zh-CN" dirty="0" smtClean="0"/>
            <a:t>gitblit</a:t>
          </a:r>
          <a:endParaRPr lang="zh-CN" altLang="en-US" dirty="0"/>
        </a:p>
      </dgm:t>
    </dgm:pt>
    <dgm:pt modelId="{A4107B67-5436-4757-9541-B841FF6DB31F}" type="parTrans" cxnId="{8168646F-87A4-4B04-AA94-F53B8D91FFAD}">
      <dgm:prSet/>
      <dgm:spPr/>
      <dgm:t>
        <a:bodyPr/>
        <a:lstStyle/>
        <a:p>
          <a:endParaRPr lang="zh-CN" altLang="en-US"/>
        </a:p>
      </dgm:t>
    </dgm:pt>
    <dgm:pt modelId="{F1007537-DEDA-469E-B45E-FECEC82ABC0B}" type="sibTrans" cxnId="{8168646F-87A4-4B04-AA94-F53B8D91FFAD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4000" r="-74000"/>
          </a:stretch>
        </a:blipFill>
      </dgm:spPr>
      <dgm:t>
        <a:bodyPr/>
        <a:lstStyle/>
        <a:p>
          <a:endParaRPr lang="zh-CN" altLang="en-US"/>
        </a:p>
      </dgm:t>
    </dgm:pt>
    <dgm:pt modelId="{6B5F67C8-9EC3-44BB-B546-3E55C8055B56}">
      <dgm:prSet phldrT="[文本]"/>
      <dgm:spPr/>
      <dgm:t>
        <a:bodyPr/>
        <a:lstStyle/>
        <a:p>
          <a:r>
            <a:rPr lang="en-US" altLang="zh-CN" dirty="0" smtClean="0"/>
            <a:t>gitlab</a:t>
          </a:r>
          <a:endParaRPr lang="zh-CN" altLang="en-US" dirty="0"/>
        </a:p>
      </dgm:t>
    </dgm:pt>
    <dgm:pt modelId="{1DA01A63-036D-4080-B61B-38D1ED4EAF6E}" type="parTrans" cxnId="{2AC87C49-B495-444C-A1D1-005149802478}">
      <dgm:prSet/>
      <dgm:spPr/>
      <dgm:t>
        <a:bodyPr/>
        <a:lstStyle/>
        <a:p>
          <a:endParaRPr lang="zh-CN" altLang="en-US"/>
        </a:p>
      </dgm:t>
    </dgm:pt>
    <dgm:pt modelId="{18F9398C-7A99-45C6-9958-0F312B320198}" type="sibTrans" cxnId="{2AC87C49-B495-444C-A1D1-005149802478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zh-CN" altLang="en-US"/>
        </a:p>
      </dgm:t>
    </dgm:pt>
    <dgm:pt modelId="{6C45BAC7-937A-4061-86E4-A1771BC1F602}">
      <dgm:prSet phldrT="[文本]"/>
      <dgm:spPr/>
      <dgm:t>
        <a:bodyPr/>
        <a:lstStyle/>
        <a:p>
          <a:r>
            <a:rPr lang="en-US" altLang="zh-CN" dirty="0" smtClean="0"/>
            <a:t>github</a:t>
          </a:r>
          <a:endParaRPr lang="zh-CN" altLang="en-US" dirty="0"/>
        </a:p>
      </dgm:t>
    </dgm:pt>
    <dgm:pt modelId="{8B6A332A-4FC1-4781-B8A6-10F5F2328728}" type="parTrans" cxnId="{A84940D7-27E7-4811-B083-7324111B389B}">
      <dgm:prSet/>
      <dgm:spPr/>
      <dgm:t>
        <a:bodyPr/>
        <a:lstStyle/>
        <a:p>
          <a:endParaRPr lang="zh-CN" altLang="en-US"/>
        </a:p>
      </dgm:t>
    </dgm:pt>
    <dgm:pt modelId="{EB156267-BF85-44D8-A55C-A04962FAED1F}" type="sibTrans" cxnId="{A84940D7-27E7-4811-B083-7324111B389B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  <dgm:t>
        <a:bodyPr/>
        <a:lstStyle/>
        <a:p>
          <a:endParaRPr lang="zh-CN" altLang="en-US"/>
        </a:p>
      </dgm:t>
    </dgm:pt>
    <dgm:pt modelId="{72FE7D8C-93D0-4070-96BB-29584F923CEF}" type="pres">
      <dgm:prSet presAssocID="{76C81C09-4290-405C-9EAD-AFF3366D8E65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A2B8F541-F8DD-411A-8551-D96B626FC750}" type="pres">
      <dgm:prSet presAssocID="{D6929401-B53B-48C6-B3DC-01D55408D640}" presName="text1" presStyleCnt="0"/>
      <dgm:spPr/>
    </dgm:pt>
    <dgm:pt modelId="{96D7F6EE-B196-42F8-A5CA-6405F13C0E9C}" type="pres">
      <dgm:prSet presAssocID="{D6929401-B53B-48C6-B3DC-01D55408D640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ACC081-EBB4-47DA-AC57-1E2CDC3CDCF4}" type="pres">
      <dgm:prSet presAssocID="{D6929401-B53B-48C6-B3DC-01D55408D640}" presName="textaccent1" presStyleCnt="0"/>
      <dgm:spPr/>
    </dgm:pt>
    <dgm:pt modelId="{14A789D5-87D6-4547-8A6B-0740B813537D}" type="pres">
      <dgm:prSet presAssocID="{D6929401-B53B-48C6-B3DC-01D55408D640}" presName="accentRepeatNode" presStyleLbl="solidAlignAcc1" presStyleIdx="0" presStyleCnt="6"/>
      <dgm:spPr/>
    </dgm:pt>
    <dgm:pt modelId="{0A48F079-426D-4099-A47A-58F3BCA00F41}" type="pres">
      <dgm:prSet presAssocID="{F1007537-DEDA-469E-B45E-FECEC82ABC0B}" presName="image1" presStyleCnt="0"/>
      <dgm:spPr/>
    </dgm:pt>
    <dgm:pt modelId="{2360E5BC-A143-469D-BF3F-178E05AD2604}" type="pres">
      <dgm:prSet presAssocID="{F1007537-DEDA-469E-B45E-FECEC82ABC0B}" presName="imageRepeatNode" presStyleLbl="alignAcc1" presStyleIdx="0" presStyleCnt="3"/>
      <dgm:spPr/>
      <dgm:t>
        <a:bodyPr/>
        <a:lstStyle/>
        <a:p>
          <a:endParaRPr lang="zh-CN" altLang="en-US"/>
        </a:p>
      </dgm:t>
    </dgm:pt>
    <dgm:pt modelId="{32EE9FEA-59F8-45B8-93D7-D4CF1B213B0A}" type="pres">
      <dgm:prSet presAssocID="{F1007537-DEDA-469E-B45E-FECEC82ABC0B}" presName="imageaccent1" presStyleCnt="0"/>
      <dgm:spPr/>
    </dgm:pt>
    <dgm:pt modelId="{7B405F76-A37A-49AE-BC1C-3014BEC4370B}" type="pres">
      <dgm:prSet presAssocID="{F1007537-DEDA-469E-B45E-FECEC82ABC0B}" presName="accentRepeatNode" presStyleLbl="solidAlignAcc1" presStyleIdx="1" presStyleCnt="6"/>
      <dgm:spPr/>
    </dgm:pt>
    <dgm:pt modelId="{044197CD-312F-47B1-B5F3-7A51AD8A678E}" type="pres">
      <dgm:prSet presAssocID="{6B5F67C8-9EC3-44BB-B546-3E55C8055B56}" presName="text2" presStyleCnt="0"/>
      <dgm:spPr/>
    </dgm:pt>
    <dgm:pt modelId="{FB098953-D43D-4756-A738-2C8092FCECA4}" type="pres">
      <dgm:prSet presAssocID="{6B5F67C8-9EC3-44BB-B546-3E55C8055B56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B29732-B290-4483-93DC-8A1BD4BC22E3}" type="pres">
      <dgm:prSet presAssocID="{6B5F67C8-9EC3-44BB-B546-3E55C8055B56}" presName="textaccent2" presStyleCnt="0"/>
      <dgm:spPr/>
    </dgm:pt>
    <dgm:pt modelId="{F61D4D7A-B154-4F98-BF6D-8E55E34FE8C3}" type="pres">
      <dgm:prSet presAssocID="{6B5F67C8-9EC3-44BB-B546-3E55C8055B56}" presName="accentRepeatNode" presStyleLbl="solidAlignAcc1" presStyleIdx="2" presStyleCnt="6"/>
      <dgm:spPr/>
    </dgm:pt>
    <dgm:pt modelId="{24CD57C6-22C6-42F4-AB79-B39D1312BC5D}" type="pres">
      <dgm:prSet presAssocID="{18F9398C-7A99-45C6-9958-0F312B320198}" presName="image2" presStyleCnt="0"/>
      <dgm:spPr/>
    </dgm:pt>
    <dgm:pt modelId="{F833A2F3-1603-44BE-BBD4-98DB7948F806}" type="pres">
      <dgm:prSet presAssocID="{18F9398C-7A99-45C6-9958-0F312B320198}" presName="imageRepeatNode" presStyleLbl="alignAcc1" presStyleIdx="1" presStyleCnt="3"/>
      <dgm:spPr/>
      <dgm:t>
        <a:bodyPr/>
        <a:lstStyle/>
        <a:p>
          <a:endParaRPr lang="zh-CN" altLang="en-US"/>
        </a:p>
      </dgm:t>
    </dgm:pt>
    <dgm:pt modelId="{19589C04-DF74-4266-9354-0C9D81894075}" type="pres">
      <dgm:prSet presAssocID="{18F9398C-7A99-45C6-9958-0F312B320198}" presName="imageaccent2" presStyleCnt="0"/>
      <dgm:spPr/>
    </dgm:pt>
    <dgm:pt modelId="{1CFB65C4-C18B-4E77-8D1C-BE1C66C3A38B}" type="pres">
      <dgm:prSet presAssocID="{18F9398C-7A99-45C6-9958-0F312B320198}" presName="accentRepeatNode" presStyleLbl="solidAlignAcc1" presStyleIdx="3" presStyleCnt="6"/>
      <dgm:spPr/>
    </dgm:pt>
    <dgm:pt modelId="{A5B043FD-0017-4EEE-8376-A34838095327}" type="pres">
      <dgm:prSet presAssocID="{6C45BAC7-937A-4061-86E4-A1771BC1F602}" presName="text3" presStyleCnt="0"/>
      <dgm:spPr/>
    </dgm:pt>
    <dgm:pt modelId="{C1D7AFA4-0BE6-49CC-B709-7C4E2B41C5E4}" type="pres">
      <dgm:prSet presAssocID="{6C45BAC7-937A-4061-86E4-A1771BC1F602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462274-0268-4358-8DD9-A419DE213C16}" type="pres">
      <dgm:prSet presAssocID="{6C45BAC7-937A-4061-86E4-A1771BC1F602}" presName="textaccent3" presStyleCnt="0"/>
      <dgm:spPr/>
    </dgm:pt>
    <dgm:pt modelId="{36318EF1-CD5D-472D-8AD4-6D107489EE0C}" type="pres">
      <dgm:prSet presAssocID="{6C45BAC7-937A-4061-86E4-A1771BC1F602}" presName="accentRepeatNode" presStyleLbl="solidAlignAcc1" presStyleIdx="4" presStyleCnt="6"/>
      <dgm:spPr/>
    </dgm:pt>
    <dgm:pt modelId="{7D4B764A-569C-4379-9295-D97B8859B0EC}" type="pres">
      <dgm:prSet presAssocID="{EB156267-BF85-44D8-A55C-A04962FAED1F}" presName="image3" presStyleCnt="0"/>
      <dgm:spPr/>
    </dgm:pt>
    <dgm:pt modelId="{24ADFA48-CC36-467A-80A9-41528FA23DAC}" type="pres">
      <dgm:prSet presAssocID="{EB156267-BF85-44D8-A55C-A04962FAED1F}" presName="imageRepeatNode" presStyleLbl="alignAcc1" presStyleIdx="2" presStyleCnt="3"/>
      <dgm:spPr/>
      <dgm:t>
        <a:bodyPr/>
        <a:lstStyle/>
        <a:p>
          <a:endParaRPr lang="zh-CN" altLang="en-US"/>
        </a:p>
      </dgm:t>
    </dgm:pt>
    <dgm:pt modelId="{D508BECC-BDD1-4484-AF92-4FB50B574ED8}" type="pres">
      <dgm:prSet presAssocID="{EB156267-BF85-44D8-A55C-A04962FAED1F}" presName="imageaccent3" presStyleCnt="0"/>
      <dgm:spPr/>
    </dgm:pt>
    <dgm:pt modelId="{E45792EC-6197-403A-8A02-274CB60DC8E7}" type="pres">
      <dgm:prSet presAssocID="{EB156267-BF85-44D8-A55C-A04962FAED1F}" presName="accentRepeatNode" presStyleLbl="solidAlignAcc1" presStyleIdx="5" presStyleCnt="6"/>
      <dgm:spPr/>
    </dgm:pt>
  </dgm:ptLst>
  <dgm:cxnLst>
    <dgm:cxn modelId="{D11BE407-A752-4EB7-AF96-913149E94397}" type="presOf" srcId="{F1007537-DEDA-469E-B45E-FECEC82ABC0B}" destId="{2360E5BC-A143-469D-BF3F-178E05AD2604}" srcOrd="0" destOrd="0" presId="urn:microsoft.com/office/officeart/2008/layout/HexagonCluster"/>
    <dgm:cxn modelId="{EF4BC3F8-5D70-4BF9-9D9C-9806D04B599F}" type="presOf" srcId="{D6929401-B53B-48C6-B3DC-01D55408D640}" destId="{96D7F6EE-B196-42F8-A5CA-6405F13C0E9C}" srcOrd="0" destOrd="0" presId="urn:microsoft.com/office/officeart/2008/layout/HexagonCluster"/>
    <dgm:cxn modelId="{9CC624ED-C433-4AF4-A8B0-0C59D307D4F8}" type="presOf" srcId="{18F9398C-7A99-45C6-9958-0F312B320198}" destId="{F833A2F3-1603-44BE-BBD4-98DB7948F806}" srcOrd="0" destOrd="0" presId="urn:microsoft.com/office/officeart/2008/layout/HexagonCluster"/>
    <dgm:cxn modelId="{8EF49AB8-7DE4-43E9-B3B2-993A0A47C795}" type="presOf" srcId="{6C45BAC7-937A-4061-86E4-A1771BC1F602}" destId="{C1D7AFA4-0BE6-49CC-B709-7C4E2B41C5E4}" srcOrd="0" destOrd="0" presId="urn:microsoft.com/office/officeart/2008/layout/HexagonCluster"/>
    <dgm:cxn modelId="{0CC93817-4B93-4BFC-9D10-562B6B1A99C7}" type="presOf" srcId="{6B5F67C8-9EC3-44BB-B546-3E55C8055B56}" destId="{FB098953-D43D-4756-A738-2C8092FCECA4}" srcOrd="0" destOrd="0" presId="urn:microsoft.com/office/officeart/2008/layout/HexagonCluster"/>
    <dgm:cxn modelId="{9E5DD380-91B9-4BB8-84CA-7A22F22D54C6}" type="presOf" srcId="{76C81C09-4290-405C-9EAD-AFF3366D8E65}" destId="{72FE7D8C-93D0-4070-96BB-29584F923CEF}" srcOrd="0" destOrd="0" presId="urn:microsoft.com/office/officeart/2008/layout/HexagonCluster"/>
    <dgm:cxn modelId="{A84940D7-27E7-4811-B083-7324111B389B}" srcId="{76C81C09-4290-405C-9EAD-AFF3366D8E65}" destId="{6C45BAC7-937A-4061-86E4-A1771BC1F602}" srcOrd="2" destOrd="0" parTransId="{8B6A332A-4FC1-4781-B8A6-10F5F2328728}" sibTransId="{EB156267-BF85-44D8-A55C-A04962FAED1F}"/>
    <dgm:cxn modelId="{8168646F-87A4-4B04-AA94-F53B8D91FFAD}" srcId="{76C81C09-4290-405C-9EAD-AFF3366D8E65}" destId="{D6929401-B53B-48C6-B3DC-01D55408D640}" srcOrd="0" destOrd="0" parTransId="{A4107B67-5436-4757-9541-B841FF6DB31F}" sibTransId="{F1007537-DEDA-469E-B45E-FECEC82ABC0B}"/>
    <dgm:cxn modelId="{2AC87C49-B495-444C-A1D1-005149802478}" srcId="{76C81C09-4290-405C-9EAD-AFF3366D8E65}" destId="{6B5F67C8-9EC3-44BB-B546-3E55C8055B56}" srcOrd="1" destOrd="0" parTransId="{1DA01A63-036D-4080-B61B-38D1ED4EAF6E}" sibTransId="{18F9398C-7A99-45C6-9958-0F312B320198}"/>
    <dgm:cxn modelId="{35D1B544-8754-47D1-B8B4-F8E428BDFB32}" type="presOf" srcId="{EB156267-BF85-44D8-A55C-A04962FAED1F}" destId="{24ADFA48-CC36-467A-80A9-41528FA23DAC}" srcOrd="0" destOrd="0" presId="urn:microsoft.com/office/officeart/2008/layout/HexagonCluster"/>
    <dgm:cxn modelId="{DFCA993F-D9D0-4551-9240-B145520630A1}" type="presParOf" srcId="{72FE7D8C-93D0-4070-96BB-29584F923CEF}" destId="{A2B8F541-F8DD-411A-8551-D96B626FC750}" srcOrd="0" destOrd="0" presId="urn:microsoft.com/office/officeart/2008/layout/HexagonCluster"/>
    <dgm:cxn modelId="{27491026-4D81-4243-A23F-78D1B1B4E0F5}" type="presParOf" srcId="{A2B8F541-F8DD-411A-8551-D96B626FC750}" destId="{96D7F6EE-B196-42F8-A5CA-6405F13C0E9C}" srcOrd="0" destOrd="0" presId="urn:microsoft.com/office/officeart/2008/layout/HexagonCluster"/>
    <dgm:cxn modelId="{E781DB3B-AE0E-4828-934C-2B8F4382549E}" type="presParOf" srcId="{72FE7D8C-93D0-4070-96BB-29584F923CEF}" destId="{C4ACC081-EBB4-47DA-AC57-1E2CDC3CDCF4}" srcOrd="1" destOrd="0" presId="urn:microsoft.com/office/officeart/2008/layout/HexagonCluster"/>
    <dgm:cxn modelId="{E2FD12E7-1AD1-4B22-8246-91DF9E60CB3E}" type="presParOf" srcId="{C4ACC081-EBB4-47DA-AC57-1E2CDC3CDCF4}" destId="{14A789D5-87D6-4547-8A6B-0740B813537D}" srcOrd="0" destOrd="0" presId="urn:microsoft.com/office/officeart/2008/layout/HexagonCluster"/>
    <dgm:cxn modelId="{805A9C24-C15C-4A3F-927C-0999C7AC499C}" type="presParOf" srcId="{72FE7D8C-93D0-4070-96BB-29584F923CEF}" destId="{0A48F079-426D-4099-A47A-58F3BCA00F41}" srcOrd="2" destOrd="0" presId="urn:microsoft.com/office/officeart/2008/layout/HexagonCluster"/>
    <dgm:cxn modelId="{476062B3-D0B1-40A8-B572-181323D1B0CB}" type="presParOf" srcId="{0A48F079-426D-4099-A47A-58F3BCA00F41}" destId="{2360E5BC-A143-469D-BF3F-178E05AD2604}" srcOrd="0" destOrd="0" presId="urn:microsoft.com/office/officeart/2008/layout/HexagonCluster"/>
    <dgm:cxn modelId="{25131D59-9215-49FF-B10A-E1138A824AF1}" type="presParOf" srcId="{72FE7D8C-93D0-4070-96BB-29584F923CEF}" destId="{32EE9FEA-59F8-45B8-93D7-D4CF1B213B0A}" srcOrd="3" destOrd="0" presId="urn:microsoft.com/office/officeart/2008/layout/HexagonCluster"/>
    <dgm:cxn modelId="{58E6BCC7-A9C4-403C-8F53-336DAE094BF9}" type="presParOf" srcId="{32EE9FEA-59F8-45B8-93D7-D4CF1B213B0A}" destId="{7B405F76-A37A-49AE-BC1C-3014BEC4370B}" srcOrd="0" destOrd="0" presId="urn:microsoft.com/office/officeart/2008/layout/HexagonCluster"/>
    <dgm:cxn modelId="{7C1F05FC-D521-4277-907F-8A7025C4B5E1}" type="presParOf" srcId="{72FE7D8C-93D0-4070-96BB-29584F923CEF}" destId="{044197CD-312F-47B1-B5F3-7A51AD8A678E}" srcOrd="4" destOrd="0" presId="urn:microsoft.com/office/officeart/2008/layout/HexagonCluster"/>
    <dgm:cxn modelId="{B91F2FDD-D084-448B-8775-1534D961C562}" type="presParOf" srcId="{044197CD-312F-47B1-B5F3-7A51AD8A678E}" destId="{FB098953-D43D-4756-A738-2C8092FCECA4}" srcOrd="0" destOrd="0" presId="urn:microsoft.com/office/officeart/2008/layout/HexagonCluster"/>
    <dgm:cxn modelId="{0E5B9D24-E3E0-441F-9CA7-178EE30795DD}" type="presParOf" srcId="{72FE7D8C-93D0-4070-96BB-29584F923CEF}" destId="{2DB29732-B290-4483-93DC-8A1BD4BC22E3}" srcOrd="5" destOrd="0" presId="urn:microsoft.com/office/officeart/2008/layout/HexagonCluster"/>
    <dgm:cxn modelId="{2132C50E-D0BF-4A65-B468-8C342A0D52C2}" type="presParOf" srcId="{2DB29732-B290-4483-93DC-8A1BD4BC22E3}" destId="{F61D4D7A-B154-4F98-BF6D-8E55E34FE8C3}" srcOrd="0" destOrd="0" presId="urn:microsoft.com/office/officeart/2008/layout/HexagonCluster"/>
    <dgm:cxn modelId="{C4E89824-FF1D-4350-8071-B15E0863A30C}" type="presParOf" srcId="{72FE7D8C-93D0-4070-96BB-29584F923CEF}" destId="{24CD57C6-22C6-42F4-AB79-B39D1312BC5D}" srcOrd="6" destOrd="0" presId="urn:microsoft.com/office/officeart/2008/layout/HexagonCluster"/>
    <dgm:cxn modelId="{A47E3DDE-1455-4893-BF9C-C3905C923D29}" type="presParOf" srcId="{24CD57C6-22C6-42F4-AB79-B39D1312BC5D}" destId="{F833A2F3-1603-44BE-BBD4-98DB7948F806}" srcOrd="0" destOrd="0" presId="urn:microsoft.com/office/officeart/2008/layout/HexagonCluster"/>
    <dgm:cxn modelId="{1EB47459-A6BF-4B60-813C-B040C34215F2}" type="presParOf" srcId="{72FE7D8C-93D0-4070-96BB-29584F923CEF}" destId="{19589C04-DF74-4266-9354-0C9D81894075}" srcOrd="7" destOrd="0" presId="urn:microsoft.com/office/officeart/2008/layout/HexagonCluster"/>
    <dgm:cxn modelId="{5A8EE771-F5FF-4A2A-80E4-860815CAE0CE}" type="presParOf" srcId="{19589C04-DF74-4266-9354-0C9D81894075}" destId="{1CFB65C4-C18B-4E77-8D1C-BE1C66C3A38B}" srcOrd="0" destOrd="0" presId="urn:microsoft.com/office/officeart/2008/layout/HexagonCluster"/>
    <dgm:cxn modelId="{60F1B053-D125-401D-A95A-790F1203143B}" type="presParOf" srcId="{72FE7D8C-93D0-4070-96BB-29584F923CEF}" destId="{A5B043FD-0017-4EEE-8376-A34838095327}" srcOrd="8" destOrd="0" presId="urn:microsoft.com/office/officeart/2008/layout/HexagonCluster"/>
    <dgm:cxn modelId="{04ECC9A1-F5D1-486F-AACF-AF51D415A0A1}" type="presParOf" srcId="{A5B043FD-0017-4EEE-8376-A34838095327}" destId="{C1D7AFA4-0BE6-49CC-B709-7C4E2B41C5E4}" srcOrd="0" destOrd="0" presId="urn:microsoft.com/office/officeart/2008/layout/HexagonCluster"/>
    <dgm:cxn modelId="{229B1779-52C6-47A1-8933-5092FE219698}" type="presParOf" srcId="{72FE7D8C-93D0-4070-96BB-29584F923CEF}" destId="{32462274-0268-4358-8DD9-A419DE213C16}" srcOrd="9" destOrd="0" presId="urn:microsoft.com/office/officeart/2008/layout/HexagonCluster"/>
    <dgm:cxn modelId="{DC26DA93-8FCE-4F64-8112-0FFE5145F0D3}" type="presParOf" srcId="{32462274-0268-4358-8DD9-A419DE213C16}" destId="{36318EF1-CD5D-472D-8AD4-6D107489EE0C}" srcOrd="0" destOrd="0" presId="urn:microsoft.com/office/officeart/2008/layout/HexagonCluster"/>
    <dgm:cxn modelId="{DB018180-B644-4F29-B7A1-74EE12B3D1CC}" type="presParOf" srcId="{72FE7D8C-93D0-4070-96BB-29584F923CEF}" destId="{7D4B764A-569C-4379-9295-D97B8859B0EC}" srcOrd="10" destOrd="0" presId="urn:microsoft.com/office/officeart/2008/layout/HexagonCluster"/>
    <dgm:cxn modelId="{7EDF644A-4B3B-4830-B1C6-003CE7A5740B}" type="presParOf" srcId="{7D4B764A-569C-4379-9295-D97B8859B0EC}" destId="{24ADFA48-CC36-467A-80A9-41528FA23DAC}" srcOrd="0" destOrd="0" presId="urn:microsoft.com/office/officeart/2008/layout/HexagonCluster"/>
    <dgm:cxn modelId="{8DA26E07-C3A1-4CCF-9265-414EA690600B}" type="presParOf" srcId="{72FE7D8C-93D0-4070-96BB-29584F923CEF}" destId="{D508BECC-BDD1-4484-AF92-4FB50B574ED8}" srcOrd="11" destOrd="0" presId="urn:microsoft.com/office/officeart/2008/layout/HexagonCluster"/>
    <dgm:cxn modelId="{B7DC1025-AB74-4899-8C04-7BF915CAF14C}" type="presParOf" srcId="{D508BECC-BDD1-4484-AF92-4FB50B574ED8}" destId="{E45792EC-6197-403A-8A02-274CB60DC8E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3E886-099D-4C59-B94B-1B4F540A5ADE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BFA3C20-545C-4940-AE3D-7FD9132185E8}">
      <dgm:prSet phldrT="[文本]"/>
      <dgm:spPr/>
      <dgm:t>
        <a:bodyPr/>
        <a:lstStyle/>
        <a:p>
          <a:r>
            <a:rPr kumimoji="1" lang="en-US" altLang="zh-CN" dirty="0" smtClean="0"/>
            <a:t>1.</a:t>
          </a:r>
          <a:r>
            <a:rPr kumimoji="1" lang="zh-CN" altLang="en-US" dirty="0" smtClean="0"/>
            <a:t>安装</a:t>
          </a:r>
          <a:r>
            <a:rPr kumimoji="1" lang="en-US" altLang="zh-CN" dirty="0" smtClean="0"/>
            <a:t>Java</a:t>
          </a:r>
          <a:r>
            <a:rPr kumimoji="1" lang="zh-CN" altLang="en-US" dirty="0" smtClean="0"/>
            <a:t>并配置</a:t>
          </a:r>
          <a:r>
            <a:rPr kumimoji="1" lang="en-US" altLang="zh-CN" dirty="0" smtClean="0"/>
            <a:t>Java</a:t>
          </a:r>
          <a:r>
            <a:rPr kumimoji="1" lang="zh-CN" altLang="en-US" dirty="0" smtClean="0"/>
            <a:t>环境变量</a:t>
          </a:r>
          <a:endParaRPr lang="zh-CN" altLang="en-US" dirty="0"/>
        </a:p>
      </dgm:t>
    </dgm:pt>
    <dgm:pt modelId="{D3649506-6C39-46D8-89F0-FBBB8F54E93C}" type="parTrans" cxnId="{F1FC99A5-A826-4FF6-BFF8-C69B09125ABC}">
      <dgm:prSet/>
      <dgm:spPr/>
      <dgm:t>
        <a:bodyPr/>
        <a:lstStyle/>
        <a:p>
          <a:endParaRPr lang="zh-CN" altLang="en-US"/>
        </a:p>
      </dgm:t>
    </dgm:pt>
    <dgm:pt modelId="{06125101-2A26-4CE9-A149-8630F56C1856}" type="sibTrans" cxnId="{F1FC99A5-A826-4FF6-BFF8-C69B09125ABC}">
      <dgm:prSet/>
      <dgm:spPr/>
      <dgm:t>
        <a:bodyPr/>
        <a:lstStyle/>
        <a:p>
          <a:endParaRPr lang="zh-CN" altLang="en-US"/>
        </a:p>
      </dgm:t>
    </dgm:pt>
    <dgm:pt modelId="{67EA6D56-D974-49BE-9E03-21BBF5059F21}">
      <dgm:prSet phldrT="[文本]"/>
      <dgm:spPr/>
      <dgm:t>
        <a:bodyPr/>
        <a:lstStyle/>
        <a:p>
          <a:r>
            <a:rPr kumimoji="1" lang="en-US" altLang="zh-CN" dirty="0" smtClean="0"/>
            <a:t>2.</a:t>
          </a:r>
          <a:r>
            <a:rPr lang="zh-CN" altLang="en-US" dirty="0" smtClean="0"/>
            <a:t>下载</a:t>
          </a:r>
          <a:r>
            <a:rPr lang="en-US" altLang="zh-CN" dirty="0" smtClean="0"/>
            <a:t>gitblit</a:t>
          </a:r>
          <a:endParaRPr lang="zh-CN" altLang="en-US" dirty="0"/>
        </a:p>
      </dgm:t>
    </dgm:pt>
    <dgm:pt modelId="{B1CC54F8-EECF-438D-B21A-E6BAF0633989}" type="parTrans" cxnId="{149B1125-F899-4512-8B71-A7BE4E6678C3}">
      <dgm:prSet/>
      <dgm:spPr/>
      <dgm:t>
        <a:bodyPr/>
        <a:lstStyle/>
        <a:p>
          <a:endParaRPr lang="zh-CN" altLang="en-US"/>
        </a:p>
      </dgm:t>
    </dgm:pt>
    <dgm:pt modelId="{C82E6DBB-0D53-407A-BB58-2321D21595AE}" type="sibTrans" cxnId="{149B1125-F899-4512-8B71-A7BE4E6678C3}">
      <dgm:prSet/>
      <dgm:spPr/>
      <dgm:t>
        <a:bodyPr/>
        <a:lstStyle/>
        <a:p>
          <a:endParaRPr lang="zh-CN" altLang="en-US"/>
        </a:p>
      </dgm:t>
    </dgm:pt>
    <dgm:pt modelId="{26793CDE-90BC-4405-8377-391A80342C51}">
      <dgm:prSet phldrT="[文本]"/>
      <dgm:spPr/>
      <dgm:t>
        <a:bodyPr/>
        <a:lstStyle/>
        <a:p>
          <a:r>
            <a:rPr kumimoji="1" lang="en-US" altLang="zh-CN" dirty="0" smtClean="0"/>
            <a:t>3.</a:t>
          </a:r>
          <a:r>
            <a:rPr kumimoji="1" lang="zh-CN" altLang="en-US" dirty="0" smtClean="0"/>
            <a:t>解压并完成相关配置</a:t>
          </a:r>
          <a:endParaRPr lang="zh-CN" altLang="en-US" dirty="0"/>
        </a:p>
      </dgm:t>
    </dgm:pt>
    <dgm:pt modelId="{207F59DC-06DC-4BAF-BF54-03BC220C8613}" type="parTrans" cxnId="{1CF9F913-A0DC-43BA-8F99-55206B1FE041}">
      <dgm:prSet/>
      <dgm:spPr/>
      <dgm:t>
        <a:bodyPr/>
        <a:lstStyle/>
        <a:p>
          <a:endParaRPr lang="zh-CN" altLang="en-US"/>
        </a:p>
      </dgm:t>
    </dgm:pt>
    <dgm:pt modelId="{71473E72-8914-4A44-A598-5AD18E94D9BA}" type="sibTrans" cxnId="{1CF9F913-A0DC-43BA-8F99-55206B1FE041}">
      <dgm:prSet/>
      <dgm:spPr/>
      <dgm:t>
        <a:bodyPr/>
        <a:lstStyle/>
        <a:p>
          <a:endParaRPr lang="zh-CN" altLang="en-US"/>
        </a:p>
      </dgm:t>
    </dgm:pt>
    <dgm:pt modelId="{B4678595-8DE4-4E0D-8FC0-B383A5EF03B4}">
      <dgm:prSet phldrT="[文本]"/>
      <dgm:spPr/>
      <dgm:t>
        <a:bodyPr/>
        <a:lstStyle/>
        <a:p>
          <a:r>
            <a:rPr kumimoji="1" lang="en-US" altLang="zh-CN" dirty="0" smtClean="0"/>
            <a:t>4.</a:t>
          </a:r>
          <a:r>
            <a:rPr lang="zh-CN" altLang="en-US" dirty="0" smtClean="0"/>
            <a:t>运行</a:t>
          </a:r>
          <a:r>
            <a:rPr lang="en-US" altLang="zh-CN" dirty="0" smtClean="0"/>
            <a:t>gitblit.cmd</a:t>
          </a:r>
          <a:endParaRPr lang="zh-CN" altLang="en-US" dirty="0"/>
        </a:p>
      </dgm:t>
    </dgm:pt>
    <dgm:pt modelId="{38C9F7A2-7FC2-4B65-91E3-D3EE36234D72}" type="parTrans" cxnId="{CEE49F81-56DA-429E-8444-10856BB07C7F}">
      <dgm:prSet/>
      <dgm:spPr/>
      <dgm:t>
        <a:bodyPr/>
        <a:lstStyle/>
        <a:p>
          <a:endParaRPr lang="zh-CN" altLang="en-US"/>
        </a:p>
      </dgm:t>
    </dgm:pt>
    <dgm:pt modelId="{17848DEE-9846-4F70-8907-A09B9ABAAFC9}" type="sibTrans" cxnId="{CEE49F81-56DA-429E-8444-10856BB07C7F}">
      <dgm:prSet/>
      <dgm:spPr/>
      <dgm:t>
        <a:bodyPr/>
        <a:lstStyle/>
        <a:p>
          <a:endParaRPr lang="zh-CN" altLang="en-US"/>
        </a:p>
      </dgm:t>
    </dgm:pt>
    <dgm:pt modelId="{3B6517B9-9100-4D6D-8D4E-035C81E7A79A}">
      <dgm:prSet phldrT="[文本]"/>
      <dgm:spPr/>
      <dgm:t>
        <a:bodyPr/>
        <a:lstStyle/>
        <a:p>
          <a:r>
            <a:rPr kumimoji="1" lang="en-US" altLang="zh-CN" dirty="0" smtClean="0"/>
            <a:t>5.</a:t>
          </a:r>
          <a:r>
            <a:rPr lang="zh-CN" altLang="en-US" dirty="0" smtClean="0"/>
            <a:t>设置以</a:t>
          </a:r>
          <a:r>
            <a:rPr lang="en-US" altLang="zh-CN" dirty="0" smtClean="0"/>
            <a:t>Windows Service</a:t>
          </a:r>
          <a:r>
            <a:rPr lang="zh-CN" altLang="en-US" dirty="0" smtClean="0"/>
            <a:t>方式启动</a:t>
          </a:r>
          <a:r>
            <a:rPr lang="en-US" altLang="zh-CN" dirty="0" smtClean="0"/>
            <a:t>Gitblit</a:t>
          </a:r>
          <a:endParaRPr lang="zh-CN" altLang="en-US" dirty="0"/>
        </a:p>
      </dgm:t>
    </dgm:pt>
    <dgm:pt modelId="{E0C5BEA9-A32C-4305-91C1-50894DF84ADA}" type="parTrans" cxnId="{AA94A30C-AA00-4685-86B5-DEF76B0639FF}">
      <dgm:prSet/>
      <dgm:spPr/>
      <dgm:t>
        <a:bodyPr/>
        <a:lstStyle/>
        <a:p>
          <a:endParaRPr lang="zh-CN" altLang="en-US"/>
        </a:p>
      </dgm:t>
    </dgm:pt>
    <dgm:pt modelId="{B91A9607-CBEE-4455-BCBC-164981613659}" type="sibTrans" cxnId="{AA94A30C-AA00-4685-86B5-DEF76B0639FF}">
      <dgm:prSet/>
      <dgm:spPr/>
      <dgm:t>
        <a:bodyPr/>
        <a:lstStyle/>
        <a:p>
          <a:endParaRPr lang="zh-CN" altLang="en-US"/>
        </a:p>
      </dgm:t>
    </dgm:pt>
    <dgm:pt modelId="{2AE131F7-1F52-4858-97FB-2F371CBB2E65}" type="pres">
      <dgm:prSet presAssocID="{B773E886-099D-4C59-B94B-1B4F540A5ADE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7CF1721-00BB-4852-9F3D-2EDED83937F3}" type="pres">
      <dgm:prSet presAssocID="{1BFA3C20-545C-4940-AE3D-7FD9132185E8}" presName="parenttextcomposite" presStyleCnt="0"/>
      <dgm:spPr/>
    </dgm:pt>
    <dgm:pt modelId="{4285506B-4DEE-40EB-98BB-BD5AAEBFED34}" type="pres">
      <dgm:prSet presAssocID="{1BFA3C20-545C-4940-AE3D-7FD9132185E8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9C2B0-3C05-46AE-BFE6-2DE616A0C642}" type="pres">
      <dgm:prSet presAssocID="{1BFA3C20-545C-4940-AE3D-7FD9132185E8}" presName="composite" presStyleCnt="0"/>
      <dgm:spPr/>
    </dgm:pt>
    <dgm:pt modelId="{241C7D0C-D8E1-4091-8A6C-8A56F078220D}" type="pres">
      <dgm:prSet presAssocID="{1BFA3C20-545C-4940-AE3D-7FD9132185E8}" presName="chevron1" presStyleLbl="alignNode1" presStyleIdx="0" presStyleCnt="21"/>
      <dgm:spPr/>
    </dgm:pt>
    <dgm:pt modelId="{D4D067F2-2DB2-42F5-B316-58804D26B8FB}" type="pres">
      <dgm:prSet presAssocID="{1BFA3C20-545C-4940-AE3D-7FD9132185E8}" presName="chevron2" presStyleLbl="alignNode1" presStyleIdx="1" presStyleCnt="21"/>
      <dgm:spPr/>
    </dgm:pt>
    <dgm:pt modelId="{125D9E44-C43D-4E3D-A611-81842151DEDF}" type="pres">
      <dgm:prSet presAssocID="{1BFA3C20-545C-4940-AE3D-7FD9132185E8}" presName="chevron3" presStyleLbl="alignNode1" presStyleIdx="2" presStyleCnt="21"/>
      <dgm:spPr/>
    </dgm:pt>
    <dgm:pt modelId="{12D1F6D3-9D5A-4015-8B2C-58D60A2B978A}" type="pres">
      <dgm:prSet presAssocID="{1BFA3C20-545C-4940-AE3D-7FD9132185E8}" presName="chevron4" presStyleLbl="alignNode1" presStyleIdx="3" presStyleCnt="21"/>
      <dgm:spPr/>
    </dgm:pt>
    <dgm:pt modelId="{799812C4-81A2-4AE2-8FAE-50B44CC9F061}" type="pres">
      <dgm:prSet presAssocID="{1BFA3C20-545C-4940-AE3D-7FD9132185E8}" presName="chevron5" presStyleLbl="alignNode1" presStyleIdx="4" presStyleCnt="21"/>
      <dgm:spPr/>
    </dgm:pt>
    <dgm:pt modelId="{8C81A52D-5511-4BBA-8697-AADC44E9666C}" type="pres">
      <dgm:prSet presAssocID="{1BFA3C20-545C-4940-AE3D-7FD9132185E8}" presName="chevron6" presStyleLbl="alignNode1" presStyleIdx="5" presStyleCnt="21"/>
      <dgm:spPr/>
    </dgm:pt>
    <dgm:pt modelId="{C2E6166D-2282-40F8-B7D0-7843816A0C98}" type="pres">
      <dgm:prSet presAssocID="{1BFA3C20-545C-4940-AE3D-7FD9132185E8}" presName="chevron7" presStyleLbl="alignNode1" presStyleIdx="6" presStyleCnt="21"/>
      <dgm:spPr/>
    </dgm:pt>
    <dgm:pt modelId="{FFA9BFB3-578A-4993-A58B-C1B9FC475EAA}" type="pres">
      <dgm:prSet presAssocID="{1BFA3C20-545C-4940-AE3D-7FD9132185E8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A60EE7-393D-4D90-92DE-2995F5E3F1DA}" type="pres">
      <dgm:prSet presAssocID="{06125101-2A26-4CE9-A149-8630F56C1856}" presName="sibTrans" presStyleCnt="0"/>
      <dgm:spPr/>
    </dgm:pt>
    <dgm:pt modelId="{426C636A-D3B4-473E-82C2-BFE0FAA329D2}" type="pres">
      <dgm:prSet presAssocID="{26793CDE-90BC-4405-8377-391A80342C51}" presName="parenttextcomposite" presStyleCnt="0"/>
      <dgm:spPr/>
    </dgm:pt>
    <dgm:pt modelId="{25EEC51A-74CC-44AB-B2E1-5E60FD51149E}" type="pres">
      <dgm:prSet presAssocID="{26793CDE-90BC-4405-8377-391A80342C51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57FE09-B9C5-4056-8487-F372748E2406}" type="pres">
      <dgm:prSet presAssocID="{26793CDE-90BC-4405-8377-391A80342C51}" presName="composite" presStyleCnt="0"/>
      <dgm:spPr/>
    </dgm:pt>
    <dgm:pt modelId="{721EF078-F079-46AB-9926-85507DDC3F81}" type="pres">
      <dgm:prSet presAssocID="{26793CDE-90BC-4405-8377-391A80342C51}" presName="chevron1" presStyleLbl="alignNode1" presStyleIdx="7" presStyleCnt="21"/>
      <dgm:spPr/>
    </dgm:pt>
    <dgm:pt modelId="{4E02E789-1A80-453E-8B50-C373ECF2FC04}" type="pres">
      <dgm:prSet presAssocID="{26793CDE-90BC-4405-8377-391A80342C51}" presName="chevron2" presStyleLbl="alignNode1" presStyleIdx="8" presStyleCnt="21"/>
      <dgm:spPr/>
    </dgm:pt>
    <dgm:pt modelId="{F72D6AC8-B4C4-460F-8AFF-5039B7C825A1}" type="pres">
      <dgm:prSet presAssocID="{26793CDE-90BC-4405-8377-391A80342C51}" presName="chevron3" presStyleLbl="alignNode1" presStyleIdx="9" presStyleCnt="21"/>
      <dgm:spPr/>
    </dgm:pt>
    <dgm:pt modelId="{8607F99A-F0D7-4C22-86BD-52E6E4812B2C}" type="pres">
      <dgm:prSet presAssocID="{26793CDE-90BC-4405-8377-391A80342C51}" presName="chevron4" presStyleLbl="alignNode1" presStyleIdx="10" presStyleCnt="21"/>
      <dgm:spPr/>
    </dgm:pt>
    <dgm:pt modelId="{BDF922E3-DF11-4186-BCA1-CFF8C5443CB5}" type="pres">
      <dgm:prSet presAssocID="{26793CDE-90BC-4405-8377-391A80342C51}" presName="chevron5" presStyleLbl="alignNode1" presStyleIdx="11" presStyleCnt="21"/>
      <dgm:spPr/>
    </dgm:pt>
    <dgm:pt modelId="{B8752E43-E128-47B3-89BA-B014CCD00A47}" type="pres">
      <dgm:prSet presAssocID="{26793CDE-90BC-4405-8377-391A80342C51}" presName="chevron6" presStyleLbl="alignNode1" presStyleIdx="12" presStyleCnt="21"/>
      <dgm:spPr/>
    </dgm:pt>
    <dgm:pt modelId="{60320188-A903-4166-867D-FF68D14B330B}" type="pres">
      <dgm:prSet presAssocID="{26793CDE-90BC-4405-8377-391A80342C51}" presName="chevron7" presStyleLbl="alignNode1" presStyleIdx="13" presStyleCnt="21"/>
      <dgm:spPr/>
    </dgm:pt>
    <dgm:pt modelId="{C5635DA8-0EAF-4744-8CA3-CE06232C48BD}" type="pres">
      <dgm:prSet presAssocID="{26793CDE-90BC-4405-8377-391A80342C51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12DD3C-F1F7-4A65-9A9C-3A40B213BD2A}" type="pres">
      <dgm:prSet presAssocID="{71473E72-8914-4A44-A598-5AD18E94D9BA}" presName="sibTrans" presStyleCnt="0"/>
      <dgm:spPr/>
    </dgm:pt>
    <dgm:pt modelId="{CF7D3955-5FA5-4964-A8A3-2DA33C70366E}" type="pres">
      <dgm:prSet presAssocID="{3B6517B9-9100-4D6D-8D4E-035C81E7A79A}" presName="parenttextcomposite" presStyleCnt="0"/>
      <dgm:spPr/>
    </dgm:pt>
    <dgm:pt modelId="{7789755E-38A6-45B5-8D24-1575C1143766}" type="pres">
      <dgm:prSet presAssocID="{3B6517B9-9100-4D6D-8D4E-035C81E7A79A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4C6FE0-9709-4795-A4CA-481BC16D20FB}" type="pres">
      <dgm:prSet presAssocID="{3B6517B9-9100-4D6D-8D4E-035C81E7A79A}" presName="parallelogramComposite" presStyleCnt="0"/>
      <dgm:spPr/>
    </dgm:pt>
    <dgm:pt modelId="{3B59AB66-FD98-4444-84CC-4B9841C5A115}" type="pres">
      <dgm:prSet presAssocID="{3B6517B9-9100-4D6D-8D4E-035C81E7A79A}" presName="parallelogram1" presStyleLbl="alignNode1" presStyleIdx="14" presStyleCnt="21"/>
      <dgm:spPr/>
    </dgm:pt>
    <dgm:pt modelId="{D8A11AF8-8E91-4EFB-BB0F-2A6637B30B8D}" type="pres">
      <dgm:prSet presAssocID="{3B6517B9-9100-4D6D-8D4E-035C81E7A79A}" presName="parallelogram2" presStyleLbl="alignNode1" presStyleIdx="15" presStyleCnt="21"/>
      <dgm:spPr/>
    </dgm:pt>
    <dgm:pt modelId="{4B0A8B33-07E9-402B-85CA-45BD30CC82A7}" type="pres">
      <dgm:prSet presAssocID="{3B6517B9-9100-4D6D-8D4E-035C81E7A79A}" presName="parallelogram3" presStyleLbl="alignNode1" presStyleIdx="16" presStyleCnt="21"/>
      <dgm:spPr/>
    </dgm:pt>
    <dgm:pt modelId="{5B3C6CC8-78F4-4C9E-903F-2982B51E5789}" type="pres">
      <dgm:prSet presAssocID="{3B6517B9-9100-4D6D-8D4E-035C81E7A79A}" presName="parallelogram4" presStyleLbl="alignNode1" presStyleIdx="17" presStyleCnt="21"/>
      <dgm:spPr/>
    </dgm:pt>
    <dgm:pt modelId="{84DD3360-115B-4AA7-A96B-4E385B867099}" type="pres">
      <dgm:prSet presAssocID="{3B6517B9-9100-4D6D-8D4E-035C81E7A79A}" presName="parallelogram5" presStyleLbl="alignNode1" presStyleIdx="18" presStyleCnt="21"/>
      <dgm:spPr/>
    </dgm:pt>
    <dgm:pt modelId="{585C943A-5A09-4EA3-AD5B-5E01E0F43464}" type="pres">
      <dgm:prSet presAssocID="{3B6517B9-9100-4D6D-8D4E-035C81E7A79A}" presName="parallelogram6" presStyleLbl="alignNode1" presStyleIdx="19" presStyleCnt="21"/>
      <dgm:spPr/>
    </dgm:pt>
    <dgm:pt modelId="{D758A2D8-510C-4A1D-B65A-2B594ABA2CC1}" type="pres">
      <dgm:prSet presAssocID="{3B6517B9-9100-4D6D-8D4E-035C81E7A79A}" presName="parallelogram7" presStyleLbl="alignNode1" presStyleIdx="20" presStyleCnt="21"/>
      <dgm:spPr/>
    </dgm:pt>
  </dgm:ptLst>
  <dgm:cxnLst>
    <dgm:cxn modelId="{AA94A30C-AA00-4685-86B5-DEF76B0639FF}" srcId="{B773E886-099D-4C59-B94B-1B4F540A5ADE}" destId="{3B6517B9-9100-4D6D-8D4E-035C81E7A79A}" srcOrd="2" destOrd="0" parTransId="{E0C5BEA9-A32C-4305-91C1-50894DF84ADA}" sibTransId="{B91A9607-CBEE-4455-BCBC-164981613659}"/>
    <dgm:cxn modelId="{CEE49F81-56DA-429E-8444-10856BB07C7F}" srcId="{26793CDE-90BC-4405-8377-391A80342C51}" destId="{B4678595-8DE4-4E0D-8FC0-B383A5EF03B4}" srcOrd="0" destOrd="0" parTransId="{38C9F7A2-7FC2-4B65-91E3-D3EE36234D72}" sibTransId="{17848DEE-9846-4F70-8907-A09B9ABAAFC9}"/>
    <dgm:cxn modelId="{33FF0B47-9CA3-483B-BD86-52996D45E044}" type="presOf" srcId="{3B6517B9-9100-4D6D-8D4E-035C81E7A79A}" destId="{7789755E-38A6-45B5-8D24-1575C1143766}" srcOrd="0" destOrd="0" presId="urn:microsoft.com/office/officeart/2008/layout/VerticalAccentList"/>
    <dgm:cxn modelId="{5F7D0058-71E4-4799-B1C4-D383F032A7D0}" type="presOf" srcId="{B773E886-099D-4C59-B94B-1B4F540A5ADE}" destId="{2AE131F7-1F52-4858-97FB-2F371CBB2E65}" srcOrd="0" destOrd="0" presId="urn:microsoft.com/office/officeart/2008/layout/VerticalAccentList"/>
    <dgm:cxn modelId="{14BA99A7-5C62-4445-94D0-165F74812808}" type="presOf" srcId="{26793CDE-90BC-4405-8377-391A80342C51}" destId="{25EEC51A-74CC-44AB-B2E1-5E60FD51149E}" srcOrd="0" destOrd="0" presId="urn:microsoft.com/office/officeart/2008/layout/VerticalAccentList"/>
    <dgm:cxn modelId="{513EBEAC-F792-45E0-A8F5-84D5684236BA}" type="presOf" srcId="{B4678595-8DE4-4E0D-8FC0-B383A5EF03B4}" destId="{C5635DA8-0EAF-4744-8CA3-CE06232C48BD}" srcOrd="0" destOrd="0" presId="urn:microsoft.com/office/officeart/2008/layout/VerticalAccentList"/>
    <dgm:cxn modelId="{C6EE4FBC-41B9-48FA-988F-B78C82EA0624}" type="presOf" srcId="{67EA6D56-D974-49BE-9E03-21BBF5059F21}" destId="{FFA9BFB3-578A-4993-A58B-C1B9FC475EAA}" srcOrd="0" destOrd="0" presId="urn:microsoft.com/office/officeart/2008/layout/VerticalAccentList"/>
    <dgm:cxn modelId="{1CF9F913-A0DC-43BA-8F99-55206B1FE041}" srcId="{B773E886-099D-4C59-B94B-1B4F540A5ADE}" destId="{26793CDE-90BC-4405-8377-391A80342C51}" srcOrd="1" destOrd="0" parTransId="{207F59DC-06DC-4BAF-BF54-03BC220C8613}" sibTransId="{71473E72-8914-4A44-A598-5AD18E94D9BA}"/>
    <dgm:cxn modelId="{F1FC99A5-A826-4FF6-BFF8-C69B09125ABC}" srcId="{B773E886-099D-4C59-B94B-1B4F540A5ADE}" destId="{1BFA3C20-545C-4940-AE3D-7FD9132185E8}" srcOrd="0" destOrd="0" parTransId="{D3649506-6C39-46D8-89F0-FBBB8F54E93C}" sibTransId="{06125101-2A26-4CE9-A149-8630F56C1856}"/>
    <dgm:cxn modelId="{149B1125-F899-4512-8B71-A7BE4E6678C3}" srcId="{1BFA3C20-545C-4940-AE3D-7FD9132185E8}" destId="{67EA6D56-D974-49BE-9E03-21BBF5059F21}" srcOrd="0" destOrd="0" parTransId="{B1CC54F8-EECF-438D-B21A-E6BAF0633989}" sibTransId="{C82E6DBB-0D53-407A-BB58-2321D21595AE}"/>
    <dgm:cxn modelId="{F1A680F8-242A-4256-8AFC-EE398070E131}" type="presOf" srcId="{1BFA3C20-545C-4940-AE3D-7FD9132185E8}" destId="{4285506B-4DEE-40EB-98BB-BD5AAEBFED34}" srcOrd="0" destOrd="0" presId="urn:microsoft.com/office/officeart/2008/layout/VerticalAccentList"/>
    <dgm:cxn modelId="{D3CB684A-E090-4FB8-8E73-F5ECFCDF94BE}" type="presParOf" srcId="{2AE131F7-1F52-4858-97FB-2F371CBB2E65}" destId="{07CF1721-00BB-4852-9F3D-2EDED83937F3}" srcOrd="0" destOrd="0" presId="urn:microsoft.com/office/officeart/2008/layout/VerticalAccentList"/>
    <dgm:cxn modelId="{1C065431-9DF4-4965-9069-1E8B5CD861DE}" type="presParOf" srcId="{07CF1721-00BB-4852-9F3D-2EDED83937F3}" destId="{4285506B-4DEE-40EB-98BB-BD5AAEBFED34}" srcOrd="0" destOrd="0" presId="urn:microsoft.com/office/officeart/2008/layout/VerticalAccentList"/>
    <dgm:cxn modelId="{39465E4D-EB68-41AD-A56E-06BEC5221B07}" type="presParOf" srcId="{2AE131F7-1F52-4858-97FB-2F371CBB2E65}" destId="{6EF9C2B0-3C05-46AE-BFE6-2DE616A0C642}" srcOrd="1" destOrd="0" presId="urn:microsoft.com/office/officeart/2008/layout/VerticalAccentList"/>
    <dgm:cxn modelId="{14615091-0DD6-431E-8A2E-0125CCF833C3}" type="presParOf" srcId="{6EF9C2B0-3C05-46AE-BFE6-2DE616A0C642}" destId="{241C7D0C-D8E1-4091-8A6C-8A56F078220D}" srcOrd="0" destOrd="0" presId="urn:microsoft.com/office/officeart/2008/layout/VerticalAccentList"/>
    <dgm:cxn modelId="{506A9106-1E11-4182-BC59-71FBBDECFE21}" type="presParOf" srcId="{6EF9C2B0-3C05-46AE-BFE6-2DE616A0C642}" destId="{D4D067F2-2DB2-42F5-B316-58804D26B8FB}" srcOrd="1" destOrd="0" presId="urn:microsoft.com/office/officeart/2008/layout/VerticalAccentList"/>
    <dgm:cxn modelId="{C29E331C-F9A8-4939-9C10-70258F65DA7C}" type="presParOf" srcId="{6EF9C2B0-3C05-46AE-BFE6-2DE616A0C642}" destId="{125D9E44-C43D-4E3D-A611-81842151DEDF}" srcOrd="2" destOrd="0" presId="urn:microsoft.com/office/officeart/2008/layout/VerticalAccentList"/>
    <dgm:cxn modelId="{41CA31DF-C8C0-4289-A39D-628B1C05FE3F}" type="presParOf" srcId="{6EF9C2B0-3C05-46AE-BFE6-2DE616A0C642}" destId="{12D1F6D3-9D5A-4015-8B2C-58D60A2B978A}" srcOrd="3" destOrd="0" presId="urn:microsoft.com/office/officeart/2008/layout/VerticalAccentList"/>
    <dgm:cxn modelId="{1845268A-AD1F-47C1-9D37-4C6D4DF028F3}" type="presParOf" srcId="{6EF9C2B0-3C05-46AE-BFE6-2DE616A0C642}" destId="{799812C4-81A2-4AE2-8FAE-50B44CC9F061}" srcOrd="4" destOrd="0" presId="urn:microsoft.com/office/officeart/2008/layout/VerticalAccentList"/>
    <dgm:cxn modelId="{5563290A-77D4-4B83-BA91-E509A764FE84}" type="presParOf" srcId="{6EF9C2B0-3C05-46AE-BFE6-2DE616A0C642}" destId="{8C81A52D-5511-4BBA-8697-AADC44E9666C}" srcOrd="5" destOrd="0" presId="urn:microsoft.com/office/officeart/2008/layout/VerticalAccentList"/>
    <dgm:cxn modelId="{C85387E0-FE00-4A0B-827D-5939A914D97D}" type="presParOf" srcId="{6EF9C2B0-3C05-46AE-BFE6-2DE616A0C642}" destId="{C2E6166D-2282-40F8-B7D0-7843816A0C98}" srcOrd="6" destOrd="0" presId="urn:microsoft.com/office/officeart/2008/layout/VerticalAccentList"/>
    <dgm:cxn modelId="{D8AAD84D-42BF-4FE1-900C-AABDB09240AA}" type="presParOf" srcId="{6EF9C2B0-3C05-46AE-BFE6-2DE616A0C642}" destId="{FFA9BFB3-578A-4993-A58B-C1B9FC475EAA}" srcOrd="7" destOrd="0" presId="urn:microsoft.com/office/officeart/2008/layout/VerticalAccentList"/>
    <dgm:cxn modelId="{6245152E-4113-43B9-B50F-E3A15F5179F3}" type="presParOf" srcId="{2AE131F7-1F52-4858-97FB-2F371CBB2E65}" destId="{9BA60EE7-393D-4D90-92DE-2995F5E3F1DA}" srcOrd="2" destOrd="0" presId="urn:microsoft.com/office/officeart/2008/layout/VerticalAccentList"/>
    <dgm:cxn modelId="{D1ED3FDF-752A-4CDB-AD29-6161A23ED9AB}" type="presParOf" srcId="{2AE131F7-1F52-4858-97FB-2F371CBB2E65}" destId="{426C636A-D3B4-473E-82C2-BFE0FAA329D2}" srcOrd="3" destOrd="0" presId="urn:microsoft.com/office/officeart/2008/layout/VerticalAccentList"/>
    <dgm:cxn modelId="{FB71F0C7-144E-4F0E-9C4E-FA5DA40AE5DA}" type="presParOf" srcId="{426C636A-D3B4-473E-82C2-BFE0FAA329D2}" destId="{25EEC51A-74CC-44AB-B2E1-5E60FD51149E}" srcOrd="0" destOrd="0" presId="urn:microsoft.com/office/officeart/2008/layout/VerticalAccentList"/>
    <dgm:cxn modelId="{66263779-BFE9-4511-9A54-4B7F1921CBF1}" type="presParOf" srcId="{2AE131F7-1F52-4858-97FB-2F371CBB2E65}" destId="{D357FE09-B9C5-4056-8487-F372748E2406}" srcOrd="4" destOrd="0" presId="urn:microsoft.com/office/officeart/2008/layout/VerticalAccentList"/>
    <dgm:cxn modelId="{D95F9BC5-6217-414C-8C56-0D609C3BACD6}" type="presParOf" srcId="{D357FE09-B9C5-4056-8487-F372748E2406}" destId="{721EF078-F079-46AB-9926-85507DDC3F81}" srcOrd="0" destOrd="0" presId="urn:microsoft.com/office/officeart/2008/layout/VerticalAccentList"/>
    <dgm:cxn modelId="{5BE1F215-8600-4EC7-9C4D-C30417BAFB03}" type="presParOf" srcId="{D357FE09-B9C5-4056-8487-F372748E2406}" destId="{4E02E789-1A80-453E-8B50-C373ECF2FC04}" srcOrd="1" destOrd="0" presId="urn:microsoft.com/office/officeart/2008/layout/VerticalAccentList"/>
    <dgm:cxn modelId="{DFAA52F9-DB95-4BFA-9BF7-8A3001270742}" type="presParOf" srcId="{D357FE09-B9C5-4056-8487-F372748E2406}" destId="{F72D6AC8-B4C4-460F-8AFF-5039B7C825A1}" srcOrd="2" destOrd="0" presId="urn:microsoft.com/office/officeart/2008/layout/VerticalAccentList"/>
    <dgm:cxn modelId="{4093C61B-196B-46B6-884C-18B2D5EB35E2}" type="presParOf" srcId="{D357FE09-B9C5-4056-8487-F372748E2406}" destId="{8607F99A-F0D7-4C22-86BD-52E6E4812B2C}" srcOrd="3" destOrd="0" presId="urn:microsoft.com/office/officeart/2008/layout/VerticalAccentList"/>
    <dgm:cxn modelId="{46C0298E-635D-41B7-AE8F-AD9C0786ED11}" type="presParOf" srcId="{D357FE09-B9C5-4056-8487-F372748E2406}" destId="{BDF922E3-DF11-4186-BCA1-CFF8C5443CB5}" srcOrd="4" destOrd="0" presId="urn:microsoft.com/office/officeart/2008/layout/VerticalAccentList"/>
    <dgm:cxn modelId="{386A14AE-0112-4642-9AEA-D856B491CDD5}" type="presParOf" srcId="{D357FE09-B9C5-4056-8487-F372748E2406}" destId="{B8752E43-E128-47B3-89BA-B014CCD00A47}" srcOrd="5" destOrd="0" presId="urn:microsoft.com/office/officeart/2008/layout/VerticalAccentList"/>
    <dgm:cxn modelId="{8D6C8191-1908-487B-865D-6CDE9C0061AC}" type="presParOf" srcId="{D357FE09-B9C5-4056-8487-F372748E2406}" destId="{60320188-A903-4166-867D-FF68D14B330B}" srcOrd="6" destOrd="0" presId="urn:microsoft.com/office/officeart/2008/layout/VerticalAccentList"/>
    <dgm:cxn modelId="{F0AAD5D8-BD79-46DC-8F48-510992F4724C}" type="presParOf" srcId="{D357FE09-B9C5-4056-8487-F372748E2406}" destId="{C5635DA8-0EAF-4744-8CA3-CE06232C48BD}" srcOrd="7" destOrd="0" presId="urn:microsoft.com/office/officeart/2008/layout/VerticalAccentList"/>
    <dgm:cxn modelId="{42285721-5675-4717-BC1B-576F060639EB}" type="presParOf" srcId="{2AE131F7-1F52-4858-97FB-2F371CBB2E65}" destId="{3512DD3C-F1F7-4A65-9A9C-3A40B213BD2A}" srcOrd="5" destOrd="0" presId="urn:microsoft.com/office/officeart/2008/layout/VerticalAccentList"/>
    <dgm:cxn modelId="{0316F9FE-2546-497C-B241-D484B4D978A2}" type="presParOf" srcId="{2AE131F7-1F52-4858-97FB-2F371CBB2E65}" destId="{CF7D3955-5FA5-4964-A8A3-2DA33C70366E}" srcOrd="6" destOrd="0" presId="urn:microsoft.com/office/officeart/2008/layout/VerticalAccentList"/>
    <dgm:cxn modelId="{0E966D6C-B152-4940-BF78-B005FC35AE28}" type="presParOf" srcId="{CF7D3955-5FA5-4964-A8A3-2DA33C70366E}" destId="{7789755E-38A6-45B5-8D24-1575C1143766}" srcOrd="0" destOrd="0" presId="urn:microsoft.com/office/officeart/2008/layout/VerticalAccentList"/>
    <dgm:cxn modelId="{1BCD5EBF-C1E0-4994-8531-9F96FF3B15A9}" type="presParOf" srcId="{2AE131F7-1F52-4858-97FB-2F371CBB2E65}" destId="{344C6FE0-9709-4795-A4CA-481BC16D20FB}" srcOrd="7" destOrd="0" presId="urn:microsoft.com/office/officeart/2008/layout/VerticalAccentList"/>
    <dgm:cxn modelId="{24C00BB8-0436-46AA-BF4D-F477A5CEF64E}" type="presParOf" srcId="{344C6FE0-9709-4795-A4CA-481BC16D20FB}" destId="{3B59AB66-FD98-4444-84CC-4B9841C5A115}" srcOrd="0" destOrd="0" presId="urn:microsoft.com/office/officeart/2008/layout/VerticalAccentList"/>
    <dgm:cxn modelId="{C23132C8-8BCC-4AFE-8677-A5B3921B1B06}" type="presParOf" srcId="{344C6FE0-9709-4795-A4CA-481BC16D20FB}" destId="{D8A11AF8-8E91-4EFB-BB0F-2A6637B30B8D}" srcOrd="1" destOrd="0" presId="urn:microsoft.com/office/officeart/2008/layout/VerticalAccentList"/>
    <dgm:cxn modelId="{5A30FA92-E1A7-4509-85CC-F29CD14D3815}" type="presParOf" srcId="{344C6FE0-9709-4795-A4CA-481BC16D20FB}" destId="{4B0A8B33-07E9-402B-85CA-45BD30CC82A7}" srcOrd="2" destOrd="0" presId="urn:microsoft.com/office/officeart/2008/layout/VerticalAccentList"/>
    <dgm:cxn modelId="{75A0240A-7A54-4DB2-93FA-67199F7D4F9C}" type="presParOf" srcId="{344C6FE0-9709-4795-A4CA-481BC16D20FB}" destId="{5B3C6CC8-78F4-4C9E-903F-2982B51E5789}" srcOrd="3" destOrd="0" presId="urn:microsoft.com/office/officeart/2008/layout/VerticalAccentList"/>
    <dgm:cxn modelId="{B5A126EA-4E46-4EF7-9A98-DF3E60BD7E40}" type="presParOf" srcId="{344C6FE0-9709-4795-A4CA-481BC16D20FB}" destId="{84DD3360-115B-4AA7-A96B-4E385B867099}" srcOrd="4" destOrd="0" presId="urn:microsoft.com/office/officeart/2008/layout/VerticalAccentList"/>
    <dgm:cxn modelId="{74A2490E-7BB2-4F9F-92A7-F8723C4B373D}" type="presParOf" srcId="{344C6FE0-9709-4795-A4CA-481BC16D20FB}" destId="{585C943A-5A09-4EA3-AD5B-5E01E0F43464}" srcOrd="5" destOrd="0" presId="urn:microsoft.com/office/officeart/2008/layout/VerticalAccentList"/>
    <dgm:cxn modelId="{821446A1-715C-41FE-8369-D50D51FDDEDF}" type="presParOf" srcId="{344C6FE0-9709-4795-A4CA-481BC16D20FB}" destId="{D758A2D8-510C-4A1D-B65A-2B594ABA2CC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6C441F-2737-4030-90DD-F6CD8A05169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E5F103-9F8F-4752-A8B6-F3DAF187D5E8}">
      <dgm:prSet phldrT="[文本]"/>
      <dgm:spPr/>
      <dgm:t>
        <a:bodyPr/>
        <a:lstStyle/>
        <a:p>
          <a:r>
            <a:rPr lang="en-US" altLang="zh-CN" dirty="0" smtClean="0"/>
            <a:t>clone</a:t>
          </a:r>
          <a:endParaRPr lang="zh-CN" altLang="en-US" dirty="0"/>
        </a:p>
      </dgm:t>
    </dgm:pt>
    <dgm:pt modelId="{025500FD-D714-457A-BA7A-688F8FD14C9B}" type="parTrans" cxnId="{9E0ACDF0-3DC4-474C-9796-16CB24ABF724}">
      <dgm:prSet/>
      <dgm:spPr/>
      <dgm:t>
        <a:bodyPr/>
        <a:lstStyle/>
        <a:p>
          <a:endParaRPr lang="zh-CN" altLang="en-US"/>
        </a:p>
      </dgm:t>
    </dgm:pt>
    <dgm:pt modelId="{89A4657C-8B28-4C98-BB11-69071BB60BA9}" type="sibTrans" cxnId="{9E0ACDF0-3DC4-474C-9796-16CB24ABF724}">
      <dgm:prSet/>
      <dgm:spPr/>
      <dgm:t>
        <a:bodyPr/>
        <a:lstStyle/>
        <a:p>
          <a:endParaRPr lang="zh-CN" altLang="en-US"/>
        </a:p>
      </dgm:t>
    </dgm:pt>
    <dgm:pt modelId="{B593A84E-778B-4DCD-B6C4-B8B021F7E730}">
      <dgm:prSet phldrT="[文本]"/>
      <dgm:spPr/>
      <dgm:t>
        <a:bodyPr/>
        <a:lstStyle/>
        <a:p>
          <a:r>
            <a:rPr lang="en-US" altLang="zh-CN" dirty="0" smtClean="0"/>
            <a:t>add</a:t>
          </a:r>
          <a:endParaRPr lang="zh-CN" altLang="en-US" dirty="0"/>
        </a:p>
      </dgm:t>
    </dgm:pt>
    <dgm:pt modelId="{2C5B302E-109E-462E-A29C-E33DCA9D1C2E}" type="parTrans" cxnId="{7684DC52-FDF0-45C2-A26E-0467ECA7F4E1}">
      <dgm:prSet/>
      <dgm:spPr/>
      <dgm:t>
        <a:bodyPr/>
        <a:lstStyle/>
        <a:p>
          <a:endParaRPr lang="zh-CN" altLang="en-US"/>
        </a:p>
      </dgm:t>
    </dgm:pt>
    <dgm:pt modelId="{1B3808C7-42E5-4753-AECB-7D17B7240077}" type="sibTrans" cxnId="{7684DC52-FDF0-45C2-A26E-0467ECA7F4E1}">
      <dgm:prSet/>
      <dgm:spPr/>
      <dgm:t>
        <a:bodyPr/>
        <a:lstStyle/>
        <a:p>
          <a:endParaRPr lang="zh-CN" altLang="en-US"/>
        </a:p>
      </dgm:t>
    </dgm:pt>
    <dgm:pt modelId="{EB0678B7-7FE8-429D-9970-0484B85B5F97}">
      <dgm:prSet phldrT="[文本]"/>
      <dgm:spPr/>
      <dgm:t>
        <a:bodyPr/>
        <a:lstStyle/>
        <a:p>
          <a:r>
            <a:rPr lang="en-US" altLang="zh-CN" dirty="0" smtClean="0"/>
            <a:t>commit</a:t>
          </a:r>
          <a:endParaRPr lang="zh-CN" altLang="en-US" dirty="0"/>
        </a:p>
      </dgm:t>
    </dgm:pt>
    <dgm:pt modelId="{409863F6-0448-440D-8AD9-E2BD9F0681E5}" type="parTrans" cxnId="{AC7D916B-00A0-4A02-B075-4A8EC58C2940}">
      <dgm:prSet/>
      <dgm:spPr/>
      <dgm:t>
        <a:bodyPr/>
        <a:lstStyle/>
        <a:p>
          <a:endParaRPr lang="zh-CN" altLang="en-US"/>
        </a:p>
      </dgm:t>
    </dgm:pt>
    <dgm:pt modelId="{E09C1BF1-294D-4DA3-97A5-6A09CB26FAFB}" type="sibTrans" cxnId="{AC7D916B-00A0-4A02-B075-4A8EC58C2940}">
      <dgm:prSet/>
      <dgm:spPr/>
      <dgm:t>
        <a:bodyPr/>
        <a:lstStyle/>
        <a:p>
          <a:endParaRPr lang="zh-CN" altLang="en-US"/>
        </a:p>
      </dgm:t>
    </dgm:pt>
    <dgm:pt modelId="{9947C004-690B-495C-B2ED-37990C410CB8}">
      <dgm:prSet phldrT="[文本]"/>
      <dgm:spPr/>
      <dgm:t>
        <a:bodyPr/>
        <a:lstStyle/>
        <a:p>
          <a:r>
            <a:rPr lang="en-US" altLang="zh-CN" dirty="0" smtClean="0"/>
            <a:t>pull</a:t>
          </a:r>
        </a:p>
      </dgm:t>
    </dgm:pt>
    <dgm:pt modelId="{83B22C6A-808A-4C94-B606-55F3CDDB0282}" type="parTrans" cxnId="{049B5837-965A-4D77-A465-A7608DBEE7D2}">
      <dgm:prSet/>
      <dgm:spPr/>
      <dgm:t>
        <a:bodyPr/>
        <a:lstStyle/>
        <a:p>
          <a:endParaRPr lang="zh-CN" altLang="en-US"/>
        </a:p>
      </dgm:t>
    </dgm:pt>
    <dgm:pt modelId="{476FB765-1B04-48F4-9F07-D14D957B8463}" type="sibTrans" cxnId="{049B5837-965A-4D77-A465-A7608DBEE7D2}">
      <dgm:prSet/>
      <dgm:spPr/>
      <dgm:t>
        <a:bodyPr/>
        <a:lstStyle/>
        <a:p>
          <a:endParaRPr lang="zh-CN" altLang="en-US"/>
        </a:p>
      </dgm:t>
    </dgm:pt>
    <dgm:pt modelId="{76900192-E2A9-4CD7-BADD-CB8498886FF7}">
      <dgm:prSet phldrT="[文本]"/>
      <dgm:spPr/>
      <dgm:t>
        <a:bodyPr/>
        <a:lstStyle/>
        <a:p>
          <a:r>
            <a:rPr lang="en-US" altLang="zh-CN" dirty="0" smtClean="0"/>
            <a:t>push</a:t>
          </a:r>
          <a:endParaRPr lang="zh-CN" altLang="en-US" dirty="0"/>
        </a:p>
      </dgm:t>
    </dgm:pt>
    <dgm:pt modelId="{32CFA833-6EB2-47E5-8B99-A8840B0DF960}" type="parTrans" cxnId="{D129A00A-5043-4C44-BB71-3CA45F72BE44}">
      <dgm:prSet/>
      <dgm:spPr/>
      <dgm:t>
        <a:bodyPr/>
        <a:lstStyle/>
        <a:p>
          <a:endParaRPr lang="zh-CN" altLang="en-US"/>
        </a:p>
      </dgm:t>
    </dgm:pt>
    <dgm:pt modelId="{A387A9BE-4CA9-4C5F-9068-AB9FCBA26CAA}" type="sibTrans" cxnId="{D129A00A-5043-4C44-BB71-3CA45F72BE44}">
      <dgm:prSet/>
      <dgm:spPr/>
      <dgm:t>
        <a:bodyPr/>
        <a:lstStyle/>
        <a:p>
          <a:endParaRPr lang="zh-CN" altLang="en-US"/>
        </a:p>
      </dgm:t>
    </dgm:pt>
    <dgm:pt modelId="{AD087E79-D992-4D7F-8D96-4DE976B49BF9}" type="pres">
      <dgm:prSet presAssocID="{656C441F-2737-4030-90DD-F6CD8A05169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87559C-9D21-48D2-A429-8118D5525A91}" type="pres">
      <dgm:prSet presAssocID="{AFE5F103-9F8F-4752-A8B6-F3DAF187D5E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10E633-08FC-48DC-A144-148E0261B48B}" type="pres">
      <dgm:prSet presAssocID="{89A4657C-8B28-4C98-BB11-69071BB60BA9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4346A7BD-EF8D-4465-A479-46ED8E355021}" type="pres">
      <dgm:prSet presAssocID="{89A4657C-8B28-4C98-BB11-69071BB60BA9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B1F4F824-CB5B-4B3E-8463-3575846917CC}" type="pres">
      <dgm:prSet presAssocID="{B593A84E-778B-4DCD-B6C4-B8B021F7E73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F551A0-0DB9-48F8-8D08-BA9FF76E0573}" type="pres">
      <dgm:prSet presAssocID="{1B3808C7-42E5-4753-AECB-7D17B7240077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6B9DF82D-D471-4728-8DD1-B70391762109}" type="pres">
      <dgm:prSet presAssocID="{1B3808C7-42E5-4753-AECB-7D17B7240077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83E7E3AD-4455-42E7-9DD1-81054C922099}" type="pres">
      <dgm:prSet presAssocID="{EB0678B7-7FE8-429D-9970-0484B85B5F9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11EBF6-32E9-45FF-B290-8CFE139FF6EE}" type="pres">
      <dgm:prSet presAssocID="{E09C1BF1-294D-4DA3-97A5-6A09CB26FAFB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4CD5F334-9271-4880-AE0B-650BA82C27FC}" type="pres">
      <dgm:prSet presAssocID="{E09C1BF1-294D-4DA3-97A5-6A09CB26FAFB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86B2ECC0-0245-4DC6-9CAF-39C38E7ECDB3}" type="pres">
      <dgm:prSet presAssocID="{9947C004-690B-495C-B2ED-37990C410CB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9330D7-B96C-4BF7-AE01-79BF51A8F509}" type="pres">
      <dgm:prSet presAssocID="{476FB765-1B04-48F4-9F07-D14D957B8463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3A245D2C-9C08-42DF-B8EA-B40EFC183745}" type="pres">
      <dgm:prSet presAssocID="{476FB765-1B04-48F4-9F07-D14D957B8463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F26F7753-EE68-4733-8B15-A72C11E242E0}" type="pres">
      <dgm:prSet presAssocID="{76900192-E2A9-4CD7-BADD-CB8498886FF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84DC52-FDF0-45C2-A26E-0467ECA7F4E1}" srcId="{656C441F-2737-4030-90DD-F6CD8A051699}" destId="{B593A84E-778B-4DCD-B6C4-B8B021F7E730}" srcOrd="1" destOrd="0" parTransId="{2C5B302E-109E-462E-A29C-E33DCA9D1C2E}" sibTransId="{1B3808C7-42E5-4753-AECB-7D17B7240077}"/>
    <dgm:cxn modelId="{6952C78C-BE04-4F01-8D94-A4EB7C3462D0}" type="presOf" srcId="{E09C1BF1-294D-4DA3-97A5-6A09CB26FAFB}" destId="{6E11EBF6-32E9-45FF-B290-8CFE139FF6EE}" srcOrd="0" destOrd="0" presId="urn:microsoft.com/office/officeart/2005/8/layout/process5"/>
    <dgm:cxn modelId="{F9A6603F-8FF9-43D8-88E3-8BEA8F45568B}" type="presOf" srcId="{AFE5F103-9F8F-4752-A8B6-F3DAF187D5E8}" destId="{9F87559C-9D21-48D2-A429-8118D5525A91}" srcOrd="0" destOrd="0" presId="urn:microsoft.com/office/officeart/2005/8/layout/process5"/>
    <dgm:cxn modelId="{44735DEA-27B5-461A-86E1-F3241DC3A5D8}" type="presOf" srcId="{76900192-E2A9-4CD7-BADD-CB8498886FF7}" destId="{F26F7753-EE68-4733-8B15-A72C11E242E0}" srcOrd="0" destOrd="0" presId="urn:microsoft.com/office/officeart/2005/8/layout/process5"/>
    <dgm:cxn modelId="{5DB98E25-77BC-4125-919E-9FB32E35D8C5}" type="presOf" srcId="{1B3808C7-42E5-4753-AECB-7D17B7240077}" destId="{6B9DF82D-D471-4728-8DD1-B70391762109}" srcOrd="1" destOrd="0" presId="urn:microsoft.com/office/officeart/2005/8/layout/process5"/>
    <dgm:cxn modelId="{4BE243E2-5E94-455F-9EF7-B97AA728B580}" type="presOf" srcId="{E09C1BF1-294D-4DA3-97A5-6A09CB26FAFB}" destId="{4CD5F334-9271-4880-AE0B-650BA82C27FC}" srcOrd="1" destOrd="0" presId="urn:microsoft.com/office/officeart/2005/8/layout/process5"/>
    <dgm:cxn modelId="{39FB6C98-7FB7-4858-AF13-B388ED157BF2}" type="presOf" srcId="{1B3808C7-42E5-4753-AECB-7D17B7240077}" destId="{4CF551A0-0DB9-48F8-8D08-BA9FF76E0573}" srcOrd="0" destOrd="0" presId="urn:microsoft.com/office/officeart/2005/8/layout/process5"/>
    <dgm:cxn modelId="{A256CEAF-1F21-447A-A3DC-4441C08A650A}" type="presOf" srcId="{89A4657C-8B28-4C98-BB11-69071BB60BA9}" destId="{4346A7BD-EF8D-4465-A479-46ED8E355021}" srcOrd="1" destOrd="0" presId="urn:microsoft.com/office/officeart/2005/8/layout/process5"/>
    <dgm:cxn modelId="{5E936E37-8833-4D38-993C-D3A7F0783AEE}" type="presOf" srcId="{656C441F-2737-4030-90DD-F6CD8A051699}" destId="{AD087E79-D992-4D7F-8D96-4DE976B49BF9}" srcOrd="0" destOrd="0" presId="urn:microsoft.com/office/officeart/2005/8/layout/process5"/>
    <dgm:cxn modelId="{AC7D916B-00A0-4A02-B075-4A8EC58C2940}" srcId="{656C441F-2737-4030-90DD-F6CD8A051699}" destId="{EB0678B7-7FE8-429D-9970-0484B85B5F97}" srcOrd="2" destOrd="0" parTransId="{409863F6-0448-440D-8AD9-E2BD9F0681E5}" sibTransId="{E09C1BF1-294D-4DA3-97A5-6A09CB26FAFB}"/>
    <dgm:cxn modelId="{C2C3528A-45F5-4334-B8B5-6E816DE7B88A}" type="presOf" srcId="{EB0678B7-7FE8-429D-9970-0484B85B5F97}" destId="{83E7E3AD-4455-42E7-9DD1-81054C922099}" srcOrd="0" destOrd="0" presId="urn:microsoft.com/office/officeart/2005/8/layout/process5"/>
    <dgm:cxn modelId="{3DB6DFE5-34A5-4B67-A226-4BAEBF3398E7}" type="presOf" srcId="{89A4657C-8B28-4C98-BB11-69071BB60BA9}" destId="{D210E633-08FC-48DC-A144-148E0261B48B}" srcOrd="0" destOrd="0" presId="urn:microsoft.com/office/officeart/2005/8/layout/process5"/>
    <dgm:cxn modelId="{6B7D2BFA-1788-4368-9E49-9814429C777C}" type="presOf" srcId="{476FB765-1B04-48F4-9F07-D14D957B8463}" destId="{929330D7-B96C-4BF7-AE01-79BF51A8F509}" srcOrd="0" destOrd="0" presId="urn:microsoft.com/office/officeart/2005/8/layout/process5"/>
    <dgm:cxn modelId="{9E0ACDF0-3DC4-474C-9796-16CB24ABF724}" srcId="{656C441F-2737-4030-90DD-F6CD8A051699}" destId="{AFE5F103-9F8F-4752-A8B6-F3DAF187D5E8}" srcOrd="0" destOrd="0" parTransId="{025500FD-D714-457A-BA7A-688F8FD14C9B}" sibTransId="{89A4657C-8B28-4C98-BB11-69071BB60BA9}"/>
    <dgm:cxn modelId="{BC07A195-522F-4ACC-B100-8FF4632F49AF}" type="presOf" srcId="{9947C004-690B-495C-B2ED-37990C410CB8}" destId="{86B2ECC0-0245-4DC6-9CAF-39C38E7ECDB3}" srcOrd="0" destOrd="0" presId="urn:microsoft.com/office/officeart/2005/8/layout/process5"/>
    <dgm:cxn modelId="{D129A00A-5043-4C44-BB71-3CA45F72BE44}" srcId="{656C441F-2737-4030-90DD-F6CD8A051699}" destId="{76900192-E2A9-4CD7-BADD-CB8498886FF7}" srcOrd="4" destOrd="0" parTransId="{32CFA833-6EB2-47E5-8B99-A8840B0DF960}" sibTransId="{A387A9BE-4CA9-4C5F-9068-AB9FCBA26CAA}"/>
    <dgm:cxn modelId="{B378982C-2941-47C0-92CC-B9A57997E908}" type="presOf" srcId="{B593A84E-778B-4DCD-B6C4-B8B021F7E730}" destId="{B1F4F824-CB5B-4B3E-8463-3575846917CC}" srcOrd="0" destOrd="0" presId="urn:microsoft.com/office/officeart/2005/8/layout/process5"/>
    <dgm:cxn modelId="{049B5837-965A-4D77-A465-A7608DBEE7D2}" srcId="{656C441F-2737-4030-90DD-F6CD8A051699}" destId="{9947C004-690B-495C-B2ED-37990C410CB8}" srcOrd="3" destOrd="0" parTransId="{83B22C6A-808A-4C94-B606-55F3CDDB0282}" sibTransId="{476FB765-1B04-48F4-9F07-D14D957B8463}"/>
    <dgm:cxn modelId="{0AA25575-0949-48C0-9CA0-C4714AC053F0}" type="presOf" srcId="{476FB765-1B04-48F4-9F07-D14D957B8463}" destId="{3A245D2C-9C08-42DF-B8EA-B40EFC183745}" srcOrd="1" destOrd="0" presId="urn:microsoft.com/office/officeart/2005/8/layout/process5"/>
    <dgm:cxn modelId="{11F911B0-1D17-464F-B494-0D030EE71F2E}" type="presParOf" srcId="{AD087E79-D992-4D7F-8D96-4DE976B49BF9}" destId="{9F87559C-9D21-48D2-A429-8118D5525A91}" srcOrd="0" destOrd="0" presId="urn:microsoft.com/office/officeart/2005/8/layout/process5"/>
    <dgm:cxn modelId="{5568FEEE-791D-4B5B-8CD1-C8FE83B61135}" type="presParOf" srcId="{AD087E79-D992-4D7F-8D96-4DE976B49BF9}" destId="{D210E633-08FC-48DC-A144-148E0261B48B}" srcOrd="1" destOrd="0" presId="urn:microsoft.com/office/officeart/2005/8/layout/process5"/>
    <dgm:cxn modelId="{EB418F24-1520-469E-8A63-7BDA31FD45EB}" type="presParOf" srcId="{D210E633-08FC-48DC-A144-148E0261B48B}" destId="{4346A7BD-EF8D-4465-A479-46ED8E355021}" srcOrd="0" destOrd="0" presId="urn:microsoft.com/office/officeart/2005/8/layout/process5"/>
    <dgm:cxn modelId="{17184133-B415-4A36-A8B6-DEA8D366C4E0}" type="presParOf" srcId="{AD087E79-D992-4D7F-8D96-4DE976B49BF9}" destId="{B1F4F824-CB5B-4B3E-8463-3575846917CC}" srcOrd="2" destOrd="0" presId="urn:microsoft.com/office/officeart/2005/8/layout/process5"/>
    <dgm:cxn modelId="{E0D3DC3B-D8EA-4DD3-9684-96F6E187E740}" type="presParOf" srcId="{AD087E79-D992-4D7F-8D96-4DE976B49BF9}" destId="{4CF551A0-0DB9-48F8-8D08-BA9FF76E0573}" srcOrd="3" destOrd="0" presId="urn:microsoft.com/office/officeart/2005/8/layout/process5"/>
    <dgm:cxn modelId="{51CFFC42-4BAE-4D46-8DEF-0A56D0042A09}" type="presParOf" srcId="{4CF551A0-0DB9-48F8-8D08-BA9FF76E0573}" destId="{6B9DF82D-D471-4728-8DD1-B70391762109}" srcOrd="0" destOrd="0" presId="urn:microsoft.com/office/officeart/2005/8/layout/process5"/>
    <dgm:cxn modelId="{72012A0D-11E5-498E-A383-88AB47D25E16}" type="presParOf" srcId="{AD087E79-D992-4D7F-8D96-4DE976B49BF9}" destId="{83E7E3AD-4455-42E7-9DD1-81054C922099}" srcOrd="4" destOrd="0" presId="urn:microsoft.com/office/officeart/2005/8/layout/process5"/>
    <dgm:cxn modelId="{30828EA8-EDC9-4AE0-B68F-0F89DB89BCB0}" type="presParOf" srcId="{AD087E79-D992-4D7F-8D96-4DE976B49BF9}" destId="{6E11EBF6-32E9-45FF-B290-8CFE139FF6EE}" srcOrd="5" destOrd="0" presId="urn:microsoft.com/office/officeart/2005/8/layout/process5"/>
    <dgm:cxn modelId="{BAAAC750-03F1-4EB0-B1E1-4B05DE658968}" type="presParOf" srcId="{6E11EBF6-32E9-45FF-B290-8CFE139FF6EE}" destId="{4CD5F334-9271-4880-AE0B-650BA82C27FC}" srcOrd="0" destOrd="0" presId="urn:microsoft.com/office/officeart/2005/8/layout/process5"/>
    <dgm:cxn modelId="{E56FC40F-D3AA-4826-99A4-AD97A20C117F}" type="presParOf" srcId="{AD087E79-D992-4D7F-8D96-4DE976B49BF9}" destId="{86B2ECC0-0245-4DC6-9CAF-39C38E7ECDB3}" srcOrd="6" destOrd="0" presId="urn:microsoft.com/office/officeart/2005/8/layout/process5"/>
    <dgm:cxn modelId="{E7D26E7A-FE9A-42C5-A389-FFF3F9323D32}" type="presParOf" srcId="{AD087E79-D992-4D7F-8D96-4DE976B49BF9}" destId="{929330D7-B96C-4BF7-AE01-79BF51A8F509}" srcOrd="7" destOrd="0" presId="urn:microsoft.com/office/officeart/2005/8/layout/process5"/>
    <dgm:cxn modelId="{C1123EF7-8B60-40AB-A7CE-270E0F0DD4D6}" type="presParOf" srcId="{929330D7-B96C-4BF7-AE01-79BF51A8F509}" destId="{3A245D2C-9C08-42DF-B8EA-B40EFC183745}" srcOrd="0" destOrd="0" presId="urn:microsoft.com/office/officeart/2005/8/layout/process5"/>
    <dgm:cxn modelId="{3C1825CC-DEED-4691-8FB8-78202E1C9A1F}" type="presParOf" srcId="{AD087E79-D992-4D7F-8D96-4DE976B49BF9}" destId="{F26F7753-EE68-4733-8B15-A72C11E242E0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1BEC30-E607-4DE7-8649-577F6C2768B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922B3DB-74F3-47B1-8F2C-8BA7F7F616FA}">
      <dgm:prSet phldrT="[文本]"/>
      <dgm:spPr/>
      <dgm:t>
        <a:bodyPr/>
        <a:lstStyle/>
        <a:p>
          <a:r>
            <a:rPr kumimoji="1" lang="en-US" altLang="zh-CN" dirty="0" smtClean="0"/>
            <a:t>git config --global user.name “liuxu"</a:t>
          </a:r>
        </a:p>
      </dgm:t>
    </dgm:pt>
    <dgm:pt modelId="{E4BC3E56-B0C9-48C7-BA78-57A4C67A64FB}" type="parTrans" cxnId="{53381E1C-77B8-434F-AC2C-0F076E23ABEB}">
      <dgm:prSet/>
      <dgm:spPr/>
      <dgm:t>
        <a:bodyPr/>
        <a:lstStyle/>
        <a:p>
          <a:endParaRPr lang="zh-CN" altLang="en-US"/>
        </a:p>
      </dgm:t>
    </dgm:pt>
    <dgm:pt modelId="{365A89E4-6B90-4D0F-B043-7B59D698EBB0}" type="sibTrans" cxnId="{53381E1C-77B8-434F-AC2C-0F076E23ABEB}">
      <dgm:prSet/>
      <dgm:spPr/>
      <dgm:t>
        <a:bodyPr/>
        <a:lstStyle/>
        <a:p>
          <a:endParaRPr lang="zh-CN" altLang="en-US"/>
        </a:p>
      </dgm:t>
    </dgm:pt>
    <dgm:pt modelId="{3216AD41-E7E9-41B4-B611-D2C6A35EE20C}">
      <dgm:prSet phldrT="[文本]"/>
      <dgm:spPr/>
      <dgm:t>
        <a:bodyPr/>
        <a:lstStyle/>
        <a:p>
          <a:r>
            <a:rPr kumimoji="1" lang="en-US" altLang="zh-CN" dirty="0" smtClean="0"/>
            <a:t>git config --global user.email</a:t>
          </a:r>
        </a:p>
        <a:p>
          <a:r>
            <a:rPr kumimoji="1" lang="en-US" altLang="zh-CN" dirty="0" smtClean="0"/>
            <a:t>841911548@qq.com</a:t>
          </a:r>
          <a:endParaRPr lang="zh-CN" altLang="en-US" dirty="0"/>
        </a:p>
      </dgm:t>
    </dgm:pt>
    <dgm:pt modelId="{9D3FED6C-D94E-4F53-9973-1E96F0D75930}" type="parTrans" cxnId="{F3C311CE-0AF5-4F55-B325-B85FE8DD4075}">
      <dgm:prSet/>
      <dgm:spPr/>
      <dgm:t>
        <a:bodyPr/>
        <a:lstStyle/>
        <a:p>
          <a:endParaRPr lang="zh-CN" altLang="en-US"/>
        </a:p>
      </dgm:t>
    </dgm:pt>
    <dgm:pt modelId="{9F17FCD9-D485-4909-A798-F4417702A73C}" type="sibTrans" cxnId="{F3C311CE-0AF5-4F55-B325-B85FE8DD4075}">
      <dgm:prSet/>
      <dgm:spPr/>
      <dgm:t>
        <a:bodyPr/>
        <a:lstStyle/>
        <a:p>
          <a:endParaRPr lang="zh-CN" altLang="en-US"/>
        </a:p>
      </dgm:t>
    </dgm:pt>
    <dgm:pt modelId="{B4F131B6-2E24-4FF3-80BB-07A4B6B7E7A4}" type="pres">
      <dgm:prSet presAssocID="{2F1BEC30-E607-4DE7-8649-577F6C2768B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CAD354D-1C23-4E10-B8D1-A613386468D8}" type="pres">
      <dgm:prSet presAssocID="{E922B3DB-74F3-47B1-8F2C-8BA7F7F616FA}" presName="parentLin" presStyleCnt="0"/>
      <dgm:spPr/>
    </dgm:pt>
    <dgm:pt modelId="{6C5B763D-72C3-47D9-8F36-8AED728B4D15}" type="pres">
      <dgm:prSet presAssocID="{E922B3DB-74F3-47B1-8F2C-8BA7F7F616FA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A8479D22-2CBD-4314-A187-7D964C9F77A1}" type="pres">
      <dgm:prSet presAssocID="{E922B3DB-74F3-47B1-8F2C-8BA7F7F616FA}" presName="parentText" presStyleLbl="node1" presStyleIdx="0" presStyleCnt="2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C349CF-FC08-447B-8FCD-8CF6F4E5810E}" type="pres">
      <dgm:prSet presAssocID="{E922B3DB-74F3-47B1-8F2C-8BA7F7F616FA}" presName="negativeSpace" presStyleCnt="0"/>
      <dgm:spPr/>
    </dgm:pt>
    <dgm:pt modelId="{63B23AF5-402D-4132-9BB7-67215A60CBE4}" type="pres">
      <dgm:prSet presAssocID="{E922B3DB-74F3-47B1-8F2C-8BA7F7F616FA}" presName="childText" presStyleLbl="conFgAcc1" presStyleIdx="0" presStyleCnt="2">
        <dgm:presLayoutVars>
          <dgm:bulletEnabled val="1"/>
        </dgm:presLayoutVars>
      </dgm:prSet>
      <dgm:spPr/>
    </dgm:pt>
    <dgm:pt modelId="{6D443BD2-C517-4BC2-B646-CA4D1C0C439A}" type="pres">
      <dgm:prSet presAssocID="{365A89E4-6B90-4D0F-B043-7B59D698EBB0}" presName="spaceBetweenRectangles" presStyleCnt="0"/>
      <dgm:spPr/>
    </dgm:pt>
    <dgm:pt modelId="{CAA2E312-E5B8-4FA3-9C9D-24919B4BBF7D}" type="pres">
      <dgm:prSet presAssocID="{3216AD41-E7E9-41B4-B611-D2C6A35EE20C}" presName="parentLin" presStyleCnt="0"/>
      <dgm:spPr/>
    </dgm:pt>
    <dgm:pt modelId="{028FB095-1ABC-42B9-8381-2D333D5AAECA}" type="pres">
      <dgm:prSet presAssocID="{3216AD41-E7E9-41B4-B611-D2C6A35EE20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49CE488-8C0F-4F8A-943F-A233F95E9084}" type="pres">
      <dgm:prSet presAssocID="{3216AD41-E7E9-41B4-B611-D2C6A35EE20C}" presName="parentText" presStyleLbl="node1" presStyleIdx="1" presStyleCnt="2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C8488A-4CE7-4B26-957E-2D1A33D4CF10}" type="pres">
      <dgm:prSet presAssocID="{3216AD41-E7E9-41B4-B611-D2C6A35EE20C}" presName="negativeSpace" presStyleCnt="0"/>
      <dgm:spPr/>
    </dgm:pt>
    <dgm:pt modelId="{B2A974B6-2C06-451E-8D13-33E238DB6173}" type="pres">
      <dgm:prSet presAssocID="{3216AD41-E7E9-41B4-B611-D2C6A35EE20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7E68431-00F8-43FE-ACDB-169F1184A3F4}" type="presOf" srcId="{3216AD41-E7E9-41B4-B611-D2C6A35EE20C}" destId="{028FB095-1ABC-42B9-8381-2D333D5AAECA}" srcOrd="0" destOrd="0" presId="urn:microsoft.com/office/officeart/2005/8/layout/list1"/>
    <dgm:cxn modelId="{5DA45B7C-6FCE-4F68-B0BE-7B41542AFE3D}" type="presOf" srcId="{E922B3DB-74F3-47B1-8F2C-8BA7F7F616FA}" destId="{A8479D22-2CBD-4314-A187-7D964C9F77A1}" srcOrd="1" destOrd="0" presId="urn:microsoft.com/office/officeart/2005/8/layout/list1"/>
    <dgm:cxn modelId="{53381E1C-77B8-434F-AC2C-0F076E23ABEB}" srcId="{2F1BEC30-E607-4DE7-8649-577F6C2768BE}" destId="{E922B3DB-74F3-47B1-8F2C-8BA7F7F616FA}" srcOrd="0" destOrd="0" parTransId="{E4BC3E56-B0C9-48C7-BA78-57A4C67A64FB}" sibTransId="{365A89E4-6B90-4D0F-B043-7B59D698EBB0}"/>
    <dgm:cxn modelId="{715943EE-8699-4E65-A5C9-8D31333A6BB2}" type="presOf" srcId="{3216AD41-E7E9-41B4-B611-D2C6A35EE20C}" destId="{749CE488-8C0F-4F8A-943F-A233F95E9084}" srcOrd="1" destOrd="0" presId="urn:microsoft.com/office/officeart/2005/8/layout/list1"/>
    <dgm:cxn modelId="{C5138357-99E2-4780-8351-269A85246A98}" type="presOf" srcId="{E922B3DB-74F3-47B1-8F2C-8BA7F7F616FA}" destId="{6C5B763D-72C3-47D9-8F36-8AED728B4D15}" srcOrd="0" destOrd="0" presId="urn:microsoft.com/office/officeart/2005/8/layout/list1"/>
    <dgm:cxn modelId="{7ADD7661-F9C5-41CE-8304-8387CB50D7F3}" type="presOf" srcId="{2F1BEC30-E607-4DE7-8649-577F6C2768BE}" destId="{B4F131B6-2E24-4FF3-80BB-07A4B6B7E7A4}" srcOrd="0" destOrd="0" presId="urn:microsoft.com/office/officeart/2005/8/layout/list1"/>
    <dgm:cxn modelId="{F3C311CE-0AF5-4F55-B325-B85FE8DD4075}" srcId="{2F1BEC30-E607-4DE7-8649-577F6C2768BE}" destId="{3216AD41-E7E9-41B4-B611-D2C6A35EE20C}" srcOrd="1" destOrd="0" parTransId="{9D3FED6C-D94E-4F53-9973-1E96F0D75930}" sibTransId="{9F17FCD9-D485-4909-A798-F4417702A73C}"/>
    <dgm:cxn modelId="{F75984EB-B2FE-4DA4-B66D-51E7B61B3338}" type="presParOf" srcId="{B4F131B6-2E24-4FF3-80BB-07A4B6B7E7A4}" destId="{CCAD354D-1C23-4E10-B8D1-A613386468D8}" srcOrd="0" destOrd="0" presId="urn:microsoft.com/office/officeart/2005/8/layout/list1"/>
    <dgm:cxn modelId="{547135A6-0823-4A03-809B-E8107FB57BBC}" type="presParOf" srcId="{CCAD354D-1C23-4E10-B8D1-A613386468D8}" destId="{6C5B763D-72C3-47D9-8F36-8AED728B4D15}" srcOrd="0" destOrd="0" presId="urn:microsoft.com/office/officeart/2005/8/layout/list1"/>
    <dgm:cxn modelId="{490718D0-3FF2-41BF-BD46-C2FD357ECB1B}" type="presParOf" srcId="{CCAD354D-1C23-4E10-B8D1-A613386468D8}" destId="{A8479D22-2CBD-4314-A187-7D964C9F77A1}" srcOrd="1" destOrd="0" presId="urn:microsoft.com/office/officeart/2005/8/layout/list1"/>
    <dgm:cxn modelId="{FD11DD2F-88A4-45FA-8A35-CCB25D4BEDE8}" type="presParOf" srcId="{B4F131B6-2E24-4FF3-80BB-07A4B6B7E7A4}" destId="{1CC349CF-FC08-447B-8FCD-8CF6F4E5810E}" srcOrd="1" destOrd="0" presId="urn:microsoft.com/office/officeart/2005/8/layout/list1"/>
    <dgm:cxn modelId="{F41EB491-A8F1-4B8B-855D-AF07F63BF253}" type="presParOf" srcId="{B4F131B6-2E24-4FF3-80BB-07A4B6B7E7A4}" destId="{63B23AF5-402D-4132-9BB7-67215A60CBE4}" srcOrd="2" destOrd="0" presId="urn:microsoft.com/office/officeart/2005/8/layout/list1"/>
    <dgm:cxn modelId="{E19557E1-4F9C-4A11-BC19-AAE105EE0651}" type="presParOf" srcId="{B4F131B6-2E24-4FF3-80BB-07A4B6B7E7A4}" destId="{6D443BD2-C517-4BC2-B646-CA4D1C0C439A}" srcOrd="3" destOrd="0" presId="urn:microsoft.com/office/officeart/2005/8/layout/list1"/>
    <dgm:cxn modelId="{35820D53-E0F4-42CC-B394-8BE61815A496}" type="presParOf" srcId="{B4F131B6-2E24-4FF3-80BB-07A4B6B7E7A4}" destId="{CAA2E312-E5B8-4FA3-9C9D-24919B4BBF7D}" srcOrd="4" destOrd="0" presId="urn:microsoft.com/office/officeart/2005/8/layout/list1"/>
    <dgm:cxn modelId="{874A411D-3B41-4000-A996-273FBF1EE877}" type="presParOf" srcId="{CAA2E312-E5B8-4FA3-9C9D-24919B4BBF7D}" destId="{028FB095-1ABC-42B9-8381-2D333D5AAECA}" srcOrd="0" destOrd="0" presId="urn:microsoft.com/office/officeart/2005/8/layout/list1"/>
    <dgm:cxn modelId="{2002B6CF-8C75-4E35-A0F9-FF5320523390}" type="presParOf" srcId="{CAA2E312-E5B8-4FA3-9C9D-24919B4BBF7D}" destId="{749CE488-8C0F-4F8A-943F-A233F95E9084}" srcOrd="1" destOrd="0" presId="urn:microsoft.com/office/officeart/2005/8/layout/list1"/>
    <dgm:cxn modelId="{FB618E87-5246-4721-B246-F7B80F65517C}" type="presParOf" srcId="{B4F131B6-2E24-4FF3-80BB-07A4B6B7E7A4}" destId="{0BC8488A-4CE7-4B26-957E-2D1A33D4CF10}" srcOrd="5" destOrd="0" presId="urn:microsoft.com/office/officeart/2005/8/layout/list1"/>
    <dgm:cxn modelId="{840B8635-A688-407B-90DE-4F02D60C395C}" type="presParOf" srcId="{B4F131B6-2E24-4FF3-80BB-07A4B6B7E7A4}" destId="{B2A974B6-2C06-451E-8D13-33E238DB61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C5AD6B-90C4-4B33-A6A8-F698DF96808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11A9213-6C22-483A-8B66-77FFA2A490F7}">
      <dgm:prSet phldrT="[文本]" custT="1"/>
      <dgm:spPr/>
      <dgm:t>
        <a:bodyPr/>
        <a:lstStyle/>
        <a:p>
          <a:r>
            <a:rPr kumimoji="1" lang="en-US" altLang="zh-CN" sz="2000" dirty="0" smtClean="0"/>
            <a:t>1.</a:t>
          </a:r>
          <a:r>
            <a:rPr kumimoji="1" lang="zh-CN" altLang="en-US" sz="2000" dirty="0" smtClean="0"/>
            <a:t>一般来说</a:t>
          </a:r>
          <a:r>
            <a:rPr kumimoji="1" lang="en-US" altLang="zh-CN" sz="2000" dirty="0" smtClean="0"/>
            <a:t>master</a:t>
          </a:r>
          <a:r>
            <a:rPr kumimoji="1" lang="zh-CN" altLang="en-US" sz="2000" dirty="0" smtClean="0"/>
            <a:t>分支用来发布新版本用的</a:t>
          </a:r>
          <a:r>
            <a:rPr kumimoji="1" lang="en-US" altLang="zh-CN" sz="2000" dirty="0" smtClean="0"/>
            <a:t>.</a:t>
          </a:r>
          <a:r>
            <a:rPr kumimoji="1" lang="zh-CN" altLang="en-US" sz="2000" dirty="0" smtClean="0"/>
            <a:t>比较稳定</a:t>
          </a:r>
          <a:endParaRPr kumimoji="1" lang="zh-CN" altLang="en-US" sz="2000" dirty="0"/>
        </a:p>
      </dgm:t>
    </dgm:pt>
    <dgm:pt modelId="{915E2FEB-B682-4B80-8089-587F219B5D59}" type="parTrans" cxnId="{4BCDED7F-9395-4026-93AA-D2CC24EC9A4E}">
      <dgm:prSet/>
      <dgm:spPr/>
      <dgm:t>
        <a:bodyPr/>
        <a:lstStyle/>
        <a:p>
          <a:endParaRPr lang="zh-CN" altLang="en-US"/>
        </a:p>
      </dgm:t>
    </dgm:pt>
    <dgm:pt modelId="{2A8AC9E6-166F-4354-99E0-19FB837D5341}" type="sibTrans" cxnId="{4BCDED7F-9395-4026-93AA-D2CC24EC9A4E}">
      <dgm:prSet/>
      <dgm:spPr/>
      <dgm:t>
        <a:bodyPr/>
        <a:lstStyle/>
        <a:p>
          <a:endParaRPr lang="zh-CN" altLang="en-US"/>
        </a:p>
      </dgm:t>
    </dgm:pt>
    <dgm:pt modelId="{E48D54E8-4E82-4D2B-9F3D-CEF5BD5FE9C5}">
      <dgm:prSet phldrT="[文本]" custT="1"/>
      <dgm:spPr/>
      <dgm:t>
        <a:bodyPr/>
        <a:lstStyle/>
        <a:p>
          <a:r>
            <a:rPr lang="en-US" altLang="zh-CN" sz="2000" dirty="0" smtClean="0"/>
            <a:t>2.</a:t>
          </a:r>
          <a:r>
            <a:rPr kumimoji="1" lang="zh-CN" altLang="en-US" sz="2000" dirty="0" smtClean="0"/>
            <a:t>开发应该在</a:t>
          </a:r>
          <a:r>
            <a:rPr kumimoji="1" lang="en-US" altLang="zh-CN" sz="2000" dirty="0" smtClean="0"/>
            <a:t>dev</a:t>
          </a:r>
          <a:r>
            <a:rPr kumimoji="1" lang="zh-CN" altLang="en-US" sz="2000" dirty="0" smtClean="0"/>
            <a:t>分支上面进行</a:t>
          </a:r>
          <a:r>
            <a:rPr kumimoji="1" lang="en-US" altLang="zh-CN" sz="2000" dirty="0" smtClean="0"/>
            <a:t>,</a:t>
          </a:r>
          <a:r>
            <a:rPr kumimoji="1" lang="zh-CN" altLang="en-US" sz="2000" dirty="0" smtClean="0"/>
            <a:t>每个人都有自己的分支</a:t>
          </a:r>
          <a:r>
            <a:rPr kumimoji="1" lang="en-US" altLang="zh-CN" sz="2000" dirty="0" smtClean="0"/>
            <a:t>,</a:t>
          </a:r>
          <a:r>
            <a:rPr kumimoji="1" lang="zh-CN" altLang="en-US" sz="2000" dirty="0" smtClean="0"/>
            <a:t>时不时的往</a:t>
          </a:r>
          <a:r>
            <a:rPr kumimoji="1" lang="en-US" altLang="zh-CN" sz="2000" dirty="0" smtClean="0"/>
            <a:t>dev</a:t>
          </a:r>
          <a:r>
            <a:rPr kumimoji="1" lang="zh-CN" altLang="en-US" sz="2000" dirty="0" smtClean="0"/>
            <a:t>分支上合并就可以了</a:t>
          </a:r>
          <a:endParaRPr lang="zh-CN" altLang="en-US" sz="2000" dirty="0"/>
        </a:p>
      </dgm:t>
    </dgm:pt>
    <dgm:pt modelId="{5ED81E4A-8CB2-4C75-A37E-2C220D4CE919}" type="parTrans" cxnId="{C96661BB-0303-4454-8EAD-BAD7B6A0AADA}">
      <dgm:prSet/>
      <dgm:spPr/>
      <dgm:t>
        <a:bodyPr/>
        <a:lstStyle/>
        <a:p>
          <a:endParaRPr lang="zh-CN" altLang="en-US"/>
        </a:p>
      </dgm:t>
    </dgm:pt>
    <dgm:pt modelId="{29175D72-2C47-4278-9D6A-0BBBA8130672}" type="sibTrans" cxnId="{C96661BB-0303-4454-8EAD-BAD7B6A0AADA}">
      <dgm:prSet/>
      <dgm:spPr/>
      <dgm:t>
        <a:bodyPr/>
        <a:lstStyle/>
        <a:p>
          <a:endParaRPr lang="zh-CN" altLang="en-US"/>
        </a:p>
      </dgm:t>
    </dgm:pt>
    <dgm:pt modelId="{7EDCA43B-C6CD-4169-8BE0-014AA754E01E}">
      <dgm:prSet phldrT="[文本]" custT="1"/>
      <dgm:spPr/>
      <dgm:t>
        <a:bodyPr/>
        <a:lstStyle/>
        <a:p>
          <a:r>
            <a:rPr lang="en-US" altLang="zh-CN" sz="2000" dirty="0" smtClean="0"/>
            <a:t>3.</a:t>
          </a:r>
          <a:r>
            <a:rPr lang="zh-CN" altLang="en-US" sz="2000" dirty="0" smtClean="0"/>
            <a:t>注意</a:t>
          </a:r>
          <a:r>
            <a:rPr lang="en-US" altLang="zh-CN" sz="2000" dirty="0" smtClean="0"/>
            <a:t>:</a:t>
          </a:r>
          <a:r>
            <a:rPr kumimoji="1" lang="zh-CN" altLang="en-US" sz="2000" dirty="0" smtClean="0"/>
            <a:t>合并分支时</a:t>
          </a:r>
          <a:r>
            <a:rPr kumimoji="1" lang="en-US" altLang="zh-CN" sz="2000" dirty="0" smtClean="0"/>
            <a:t>,</a:t>
          </a:r>
          <a:r>
            <a:rPr kumimoji="1" lang="zh-CN" altLang="en-US" sz="2000" dirty="0" smtClean="0"/>
            <a:t>加上 </a:t>
          </a:r>
          <a:r>
            <a:rPr kumimoji="1" lang="en-US" altLang="zh-CN" sz="2000" dirty="0" smtClean="0"/>
            <a:t>–no-ff</a:t>
          </a:r>
          <a:r>
            <a:rPr kumimoji="1" lang="zh-CN" altLang="en-US" sz="2000" dirty="0" smtClean="0"/>
            <a:t>参数可用普通模式合并</a:t>
          </a:r>
          <a:r>
            <a:rPr kumimoji="1" lang="en-US" altLang="zh-CN" sz="2000" dirty="0" smtClean="0"/>
            <a:t>,</a:t>
          </a:r>
          <a:r>
            <a:rPr kumimoji="1" lang="zh-CN" altLang="en-US" sz="2000" dirty="0" smtClean="0"/>
            <a:t>合并后的历史有分支</a:t>
          </a:r>
          <a:r>
            <a:rPr kumimoji="1" lang="en-US" altLang="zh-CN" sz="2000" dirty="0" smtClean="0"/>
            <a:t>,</a:t>
          </a:r>
          <a:r>
            <a:rPr kumimoji="1" lang="zh-CN" altLang="en-US" sz="2000" dirty="0" smtClean="0"/>
            <a:t>能看出来曾经做过合并</a:t>
          </a:r>
          <a:r>
            <a:rPr kumimoji="1" lang="en-US" altLang="zh-CN" sz="2000" dirty="0" smtClean="0"/>
            <a:t>,</a:t>
          </a:r>
          <a:r>
            <a:rPr kumimoji="1" lang="zh-CN" altLang="en-US" sz="2000" dirty="0" smtClean="0"/>
            <a:t>而</a:t>
          </a:r>
          <a:r>
            <a:rPr kumimoji="1" lang="en-US" altLang="zh-CN" sz="2000" dirty="0" smtClean="0"/>
            <a:t>fast farward</a:t>
          </a:r>
          <a:r>
            <a:rPr kumimoji="1" lang="zh-CN" altLang="en-US" sz="2000" dirty="0" smtClean="0"/>
            <a:t>合并就看不出来曾经做过合并</a:t>
          </a:r>
          <a:endParaRPr lang="zh-CN" altLang="en-US" sz="2000" dirty="0"/>
        </a:p>
      </dgm:t>
    </dgm:pt>
    <dgm:pt modelId="{12BFAE65-81DF-4ADD-BA10-3E9347B561DA}" type="parTrans" cxnId="{1A4FA1C3-134E-4B6A-8A03-2607F6A76CE9}">
      <dgm:prSet/>
      <dgm:spPr/>
      <dgm:t>
        <a:bodyPr/>
        <a:lstStyle/>
        <a:p>
          <a:endParaRPr lang="zh-CN" altLang="en-US"/>
        </a:p>
      </dgm:t>
    </dgm:pt>
    <dgm:pt modelId="{DB23BAA2-C77C-4083-933E-EE8702371E23}" type="sibTrans" cxnId="{1A4FA1C3-134E-4B6A-8A03-2607F6A76CE9}">
      <dgm:prSet/>
      <dgm:spPr/>
      <dgm:t>
        <a:bodyPr/>
        <a:lstStyle/>
        <a:p>
          <a:endParaRPr lang="zh-CN" altLang="en-US"/>
        </a:p>
      </dgm:t>
    </dgm:pt>
    <dgm:pt modelId="{B902D8BE-FE4D-4E63-9EC5-273D9C6DC775}" type="pres">
      <dgm:prSet presAssocID="{51C5AD6B-90C4-4B33-A6A8-F698DF96808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D50342-F212-4809-9C27-9598439520C6}" type="pres">
      <dgm:prSet presAssocID="{A11A9213-6C22-483A-8B66-77FFA2A490F7}" presName="parentLin" presStyleCnt="0"/>
      <dgm:spPr/>
    </dgm:pt>
    <dgm:pt modelId="{33BAF124-386F-4F62-8C17-421BEB26BF47}" type="pres">
      <dgm:prSet presAssocID="{A11A9213-6C22-483A-8B66-77FFA2A490F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800E042-BCD1-46B0-B657-C6080A505629}" type="pres">
      <dgm:prSet presAssocID="{A11A9213-6C22-483A-8B66-77FFA2A490F7}" presName="parentText" presStyleLbl="node1" presStyleIdx="0" presStyleCnt="3" custScaleX="142857" custScaleY="29958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DF1923-3D1E-41F2-B878-1C99BBE51C7F}" type="pres">
      <dgm:prSet presAssocID="{A11A9213-6C22-483A-8B66-77FFA2A490F7}" presName="negativeSpace" presStyleCnt="0"/>
      <dgm:spPr/>
    </dgm:pt>
    <dgm:pt modelId="{9EBF70CA-0292-4CB7-8F5E-8123A8945949}" type="pres">
      <dgm:prSet presAssocID="{A11A9213-6C22-483A-8B66-77FFA2A490F7}" presName="childText" presStyleLbl="conFgAcc1" presStyleIdx="0" presStyleCnt="3">
        <dgm:presLayoutVars>
          <dgm:bulletEnabled val="1"/>
        </dgm:presLayoutVars>
      </dgm:prSet>
      <dgm:spPr/>
    </dgm:pt>
    <dgm:pt modelId="{F19C00D8-E77A-49A8-A4B6-9E1BB6B0EC3A}" type="pres">
      <dgm:prSet presAssocID="{2A8AC9E6-166F-4354-99E0-19FB837D5341}" presName="spaceBetweenRectangles" presStyleCnt="0"/>
      <dgm:spPr/>
    </dgm:pt>
    <dgm:pt modelId="{B2E7ECFC-B6FE-4ADE-AFE8-BCA09578A9CC}" type="pres">
      <dgm:prSet presAssocID="{E48D54E8-4E82-4D2B-9F3D-CEF5BD5FE9C5}" presName="parentLin" presStyleCnt="0"/>
      <dgm:spPr/>
    </dgm:pt>
    <dgm:pt modelId="{D9A5EDCE-11D2-4670-9FFF-33813E026BD0}" type="pres">
      <dgm:prSet presAssocID="{E48D54E8-4E82-4D2B-9F3D-CEF5BD5FE9C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35E8256-53A5-41BA-92B7-4C70D15F598E}" type="pres">
      <dgm:prSet presAssocID="{E48D54E8-4E82-4D2B-9F3D-CEF5BD5FE9C5}" presName="parentText" presStyleLbl="node1" presStyleIdx="1" presStyleCnt="3" custScaleX="142857" custScaleY="28290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CCA92A-1775-429A-ABFE-38D72A491EB4}" type="pres">
      <dgm:prSet presAssocID="{E48D54E8-4E82-4D2B-9F3D-CEF5BD5FE9C5}" presName="negativeSpace" presStyleCnt="0"/>
      <dgm:spPr/>
    </dgm:pt>
    <dgm:pt modelId="{FED03246-5C88-4CE8-AC07-C1F8E1AE4D88}" type="pres">
      <dgm:prSet presAssocID="{E48D54E8-4E82-4D2B-9F3D-CEF5BD5FE9C5}" presName="childText" presStyleLbl="conFgAcc1" presStyleIdx="1" presStyleCnt="3">
        <dgm:presLayoutVars>
          <dgm:bulletEnabled val="1"/>
        </dgm:presLayoutVars>
      </dgm:prSet>
      <dgm:spPr/>
    </dgm:pt>
    <dgm:pt modelId="{E2F6BFDB-480D-4DA2-AB29-FF9A2BE6C6E2}" type="pres">
      <dgm:prSet presAssocID="{29175D72-2C47-4278-9D6A-0BBBA8130672}" presName="spaceBetweenRectangles" presStyleCnt="0"/>
      <dgm:spPr/>
    </dgm:pt>
    <dgm:pt modelId="{32BFD51E-6970-41CE-B937-C8E3EB4450CD}" type="pres">
      <dgm:prSet presAssocID="{7EDCA43B-C6CD-4169-8BE0-014AA754E01E}" presName="parentLin" presStyleCnt="0"/>
      <dgm:spPr/>
    </dgm:pt>
    <dgm:pt modelId="{4CC5B1AE-36E5-41EE-981A-95DD4432BACC}" type="pres">
      <dgm:prSet presAssocID="{7EDCA43B-C6CD-4169-8BE0-014AA754E01E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8BEDA5D2-2A19-4034-8043-BC32E43D80AD}" type="pres">
      <dgm:prSet presAssocID="{7EDCA43B-C6CD-4169-8BE0-014AA754E01E}" presName="parentText" presStyleLbl="node1" presStyleIdx="2" presStyleCnt="3" custScaleX="142857" custScaleY="35880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3AED07-0447-448B-9FF8-0CDDF6A487EA}" type="pres">
      <dgm:prSet presAssocID="{7EDCA43B-C6CD-4169-8BE0-014AA754E01E}" presName="negativeSpace" presStyleCnt="0"/>
      <dgm:spPr/>
    </dgm:pt>
    <dgm:pt modelId="{C2C64D5A-CBEF-4005-B713-A0EACF0122F6}" type="pres">
      <dgm:prSet presAssocID="{7EDCA43B-C6CD-4169-8BE0-014AA754E01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BCDED7F-9395-4026-93AA-D2CC24EC9A4E}" srcId="{51C5AD6B-90C4-4B33-A6A8-F698DF968081}" destId="{A11A9213-6C22-483A-8B66-77FFA2A490F7}" srcOrd="0" destOrd="0" parTransId="{915E2FEB-B682-4B80-8089-587F219B5D59}" sibTransId="{2A8AC9E6-166F-4354-99E0-19FB837D5341}"/>
    <dgm:cxn modelId="{1D2FE3A1-B5D8-43FA-A442-0CBF31F591E6}" type="presOf" srcId="{51C5AD6B-90C4-4B33-A6A8-F698DF968081}" destId="{B902D8BE-FE4D-4E63-9EC5-273D9C6DC775}" srcOrd="0" destOrd="0" presId="urn:microsoft.com/office/officeart/2005/8/layout/list1"/>
    <dgm:cxn modelId="{142AA702-0E85-40CA-849D-905E08A7AC93}" type="presOf" srcId="{7EDCA43B-C6CD-4169-8BE0-014AA754E01E}" destId="{8BEDA5D2-2A19-4034-8043-BC32E43D80AD}" srcOrd="1" destOrd="0" presId="urn:microsoft.com/office/officeart/2005/8/layout/list1"/>
    <dgm:cxn modelId="{1A4FA1C3-134E-4B6A-8A03-2607F6A76CE9}" srcId="{51C5AD6B-90C4-4B33-A6A8-F698DF968081}" destId="{7EDCA43B-C6CD-4169-8BE0-014AA754E01E}" srcOrd="2" destOrd="0" parTransId="{12BFAE65-81DF-4ADD-BA10-3E9347B561DA}" sibTransId="{DB23BAA2-C77C-4083-933E-EE8702371E23}"/>
    <dgm:cxn modelId="{400BD716-FFEC-41BC-85F2-2C65600B90FF}" type="presOf" srcId="{A11A9213-6C22-483A-8B66-77FFA2A490F7}" destId="{D800E042-BCD1-46B0-B657-C6080A505629}" srcOrd="1" destOrd="0" presId="urn:microsoft.com/office/officeart/2005/8/layout/list1"/>
    <dgm:cxn modelId="{0DE26118-39B8-45A1-9012-B5A7EB041F88}" type="presOf" srcId="{E48D54E8-4E82-4D2B-9F3D-CEF5BD5FE9C5}" destId="{D9A5EDCE-11D2-4670-9FFF-33813E026BD0}" srcOrd="0" destOrd="0" presId="urn:microsoft.com/office/officeart/2005/8/layout/list1"/>
    <dgm:cxn modelId="{D52F7135-7140-4662-B301-0A7556E16D7A}" type="presOf" srcId="{A11A9213-6C22-483A-8B66-77FFA2A490F7}" destId="{33BAF124-386F-4F62-8C17-421BEB26BF47}" srcOrd="0" destOrd="0" presId="urn:microsoft.com/office/officeart/2005/8/layout/list1"/>
    <dgm:cxn modelId="{95FD7595-3A91-474B-83C3-95F1C2514004}" type="presOf" srcId="{E48D54E8-4E82-4D2B-9F3D-CEF5BD5FE9C5}" destId="{735E8256-53A5-41BA-92B7-4C70D15F598E}" srcOrd="1" destOrd="0" presId="urn:microsoft.com/office/officeart/2005/8/layout/list1"/>
    <dgm:cxn modelId="{C96661BB-0303-4454-8EAD-BAD7B6A0AADA}" srcId="{51C5AD6B-90C4-4B33-A6A8-F698DF968081}" destId="{E48D54E8-4E82-4D2B-9F3D-CEF5BD5FE9C5}" srcOrd="1" destOrd="0" parTransId="{5ED81E4A-8CB2-4C75-A37E-2C220D4CE919}" sibTransId="{29175D72-2C47-4278-9D6A-0BBBA8130672}"/>
    <dgm:cxn modelId="{10BA3961-8623-409F-B23D-400871FDC0A2}" type="presOf" srcId="{7EDCA43B-C6CD-4169-8BE0-014AA754E01E}" destId="{4CC5B1AE-36E5-41EE-981A-95DD4432BACC}" srcOrd="0" destOrd="0" presId="urn:microsoft.com/office/officeart/2005/8/layout/list1"/>
    <dgm:cxn modelId="{61D9248D-21B1-45AB-B50C-4835055306A3}" type="presParOf" srcId="{B902D8BE-FE4D-4E63-9EC5-273D9C6DC775}" destId="{AED50342-F212-4809-9C27-9598439520C6}" srcOrd="0" destOrd="0" presId="urn:microsoft.com/office/officeart/2005/8/layout/list1"/>
    <dgm:cxn modelId="{A0FEAD06-8969-44C3-A25B-918B220302CF}" type="presParOf" srcId="{AED50342-F212-4809-9C27-9598439520C6}" destId="{33BAF124-386F-4F62-8C17-421BEB26BF47}" srcOrd="0" destOrd="0" presId="urn:microsoft.com/office/officeart/2005/8/layout/list1"/>
    <dgm:cxn modelId="{5E91C7E2-3A06-4B83-884D-9F4E4E58F807}" type="presParOf" srcId="{AED50342-F212-4809-9C27-9598439520C6}" destId="{D800E042-BCD1-46B0-B657-C6080A505629}" srcOrd="1" destOrd="0" presId="urn:microsoft.com/office/officeart/2005/8/layout/list1"/>
    <dgm:cxn modelId="{83261E4E-56F2-4691-8619-B82680AB81A2}" type="presParOf" srcId="{B902D8BE-FE4D-4E63-9EC5-273D9C6DC775}" destId="{78DF1923-3D1E-41F2-B878-1C99BBE51C7F}" srcOrd="1" destOrd="0" presId="urn:microsoft.com/office/officeart/2005/8/layout/list1"/>
    <dgm:cxn modelId="{0B5DC908-353C-4740-B6D1-F8BD6BBDFE37}" type="presParOf" srcId="{B902D8BE-FE4D-4E63-9EC5-273D9C6DC775}" destId="{9EBF70CA-0292-4CB7-8F5E-8123A8945949}" srcOrd="2" destOrd="0" presId="urn:microsoft.com/office/officeart/2005/8/layout/list1"/>
    <dgm:cxn modelId="{220532B5-B4C2-41C0-9332-1CFE640B8E9C}" type="presParOf" srcId="{B902D8BE-FE4D-4E63-9EC5-273D9C6DC775}" destId="{F19C00D8-E77A-49A8-A4B6-9E1BB6B0EC3A}" srcOrd="3" destOrd="0" presId="urn:microsoft.com/office/officeart/2005/8/layout/list1"/>
    <dgm:cxn modelId="{C16C547A-0741-4154-B0DB-12F3E21F1D3B}" type="presParOf" srcId="{B902D8BE-FE4D-4E63-9EC5-273D9C6DC775}" destId="{B2E7ECFC-B6FE-4ADE-AFE8-BCA09578A9CC}" srcOrd="4" destOrd="0" presId="urn:microsoft.com/office/officeart/2005/8/layout/list1"/>
    <dgm:cxn modelId="{551CD012-AE12-48EA-A5B6-E2E765536388}" type="presParOf" srcId="{B2E7ECFC-B6FE-4ADE-AFE8-BCA09578A9CC}" destId="{D9A5EDCE-11D2-4670-9FFF-33813E026BD0}" srcOrd="0" destOrd="0" presId="urn:microsoft.com/office/officeart/2005/8/layout/list1"/>
    <dgm:cxn modelId="{84447B0B-7A4D-43E2-A67C-D5CF11CF579E}" type="presParOf" srcId="{B2E7ECFC-B6FE-4ADE-AFE8-BCA09578A9CC}" destId="{735E8256-53A5-41BA-92B7-4C70D15F598E}" srcOrd="1" destOrd="0" presId="urn:microsoft.com/office/officeart/2005/8/layout/list1"/>
    <dgm:cxn modelId="{5133C1FE-C9DD-4094-A141-A5C63EF67419}" type="presParOf" srcId="{B902D8BE-FE4D-4E63-9EC5-273D9C6DC775}" destId="{78CCA92A-1775-429A-ABFE-38D72A491EB4}" srcOrd="5" destOrd="0" presId="urn:microsoft.com/office/officeart/2005/8/layout/list1"/>
    <dgm:cxn modelId="{01F96C61-F717-4EAF-9520-1FA177C69F4C}" type="presParOf" srcId="{B902D8BE-FE4D-4E63-9EC5-273D9C6DC775}" destId="{FED03246-5C88-4CE8-AC07-C1F8E1AE4D88}" srcOrd="6" destOrd="0" presId="urn:microsoft.com/office/officeart/2005/8/layout/list1"/>
    <dgm:cxn modelId="{2F05E464-4F15-4657-9F68-D3A70298C986}" type="presParOf" srcId="{B902D8BE-FE4D-4E63-9EC5-273D9C6DC775}" destId="{E2F6BFDB-480D-4DA2-AB29-FF9A2BE6C6E2}" srcOrd="7" destOrd="0" presId="urn:microsoft.com/office/officeart/2005/8/layout/list1"/>
    <dgm:cxn modelId="{1DA0E8E4-A4E4-4E5B-9414-530E407A1707}" type="presParOf" srcId="{B902D8BE-FE4D-4E63-9EC5-273D9C6DC775}" destId="{32BFD51E-6970-41CE-B937-C8E3EB4450CD}" srcOrd="8" destOrd="0" presId="urn:microsoft.com/office/officeart/2005/8/layout/list1"/>
    <dgm:cxn modelId="{5C6857BC-93AB-440F-9469-C3B6E0238B3B}" type="presParOf" srcId="{32BFD51E-6970-41CE-B937-C8E3EB4450CD}" destId="{4CC5B1AE-36E5-41EE-981A-95DD4432BACC}" srcOrd="0" destOrd="0" presId="urn:microsoft.com/office/officeart/2005/8/layout/list1"/>
    <dgm:cxn modelId="{2122CC36-B1C5-4D32-839F-EC429C0FDB8A}" type="presParOf" srcId="{32BFD51E-6970-41CE-B937-C8E3EB4450CD}" destId="{8BEDA5D2-2A19-4034-8043-BC32E43D80AD}" srcOrd="1" destOrd="0" presId="urn:microsoft.com/office/officeart/2005/8/layout/list1"/>
    <dgm:cxn modelId="{BAFE8ED9-7487-4772-9CFE-80F0BF0DB4E1}" type="presParOf" srcId="{B902D8BE-FE4D-4E63-9EC5-273D9C6DC775}" destId="{963AED07-0447-448B-9FF8-0CDDF6A487EA}" srcOrd="9" destOrd="0" presId="urn:microsoft.com/office/officeart/2005/8/layout/list1"/>
    <dgm:cxn modelId="{D2D6B221-4597-49D1-9F80-6654690C7A0E}" type="presParOf" srcId="{B902D8BE-FE4D-4E63-9EC5-273D9C6DC775}" destId="{C2C64D5A-CBEF-4005-B713-A0EACF0122F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C5AD6B-90C4-4B33-A6A8-F698DF96808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11A9213-6C22-483A-8B66-77FFA2A490F7}">
      <dgm:prSet phldrT="[文本]" custT="1"/>
      <dgm:spPr/>
      <dgm:t>
        <a:bodyPr/>
        <a:lstStyle/>
        <a:p>
          <a:r>
            <a:rPr kumimoji="1" lang="en-US" altLang="zh-CN" sz="2000" dirty="0" smtClean="0"/>
            <a:t>1.</a:t>
          </a:r>
          <a:r>
            <a:rPr kumimoji="1" lang="zh-CN" altLang="en-US" sz="2000" dirty="0" smtClean="0"/>
            <a:t>先用</a:t>
          </a:r>
          <a:r>
            <a:rPr kumimoji="1" lang="en-US" altLang="zh-CN" sz="2000" dirty="0" smtClean="0"/>
            <a:t>git pull</a:t>
          </a:r>
          <a:r>
            <a:rPr kumimoji="1" lang="zh-CN" altLang="en-US" sz="2000" dirty="0" smtClean="0"/>
            <a:t>把最新的提交从</a:t>
          </a:r>
          <a:r>
            <a:rPr kumimoji="1" lang="en-US" altLang="zh-CN" sz="2000" dirty="0" smtClean="0"/>
            <a:t>origin/dev</a:t>
          </a:r>
          <a:r>
            <a:rPr kumimoji="1" lang="zh-CN" altLang="en-US" sz="2000" dirty="0" smtClean="0"/>
            <a:t>抓下来</a:t>
          </a:r>
          <a:r>
            <a:rPr kumimoji="1" lang="en-US" altLang="zh-CN" sz="2000" dirty="0" smtClean="0"/>
            <a:t>,</a:t>
          </a:r>
          <a:r>
            <a:rPr kumimoji="1" lang="zh-CN" altLang="en-US" sz="2000" dirty="0" smtClean="0"/>
            <a:t>然后在本地合并</a:t>
          </a:r>
          <a:r>
            <a:rPr kumimoji="1" lang="en-US" altLang="zh-CN" sz="2000" dirty="0" smtClean="0"/>
            <a:t>,</a:t>
          </a:r>
          <a:r>
            <a:rPr kumimoji="1" lang="zh-CN" altLang="en-US" sz="2000" dirty="0" smtClean="0"/>
            <a:t>解决冲突再推送</a:t>
          </a:r>
          <a:r>
            <a:rPr kumimoji="1" lang="en-US" altLang="zh-CN" sz="2000" dirty="0" smtClean="0"/>
            <a:t>.</a:t>
          </a:r>
          <a:endParaRPr kumimoji="1" lang="zh-CN" altLang="en-US" sz="2000" dirty="0"/>
        </a:p>
      </dgm:t>
    </dgm:pt>
    <dgm:pt modelId="{915E2FEB-B682-4B80-8089-587F219B5D59}" type="parTrans" cxnId="{4BCDED7F-9395-4026-93AA-D2CC24EC9A4E}">
      <dgm:prSet/>
      <dgm:spPr/>
      <dgm:t>
        <a:bodyPr/>
        <a:lstStyle/>
        <a:p>
          <a:endParaRPr lang="zh-CN" altLang="en-US"/>
        </a:p>
      </dgm:t>
    </dgm:pt>
    <dgm:pt modelId="{2A8AC9E6-166F-4354-99E0-19FB837D5341}" type="sibTrans" cxnId="{4BCDED7F-9395-4026-93AA-D2CC24EC9A4E}">
      <dgm:prSet/>
      <dgm:spPr/>
      <dgm:t>
        <a:bodyPr/>
        <a:lstStyle/>
        <a:p>
          <a:endParaRPr lang="zh-CN" altLang="en-US"/>
        </a:p>
      </dgm:t>
    </dgm:pt>
    <dgm:pt modelId="{E48D54E8-4E82-4D2B-9F3D-CEF5BD5FE9C5}">
      <dgm:prSet phldrT="[文本]" custT="1"/>
      <dgm:spPr/>
      <dgm:t>
        <a:bodyPr/>
        <a:lstStyle/>
        <a:p>
          <a:r>
            <a:rPr lang="en-US" altLang="zh-CN" sz="2000" dirty="0" smtClean="0"/>
            <a:t>2.</a:t>
          </a:r>
          <a:r>
            <a:rPr kumimoji="1" lang="en-US" altLang="zh-CN" sz="2000" dirty="0" smtClean="0"/>
            <a:t>git pull</a:t>
          </a:r>
          <a:r>
            <a:rPr kumimoji="1" lang="zh-CN" altLang="en-US" sz="2000" dirty="0" smtClean="0"/>
            <a:t>失败的原因</a:t>
          </a:r>
          <a:r>
            <a:rPr kumimoji="1" lang="en-US" altLang="zh-CN" sz="2000" dirty="0" smtClean="0"/>
            <a:t>:</a:t>
          </a:r>
          <a:r>
            <a:rPr kumimoji="1" lang="zh-CN" altLang="en-US" sz="2000" dirty="0" smtClean="0"/>
            <a:t>没有指定本地</a:t>
          </a:r>
          <a:r>
            <a:rPr kumimoji="1" lang="en-US" altLang="zh-CN" sz="2000" dirty="0" smtClean="0"/>
            <a:t>dev</a:t>
          </a:r>
          <a:r>
            <a:rPr kumimoji="1" lang="zh-CN" altLang="en-US" sz="2000" dirty="0" smtClean="0"/>
            <a:t>分支与远程</a:t>
          </a:r>
          <a:r>
            <a:rPr kumimoji="1" lang="en-US" altLang="zh-CN" sz="2000" dirty="0" smtClean="0"/>
            <a:t>origin/dev</a:t>
          </a:r>
          <a:r>
            <a:rPr kumimoji="1" lang="zh-CN" altLang="en-US" sz="2000" dirty="0" smtClean="0"/>
            <a:t>分支的链接</a:t>
          </a:r>
          <a:r>
            <a:rPr kumimoji="1" lang="en-US" altLang="zh-CN" sz="2000" dirty="0" smtClean="0"/>
            <a:t>,</a:t>
          </a:r>
          <a:r>
            <a:rPr kumimoji="1" lang="zh-CN" altLang="en-US" sz="2000" dirty="0" smtClean="0"/>
            <a:t>根据提示</a:t>
          </a:r>
          <a:r>
            <a:rPr kumimoji="1" lang="en-US" altLang="zh-CN" sz="2000" dirty="0" smtClean="0"/>
            <a:t>,</a:t>
          </a:r>
          <a:r>
            <a:rPr kumimoji="1" lang="zh-CN" altLang="en-US" sz="2000" dirty="0" smtClean="0"/>
            <a:t>设置</a:t>
          </a:r>
          <a:r>
            <a:rPr kumimoji="1" lang="en-US" altLang="zh-CN" sz="2000" dirty="0" smtClean="0"/>
            <a:t>dev</a:t>
          </a:r>
          <a:r>
            <a:rPr kumimoji="1" lang="zh-CN" altLang="en-US" sz="2000" dirty="0" smtClean="0"/>
            <a:t>和</a:t>
          </a:r>
          <a:r>
            <a:rPr kumimoji="1" lang="en-US" altLang="zh-CN" sz="2000" dirty="0" smtClean="0"/>
            <a:t>origin/dev</a:t>
          </a:r>
          <a:r>
            <a:rPr kumimoji="1" lang="zh-CN" altLang="en-US" sz="2000" dirty="0" smtClean="0"/>
            <a:t>分支的链接</a:t>
          </a:r>
          <a:endParaRPr lang="zh-CN" altLang="en-US" sz="2000" dirty="0"/>
        </a:p>
      </dgm:t>
    </dgm:pt>
    <dgm:pt modelId="{5ED81E4A-8CB2-4C75-A37E-2C220D4CE919}" type="parTrans" cxnId="{C96661BB-0303-4454-8EAD-BAD7B6A0AADA}">
      <dgm:prSet/>
      <dgm:spPr/>
      <dgm:t>
        <a:bodyPr/>
        <a:lstStyle/>
        <a:p>
          <a:endParaRPr lang="zh-CN" altLang="en-US"/>
        </a:p>
      </dgm:t>
    </dgm:pt>
    <dgm:pt modelId="{29175D72-2C47-4278-9D6A-0BBBA8130672}" type="sibTrans" cxnId="{C96661BB-0303-4454-8EAD-BAD7B6A0AADA}">
      <dgm:prSet/>
      <dgm:spPr/>
      <dgm:t>
        <a:bodyPr/>
        <a:lstStyle/>
        <a:p>
          <a:endParaRPr lang="zh-CN" altLang="en-US"/>
        </a:p>
      </dgm:t>
    </dgm:pt>
    <dgm:pt modelId="{7EDCA43B-C6CD-4169-8BE0-014AA754E01E}">
      <dgm:prSet phldrT="[文本]" custT="1"/>
      <dgm:spPr/>
      <dgm:t>
        <a:bodyPr/>
        <a:lstStyle/>
        <a:p>
          <a:r>
            <a:rPr lang="en-US" altLang="zh-CN" sz="2000" dirty="0" smtClean="0"/>
            <a:t>3.</a:t>
          </a:r>
          <a:r>
            <a:rPr kumimoji="1" lang="en-US" altLang="zh-CN" sz="2000" dirty="0" smtClean="0"/>
            <a:t>git branch –set-upstream dev origin/dev</a:t>
          </a:r>
        </a:p>
        <a:p>
          <a:r>
            <a:rPr kumimoji="1" lang="zh-CN" altLang="en-US" sz="2000" dirty="0" smtClean="0"/>
            <a:t>之后再</a:t>
          </a:r>
          <a:r>
            <a:rPr kumimoji="1" lang="en-US" altLang="zh-CN" sz="2000" dirty="0" smtClean="0"/>
            <a:t>pull</a:t>
          </a:r>
          <a:r>
            <a:rPr kumimoji="1" lang="zh-CN" altLang="en-US" sz="2000" dirty="0" smtClean="0"/>
            <a:t>成功后解决冲突之后再</a:t>
          </a:r>
          <a:r>
            <a:rPr kumimoji="1" lang="en-US" altLang="zh-CN" sz="2000" dirty="0" smtClean="0"/>
            <a:t>push</a:t>
          </a:r>
          <a:endParaRPr lang="zh-CN" altLang="en-US" sz="2000" dirty="0"/>
        </a:p>
      </dgm:t>
    </dgm:pt>
    <dgm:pt modelId="{12BFAE65-81DF-4ADD-BA10-3E9347B561DA}" type="parTrans" cxnId="{1A4FA1C3-134E-4B6A-8A03-2607F6A76CE9}">
      <dgm:prSet/>
      <dgm:spPr/>
      <dgm:t>
        <a:bodyPr/>
        <a:lstStyle/>
        <a:p>
          <a:endParaRPr lang="zh-CN" altLang="en-US"/>
        </a:p>
      </dgm:t>
    </dgm:pt>
    <dgm:pt modelId="{DB23BAA2-C77C-4083-933E-EE8702371E23}" type="sibTrans" cxnId="{1A4FA1C3-134E-4B6A-8A03-2607F6A76CE9}">
      <dgm:prSet/>
      <dgm:spPr/>
      <dgm:t>
        <a:bodyPr/>
        <a:lstStyle/>
        <a:p>
          <a:endParaRPr lang="zh-CN" altLang="en-US"/>
        </a:p>
      </dgm:t>
    </dgm:pt>
    <dgm:pt modelId="{B902D8BE-FE4D-4E63-9EC5-273D9C6DC775}" type="pres">
      <dgm:prSet presAssocID="{51C5AD6B-90C4-4B33-A6A8-F698DF96808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D50342-F212-4809-9C27-9598439520C6}" type="pres">
      <dgm:prSet presAssocID="{A11A9213-6C22-483A-8B66-77FFA2A490F7}" presName="parentLin" presStyleCnt="0"/>
      <dgm:spPr/>
    </dgm:pt>
    <dgm:pt modelId="{33BAF124-386F-4F62-8C17-421BEB26BF47}" type="pres">
      <dgm:prSet presAssocID="{A11A9213-6C22-483A-8B66-77FFA2A490F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800E042-BCD1-46B0-B657-C6080A505629}" type="pres">
      <dgm:prSet presAssocID="{A11A9213-6C22-483A-8B66-77FFA2A490F7}" presName="parentText" presStyleLbl="node1" presStyleIdx="0" presStyleCnt="3" custScaleX="142857" custScaleY="29958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DF1923-3D1E-41F2-B878-1C99BBE51C7F}" type="pres">
      <dgm:prSet presAssocID="{A11A9213-6C22-483A-8B66-77FFA2A490F7}" presName="negativeSpace" presStyleCnt="0"/>
      <dgm:spPr/>
    </dgm:pt>
    <dgm:pt modelId="{9EBF70CA-0292-4CB7-8F5E-8123A8945949}" type="pres">
      <dgm:prSet presAssocID="{A11A9213-6C22-483A-8B66-77FFA2A490F7}" presName="childText" presStyleLbl="conFgAcc1" presStyleIdx="0" presStyleCnt="3">
        <dgm:presLayoutVars>
          <dgm:bulletEnabled val="1"/>
        </dgm:presLayoutVars>
      </dgm:prSet>
      <dgm:spPr/>
    </dgm:pt>
    <dgm:pt modelId="{F19C00D8-E77A-49A8-A4B6-9E1BB6B0EC3A}" type="pres">
      <dgm:prSet presAssocID="{2A8AC9E6-166F-4354-99E0-19FB837D5341}" presName="spaceBetweenRectangles" presStyleCnt="0"/>
      <dgm:spPr/>
    </dgm:pt>
    <dgm:pt modelId="{B2E7ECFC-B6FE-4ADE-AFE8-BCA09578A9CC}" type="pres">
      <dgm:prSet presAssocID="{E48D54E8-4E82-4D2B-9F3D-CEF5BD5FE9C5}" presName="parentLin" presStyleCnt="0"/>
      <dgm:spPr/>
    </dgm:pt>
    <dgm:pt modelId="{D9A5EDCE-11D2-4670-9FFF-33813E026BD0}" type="pres">
      <dgm:prSet presAssocID="{E48D54E8-4E82-4D2B-9F3D-CEF5BD5FE9C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35E8256-53A5-41BA-92B7-4C70D15F598E}" type="pres">
      <dgm:prSet presAssocID="{E48D54E8-4E82-4D2B-9F3D-CEF5BD5FE9C5}" presName="parentText" presStyleLbl="node1" presStyleIdx="1" presStyleCnt="3" custScaleX="142857" custScaleY="28290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CCA92A-1775-429A-ABFE-38D72A491EB4}" type="pres">
      <dgm:prSet presAssocID="{E48D54E8-4E82-4D2B-9F3D-CEF5BD5FE9C5}" presName="negativeSpace" presStyleCnt="0"/>
      <dgm:spPr/>
    </dgm:pt>
    <dgm:pt modelId="{FED03246-5C88-4CE8-AC07-C1F8E1AE4D88}" type="pres">
      <dgm:prSet presAssocID="{E48D54E8-4E82-4D2B-9F3D-CEF5BD5FE9C5}" presName="childText" presStyleLbl="conFgAcc1" presStyleIdx="1" presStyleCnt="3">
        <dgm:presLayoutVars>
          <dgm:bulletEnabled val="1"/>
        </dgm:presLayoutVars>
      </dgm:prSet>
      <dgm:spPr/>
    </dgm:pt>
    <dgm:pt modelId="{E2F6BFDB-480D-4DA2-AB29-FF9A2BE6C6E2}" type="pres">
      <dgm:prSet presAssocID="{29175D72-2C47-4278-9D6A-0BBBA8130672}" presName="spaceBetweenRectangles" presStyleCnt="0"/>
      <dgm:spPr/>
    </dgm:pt>
    <dgm:pt modelId="{32BFD51E-6970-41CE-B937-C8E3EB4450CD}" type="pres">
      <dgm:prSet presAssocID="{7EDCA43B-C6CD-4169-8BE0-014AA754E01E}" presName="parentLin" presStyleCnt="0"/>
      <dgm:spPr/>
    </dgm:pt>
    <dgm:pt modelId="{4CC5B1AE-36E5-41EE-981A-95DD4432BACC}" type="pres">
      <dgm:prSet presAssocID="{7EDCA43B-C6CD-4169-8BE0-014AA754E01E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8BEDA5D2-2A19-4034-8043-BC32E43D80AD}" type="pres">
      <dgm:prSet presAssocID="{7EDCA43B-C6CD-4169-8BE0-014AA754E01E}" presName="parentText" presStyleLbl="node1" presStyleIdx="2" presStyleCnt="3" custScaleX="142857" custScaleY="35880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3AED07-0447-448B-9FF8-0CDDF6A487EA}" type="pres">
      <dgm:prSet presAssocID="{7EDCA43B-C6CD-4169-8BE0-014AA754E01E}" presName="negativeSpace" presStyleCnt="0"/>
      <dgm:spPr/>
    </dgm:pt>
    <dgm:pt modelId="{C2C64D5A-CBEF-4005-B713-A0EACF0122F6}" type="pres">
      <dgm:prSet presAssocID="{7EDCA43B-C6CD-4169-8BE0-014AA754E01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D3D3BB7-324A-4AC6-BC81-D921EFD1A433}" type="presOf" srcId="{7EDCA43B-C6CD-4169-8BE0-014AA754E01E}" destId="{4CC5B1AE-36E5-41EE-981A-95DD4432BACC}" srcOrd="0" destOrd="0" presId="urn:microsoft.com/office/officeart/2005/8/layout/list1"/>
    <dgm:cxn modelId="{4BCDED7F-9395-4026-93AA-D2CC24EC9A4E}" srcId="{51C5AD6B-90C4-4B33-A6A8-F698DF968081}" destId="{A11A9213-6C22-483A-8B66-77FFA2A490F7}" srcOrd="0" destOrd="0" parTransId="{915E2FEB-B682-4B80-8089-587F219B5D59}" sibTransId="{2A8AC9E6-166F-4354-99E0-19FB837D5341}"/>
    <dgm:cxn modelId="{0BDD7158-D7B5-42FA-93EF-83F07F084603}" type="presOf" srcId="{A11A9213-6C22-483A-8B66-77FFA2A490F7}" destId="{D800E042-BCD1-46B0-B657-C6080A505629}" srcOrd="1" destOrd="0" presId="urn:microsoft.com/office/officeart/2005/8/layout/list1"/>
    <dgm:cxn modelId="{18F08D5C-5478-45EA-B24D-251C983C1E9B}" type="presOf" srcId="{E48D54E8-4E82-4D2B-9F3D-CEF5BD5FE9C5}" destId="{D9A5EDCE-11D2-4670-9FFF-33813E026BD0}" srcOrd="0" destOrd="0" presId="urn:microsoft.com/office/officeart/2005/8/layout/list1"/>
    <dgm:cxn modelId="{1A4FA1C3-134E-4B6A-8A03-2607F6A76CE9}" srcId="{51C5AD6B-90C4-4B33-A6A8-F698DF968081}" destId="{7EDCA43B-C6CD-4169-8BE0-014AA754E01E}" srcOrd="2" destOrd="0" parTransId="{12BFAE65-81DF-4ADD-BA10-3E9347B561DA}" sibTransId="{DB23BAA2-C77C-4083-933E-EE8702371E23}"/>
    <dgm:cxn modelId="{33C56EFE-9D6B-4799-8978-9619FDD6EAA9}" type="presOf" srcId="{7EDCA43B-C6CD-4169-8BE0-014AA754E01E}" destId="{8BEDA5D2-2A19-4034-8043-BC32E43D80AD}" srcOrd="1" destOrd="0" presId="urn:microsoft.com/office/officeart/2005/8/layout/list1"/>
    <dgm:cxn modelId="{91DEC184-9FDC-475C-85DE-039D7C6AE21D}" type="presOf" srcId="{51C5AD6B-90C4-4B33-A6A8-F698DF968081}" destId="{B902D8BE-FE4D-4E63-9EC5-273D9C6DC775}" srcOrd="0" destOrd="0" presId="urn:microsoft.com/office/officeart/2005/8/layout/list1"/>
    <dgm:cxn modelId="{C96661BB-0303-4454-8EAD-BAD7B6A0AADA}" srcId="{51C5AD6B-90C4-4B33-A6A8-F698DF968081}" destId="{E48D54E8-4E82-4D2B-9F3D-CEF5BD5FE9C5}" srcOrd="1" destOrd="0" parTransId="{5ED81E4A-8CB2-4C75-A37E-2C220D4CE919}" sibTransId="{29175D72-2C47-4278-9D6A-0BBBA8130672}"/>
    <dgm:cxn modelId="{BE881193-0EAC-4C51-93C8-779D2FD7A9E5}" type="presOf" srcId="{A11A9213-6C22-483A-8B66-77FFA2A490F7}" destId="{33BAF124-386F-4F62-8C17-421BEB26BF47}" srcOrd="0" destOrd="0" presId="urn:microsoft.com/office/officeart/2005/8/layout/list1"/>
    <dgm:cxn modelId="{F9235CB8-99A4-46FC-8F97-A13C61A21E68}" type="presOf" srcId="{E48D54E8-4E82-4D2B-9F3D-CEF5BD5FE9C5}" destId="{735E8256-53A5-41BA-92B7-4C70D15F598E}" srcOrd="1" destOrd="0" presId="urn:microsoft.com/office/officeart/2005/8/layout/list1"/>
    <dgm:cxn modelId="{F1D465F3-E196-4672-800E-59BF560FBD25}" type="presParOf" srcId="{B902D8BE-FE4D-4E63-9EC5-273D9C6DC775}" destId="{AED50342-F212-4809-9C27-9598439520C6}" srcOrd="0" destOrd="0" presId="urn:microsoft.com/office/officeart/2005/8/layout/list1"/>
    <dgm:cxn modelId="{216BBD82-B5A9-45BA-ADD7-25FA7D8792D2}" type="presParOf" srcId="{AED50342-F212-4809-9C27-9598439520C6}" destId="{33BAF124-386F-4F62-8C17-421BEB26BF47}" srcOrd="0" destOrd="0" presId="urn:microsoft.com/office/officeart/2005/8/layout/list1"/>
    <dgm:cxn modelId="{8DF61AE4-ECA9-43A2-875D-2FC0357C9D9D}" type="presParOf" srcId="{AED50342-F212-4809-9C27-9598439520C6}" destId="{D800E042-BCD1-46B0-B657-C6080A505629}" srcOrd="1" destOrd="0" presId="urn:microsoft.com/office/officeart/2005/8/layout/list1"/>
    <dgm:cxn modelId="{8F43138D-C102-4F3F-AA6D-48AE955EA45F}" type="presParOf" srcId="{B902D8BE-FE4D-4E63-9EC5-273D9C6DC775}" destId="{78DF1923-3D1E-41F2-B878-1C99BBE51C7F}" srcOrd="1" destOrd="0" presId="urn:microsoft.com/office/officeart/2005/8/layout/list1"/>
    <dgm:cxn modelId="{90B4C568-AF6C-4F4F-A3E2-A0BA8B418D94}" type="presParOf" srcId="{B902D8BE-FE4D-4E63-9EC5-273D9C6DC775}" destId="{9EBF70CA-0292-4CB7-8F5E-8123A8945949}" srcOrd="2" destOrd="0" presId="urn:microsoft.com/office/officeart/2005/8/layout/list1"/>
    <dgm:cxn modelId="{19BA64B9-DAFC-487E-887C-2169004E8D96}" type="presParOf" srcId="{B902D8BE-FE4D-4E63-9EC5-273D9C6DC775}" destId="{F19C00D8-E77A-49A8-A4B6-9E1BB6B0EC3A}" srcOrd="3" destOrd="0" presId="urn:microsoft.com/office/officeart/2005/8/layout/list1"/>
    <dgm:cxn modelId="{76B512E5-60BC-4D1F-9ABC-EA888D711784}" type="presParOf" srcId="{B902D8BE-FE4D-4E63-9EC5-273D9C6DC775}" destId="{B2E7ECFC-B6FE-4ADE-AFE8-BCA09578A9CC}" srcOrd="4" destOrd="0" presId="urn:microsoft.com/office/officeart/2005/8/layout/list1"/>
    <dgm:cxn modelId="{E80ACF60-10EF-400B-902C-BA10F8316BCF}" type="presParOf" srcId="{B2E7ECFC-B6FE-4ADE-AFE8-BCA09578A9CC}" destId="{D9A5EDCE-11D2-4670-9FFF-33813E026BD0}" srcOrd="0" destOrd="0" presId="urn:microsoft.com/office/officeart/2005/8/layout/list1"/>
    <dgm:cxn modelId="{244E25E7-2A72-4FDE-8118-9141DF025803}" type="presParOf" srcId="{B2E7ECFC-B6FE-4ADE-AFE8-BCA09578A9CC}" destId="{735E8256-53A5-41BA-92B7-4C70D15F598E}" srcOrd="1" destOrd="0" presId="urn:microsoft.com/office/officeart/2005/8/layout/list1"/>
    <dgm:cxn modelId="{78CFDB54-55FC-48A8-A4F5-8EE25EBB0329}" type="presParOf" srcId="{B902D8BE-FE4D-4E63-9EC5-273D9C6DC775}" destId="{78CCA92A-1775-429A-ABFE-38D72A491EB4}" srcOrd="5" destOrd="0" presId="urn:microsoft.com/office/officeart/2005/8/layout/list1"/>
    <dgm:cxn modelId="{91CF4E81-358C-4957-8D9D-91C3E35E7A7A}" type="presParOf" srcId="{B902D8BE-FE4D-4E63-9EC5-273D9C6DC775}" destId="{FED03246-5C88-4CE8-AC07-C1F8E1AE4D88}" srcOrd="6" destOrd="0" presId="urn:microsoft.com/office/officeart/2005/8/layout/list1"/>
    <dgm:cxn modelId="{AC5973B7-5A25-455C-B00D-F6F5A4AE2EB6}" type="presParOf" srcId="{B902D8BE-FE4D-4E63-9EC5-273D9C6DC775}" destId="{E2F6BFDB-480D-4DA2-AB29-FF9A2BE6C6E2}" srcOrd="7" destOrd="0" presId="urn:microsoft.com/office/officeart/2005/8/layout/list1"/>
    <dgm:cxn modelId="{DA0FFF16-6DE2-43AB-A2EC-5BAA819360E9}" type="presParOf" srcId="{B902D8BE-FE4D-4E63-9EC5-273D9C6DC775}" destId="{32BFD51E-6970-41CE-B937-C8E3EB4450CD}" srcOrd="8" destOrd="0" presId="urn:microsoft.com/office/officeart/2005/8/layout/list1"/>
    <dgm:cxn modelId="{83A9B2AA-C0F8-46C0-9F07-D4C831D5CCD2}" type="presParOf" srcId="{32BFD51E-6970-41CE-B937-C8E3EB4450CD}" destId="{4CC5B1AE-36E5-41EE-981A-95DD4432BACC}" srcOrd="0" destOrd="0" presId="urn:microsoft.com/office/officeart/2005/8/layout/list1"/>
    <dgm:cxn modelId="{C48825B0-C235-446C-95C9-0A871E4DF541}" type="presParOf" srcId="{32BFD51E-6970-41CE-B937-C8E3EB4450CD}" destId="{8BEDA5D2-2A19-4034-8043-BC32E43D80AD}" srcOrd="1" destOrd="0" presId="urn:microsoft.com/office/officeart/2005/8/layout/list1"/>
    <dgm:cxn modelId="{BBD235F6-850B-4608-9A2E-F20B112B58ED}" type="presParOf" srcId="{B902D8BE-FE4D-4E63-9EC5-273D9C6DC775}" destId="{963AED07-0447-448B-9FF8-0CDDF6A487EA}" srcOrd="9" destOrd="0" presId="urn:microsoft.com/office/officeart/2005/8/layout/list1"/>
    <dgm:cxn modelId="{8E1A5CA7-22F8-4ECB-A626-7990CFC40CB7}" type="presParOf" srcId="{B902D8BE-FE4D-4E63-9EC5-273D9C6DC775}" destId="{C2C64D5A-CBEF-4005-B713-A0EACF0122F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4388D5-C79C-41F7-82B7-C5A49F90114D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A2C983FB-7DF9-441B-8F5E-1CE146CAD173}">
      <dgm:prSet phldrT="[文本]"/>
      <dgm:spPr/>
      <dgm:t>
        <a:bodyPr/>
        <a:lstStyle/>
        <a:p>
          <a:r>
            <a:rPr lang="en-US" altLang="zh-CN" dirty="0" smtClean="0"/>
            <a:t>TortoiseGit</a:t>
          </a:r>
          <a:endParaRPr lang="zh-CN" altLang="en-US" dirty="0"/>
        </a:p>
      </dgm:t>
    </dgm:pt>
    <dgm:pt modelId="{B4924031-7DE6-4484-8544-E05925DADA65}" type="parTrans" cxnId="{4FDC848E-592E-4776-8394-8A80CDD04E9D}">
      <dgm:prSet/>
      <dgm:spPr/>
      <dgm:t>
        <a:bodyPr/>
        <a:lstStyle/>
        <a:p>
          <a:endParaRPr lang="zh-CN" altLang="en-US"/>
        </a:p>
      </dgm:t>
    </dgm:pt>
    <dgm:pt modelId="{A4144ECE-E10D-411E-A3DC-A4CF8865A47C}" type="sibTrans" cxnId="{4FDC848E-592E-4776-8394-8A80CDD04E9D}">
      <dgm:prSet/>
      <dgm:spPr/>
      <dgm:t>
        <a:bodyPr/>
        <a:lstStyle/>
        <a:p>
          <a:endParaRPr lang="zh-CN" altLang="en-US"/>
        </a:p>
      </dgm:t>
    </dgm:pt>
    <dgm:pt modelId="{DFB8387E-532D-4A25-B3DD-E7E78E435675}">
      <dgm:prSet phldrT="[文本]"/>
      <dgm:spPr/>
      <dgm:t>
        <a:bodyPr/>
        <a:lstStyle/>
        <a:p>
          <a:r>
            <a:rPr lang="zh-CN" altLang="en-US" dirty="0" smtClean="0"/>
            <a:t>各种语言的开发工具</a:t>
          </a:r>
          <a:endParaRPr lang="zh-CN" altLang="en-US" dirty="0"/>
        </a:p>
      </dgm:t>
    </dgm:pt>
    <dgm:pt modelId="{7602823E-256B-4332-93B7-48134F54A713}" type="parTrans" cxnId="{E1EE0896-1502-478D-885E-F7A5CA0ECAB1}">
      <dgm:prSet/>
      <dgm:spPr/>
      <dgm:t>
        <a:bodyPr/>
        <a:lstStyle/>
        <a:p>
          <a:endParaRPr lang="zh-CN" altLang="en-US"/>
        </a:p>
      </dgm:t>
    </dgm:pt>
    <dgm:pt modelId="{C2B9C6FB-69BF-42E8-825A-2BA32FC1475E}" type="sibTrans" cxnId="{E1EE0896-1502-478D-885E-F7A5CA0ECAB1}">
      <dgm:prSet/>
      <dgm:spPr/>
      <dgm:t>
        <a:bodyPr/>
        <a:lstStyle/>
        <a:p>
          <a:endParaRPr lang="zh-CN" altLang="en-US"/>
        </a:p>
      </dgm:t>
    </dgm:pt>
    <dgm:pt modelId="{94EDF153-4290-4334-A3D7-D6B8FE1BEEF6}">
      <dgm:prSet phldrT="[文本]" custT="1"/>
      <dgm:spPr/>
      <dgm:t>
        <a:bodyPr/>
        <a:lstStyle/>
        <a:p>
          <a:r>
            <a:rPr lang="en-US" altLang="zh-CN" sz="1600" dirty="0" smtClean="0"/>
            <a:t>SourceTree</a:t>
          </a:r>
          <a:endParaRPr lang="zh-CN" altLang="en-US" sz="1600" dirty="0"/>
        </a:p>
      </dgm:t>
    </dgm:pt>
    <dgm:pt modelId="{C80F5DC1-DBB7-4184-94E7-57F13BAC3D6E}" type="parTrans" cxnId="{0B105CAE-5E9B-4E8C-BF56-AD8B8238A2F5}">
      <dgm:prSet/>
      <dgm:spPr/>
      <dgm:t>
        <a:bodyPr/>
        <a:lstStyle/>
        <a:p>
          <a:endParaRPr lang="zh-CN" altLang="en-US"/>
        </a:p>
      </dgm:t>
    </dgm:pt>
    <dgm:pt modelId="{F1E8F44B-BA1D-4191-92B1-E950B1861EAF}" type="sibTrans" cxnId="{0B105CAE-5E9B-4E8C-BF56-AD8B8238A2F5}">
      <dgm:prSet/>
      <dgm:spPr/>
      <dgm:t>
        <a:bodyPr/>
        <a:lstStyle/>
        <a:p>
          <a:endParaRPr lang="zh-CN" altLang="en-US"/>
        </a:p>
      </dgm:t>
    </dgm:pt>
    <dgm:pt modelId="{D351C675-FC81-49A1-85B3-BFA891126CA2}" type="pres">
      <dgm:prSet presAssocID="{664388D5-C79C-41F7-82B7-C5A49F90114D}" presName="compositeShape" presStyleCnt="0">
        <dgm:presLayoutVars>
          <dgm:chMax val="7"/>
          <dgm:dir/>
          <dgm:resizeHandles val="exact"/>
        </dgm:presLayoutVars>
      </dgm:prSet>
      <dgm:spPr/>
    </dgm:pt>
    <dgm:pt modelId="{D9C3C201-700F-4CF1-90A9-6D284A3B76B8}" type="pres">
      <dgm:prSet presAssocID="{664388D5-C79C-41F7-82B7-C5A49F90114D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515F87B4-7EB2-47DD-88B8-712726EC87F6}" type="pres">
      <dgm:prSet presAssocID="{664388D5-C79C-41F7-82B7-C5A49F90114D}" presName="dummy1a" presStyleCnt="0"/>
      <dgm:spPr/>
    </dgm:pt>
    <dgm:pt modelId="{51377793-F28A-4F34-B75C-012712D188DE}" type="pres">
      <dgm:prSet presAssocID="{664388D5-C79C-41F7-82B7-C5A49F90114D}" presName="dummy1b" presStyleCnt="0"/>
      <dgm:spPr/>
    </dgm:pt>
    <dgm:pt modelId="{3CDB69C0-96C7-4F7D-8201-FF5A28CDE5E4}" type="pres">
      <dgm:prSet presAssocID="{664388D5-C79C-41F7-82B7-C5A49F90114D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8D4F06-6FB3-408E-A7A9-AFE4637D2E90}" type="pres">
      <dgm:prSet presAssocID="{664388D5-C79C-41F7-82B7-C5A49F90114D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372D542E-C148-4B65-8B3A-88F4E7695652}" type="pres">
      <dgm:prSet presAssocID="{664388D5-C79C-41F7-82B7-C5A49F90114D}" presName="dummy2a" presStyleCnt="0"/>
      <dgm:spPr/>
    </dgm:pt>
    <dgm:pt modelId="{E09C0224-6EB6-4C99-9558-E32F309744C3}" type="pres">
      <dgm:prSet presAssocID="{664388D5-C79C-41F7-82B7-C5A49F90114D}" presName="dummy2b" presStyleCnt="0"/>
      <dgm:spPr/>
    </dgm:pt>
    <dgm:pt modelId="{54016CAC-B23C-429D-97F2-2286D13EBCF6}" type="pres">
      <dgm:prSet presAssocID="{664388D5-C79C-41F7-82B7-C5A49F90114D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C3D7FA-BAB6-4050-8451-5AA51FE7D250}" type="pres">
      <dgm:prSet presAssocID="{664388D5-C79C-41F7-82B7-C5A49F90114D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272BAFD3-7FD7-4BF4-9673-F5ABC98403A9}" type="pres">
      <dgm:prSet presAssocID="{664388D5-C79C-41F7-82B7-C5A49F90114D}" presName="dummy3a" presStyleCnt="0"/>
      <dgm:spPr/>
    </dgm:pt>
    <dgm:pt modelId="{00917D9F-9D5C-46B5-AA42-300671809934}" type="pres">
      <dgm:prSet presAssocID="{664388D5-C79C-41F7-82B7-C5A49F90114D}" presName="dummy3b" presStyleCnt="0"/>
      <dgm:spPr/>
    </dgm:pt>
    <dgm:pt modelId="{FE7BA20B-9252-4657-BAF5-18AA2F2627F1}" type="pres">
      <dgm:prSet presAssocID="{664388D5-C79C-41F7-82B7-C5A49F90114D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81D479-0EDF-4CAC-8FB6-6BCA518594B5}" type="pres">
      <dgm:prSet presAssocID="{A4144ECE-E10D-411E-A3DC-A4CF8865A47C}" presName="arrowWedge1" presStyleLbl="fgSibTrans2D1" presStyleIdx="0" presStyleCnt="3"/>
      <dgm:spPr/>
    </dgm:pt>
    <dgm:pt modelId="{F7BEC382-CF1A-416A-9F66-2404665314A3}" type="pres">
      <dgm:prSet presAssocID="{C2B9C6FB-69BF-42E8-825A-2BA32FC1475E}" presName="arrowWedge2" presStyleLbl="fgSibTrans2D1" presStyleIdx="1" presStyleCnt="3"/>
      <dgm:spPr/>
    </dgm:pt>
    <dgm:pt modelId="{B2E324EB-3E94-4E68-9521-6D9EECB78638}" type="pres">
      <dgm:prSet presAssocID="{F1E8F44B-BA1D-4191-92B1-E950B1861EAF}" presName="arrowWedge3" presStyleLbl="fgSibTrans2D1" presStyleIdx="2" presStyleCnt="3"/>
      <dgm:spPr/>
    </dgm:pt>
  </dgm:ptLst>
  <dgm:cxnLst>
    <dgm:cxn modelId="{540A57A5-3297-4C5F-A942-7A810C3DD8C8}" type="presOf" srcId="{DFB8387E-532D-4A25-B3DD-E7E78E435675}" destId="{4C8D4F06-6FB3-408E-A7A9-AFE4637D2E90}" srcOrd="0" destOrd="0" presId="urn:microsoft.com/office/officeart/2005/8/layout/cycle8"/>
    <dgm:cxn modelId="{327ED9CD-8E31-4596-8A22-7AAB366AB1E9}" type="presOf" srcId="{664388D5-C79C-41F7-82B7-C5A49F90114D}" destId="{D351C675-FC81-49A1-85B3-BFA891126CA2}" srcOrd="0" destOrd="0" presId="urn:microsoft.com/office/officeart/2005/8/layout/cycle8"/>
    <dgm:cxn modelId="{D5C18EBE-A721-44CD-9C48-B690C5D7782D}" type="presOf" srcId="{DFB8387E-532D-4A25-B3DD-E7E78E435675}" destId="{54016CAC-B23C-429D-97F2-2286D13EBCF6}" srcOrd="1" destOrd="0" presId="urn:microsoft.com/office/officeart/2005/8/layout/cycle8"/>
    <dgm:cxn modelId="{5DAF397B-7BEA-40B7-AC9F-702B7FBC595E}" type="presOf" srcId="{94EDF153-4290-4334-A3D7-D6B8FE1BEEF6}" destId="{CCC3D7FA-BAB6-4050-8451-5AA51FE7D250}" srcOrd="0" destOrd="0" presId="urn:microsoft.com/office/officeart/2005/8/layout/cycle8"/>
    <dgm:cxn modelId="{0B105CAE-5E9B-4E8C-BF56-AD8B8238A2F5}" srcId="{664388D5-C79C-41F7-82B7-C5A49F90114D}" destId="{94EDF153-4290-4334-A3D7-D6B8FE1BEEF6}" srcOrd="2" destOrd="0" parTransId="{C80F5DC1-DBB7-4184-94E7-57F13BAC3D6E}" sibTransId="{F1E8F44B-BA1D-4191-92B1-E950B1861EAF}"/>
    <dgm:cxn modelId="{E1EE0896-1502-478D-885E-F7A5CA0ECAB1}" srcId="{664388D5-C79C-41F7-82B7-C5A49F90114D}" destId="{DFB8387E-532D-4A25-B3DD-E7E78E435675}" srcOrd="1" destOrd="0" parTransId="{7602823E-256B-4332-93B7-48134F54A713}" sibTransId="{C2B9C6FB-69BF-42E8-825A-2BA32FC1475E}"/>
    <dgm:cxn modelId="{F1086D1A-EE1B-4339-A07E-64FDB893AE96}" type="presOf" srcId="{A2C983FB-7DF9-441B-8F5E-1CE146CAD173}" destId="{3CDB69C0-96C7-4F7D-8201-FF5A28CDE5E4}" srcOrd="1" destOrd="0" presId="urn:microsoft.com/office/officeart/2005/8/layout/cycle8"/>
    <dgm:cxn modelId="{97B36AD4-9FE3-4409-B974-D1DDA12D293F}" type="presOf" srcId="{94EDF153-4290-4334-A3D7-D6B8FE1BEEF6}" destId="{FE7BA20B-9252-4657-BAF5-18AA2F2627F1}" srcOrd="1" destOrd="0" presId="urn:microsoft.com/office/officeart/2005/8/layout/cycle8"/>
    <dgm:cxn modelId="{F7C11E38-42EB-43B4-8E1A-347FEA2667F6}" type="presOf" srcId="{A2C983FB-7DF9-441B-8F5E-1CE146CAD173}" destId="{D9C3C201-700F-4CF1-90A9-6D284A3B76B8}" srcOrd="0" destOrd="0" presId="urn:microsoft.com/office/officeart/2005/8/layout/cycle8"/>
    <dgm:cxn modelId="{4FDC848E-592E-4776-8394-8A80CDD04E9D}" srcId="{664388D5-C79C-41F7-82B7-C5A49F90114D}" destId="{A2C983FB-7DF9-441B-8F5E-1CE146CAD173}" srcOrd="0" destOrd="0" parTransId="{B4924031-7DE6-4484-8544-E05925DADA65}" sibTransId="{A4144ECE-E10D-411E-A3DC-A4CF8865A47C}"/>
    <dgm:cxn modelId="{5518C52E-B29B-4ABF-A04A-5800E8A8EA13}" type="presParOf" srcId="{D351C675-FC81-49A1-85B3-BFA891126CA2}" destId="{D9C3C201-700F-4CF1-90A9-6D284A3B76B8}" srcOrd="0" destOrd="0" presId="urn:microsoft.com/office/officeart/2005/8/layout/cycle8"/>
    <dgm:cxn modelId="{E18D7C2F-353C-4A61-B522-E5EC9DB36460}" type="presParOf" srcId="{D351C675-FC81-49A1-85B3-BFA891126CA2}" destId="{515F87B4-7EB2-47DD-88B8-712726EC87F6}" srcOrd="1" destOrd="0" presId="urn:microsoft.com/office/officeart/2005/8/layout/cycle8"/>
    <dgm:cxn modelId="{872C22F4-0286-40DF-BB4F-0EE26CBC7770}" type="presParOf" srcId="{D351C675-FC81-49A1-85B3-BFA891126CA2}" destId="{51377793-F28A-4F34-B75C-012712D188DE}" srcOrd="2" destOrd="0" presId="urn:microsoft.com/office/officeart/2005/8/layout/cycle8"/>
    <dgm:cxn modelId="{4AEE5D07-2C43-482A-A8EB-06D48659B65F}" type="presParOf" srcId="{D351C675-FC81-49A1-85B3-BFA891126CA2}" destId="{3CDB69C0-96C7-4F7D-8201-FF5A28CDE5E4}" srcOrd="3" destOrd="0" presId="urn:microsoft.com/office/officeart/2005/8/layout/cycle8"/>
    <dgm:cxn modelId="{96E9C4B7-B8A3-42A2-8116-7D632756CAA5}" type="presParOf" srcId="{D351C675-FC81-49A1-85B3-BFA891126CA2}" destId="{4C8D4F06-6FB3-408E-A7A9-AFE4637D2E90}" srcOrd="4" destOrd="0" presId="urn:microsoft.com/office/officeart/2005/8/layout/cycle8"/>
    <dgm:cxn modelId="{3CC6CB64-7696-48E4-B31A-23D879FD9206}" type="presParOf" srcId="{D351C675-FC81-49A1-85B3-BFA891126CA2}" destId="{372D542E-C148-4B65-8B3A-88F4E7695652}" srcOrd="5" destOrd="0" presId="urn:microsoft.com/office/officeart/2005/8/layout/cycle8"/>
    <dgm:cxn modelId="{0DE4B6AC-B07F-4B69-B4A8-B1FB30439D29}" type="presParOf" srcId="{D351C675-FC81-49A1-85B3-BFA891126CA2}" destId="{E09C0224-6EB6-4C99-9558-E32F309744C3}" srcOrd="6" destOrd="0" presId="urn:microsoft.com/office/officeart/2005/8/layout/cycle8"/>
    <dgm:cxn modelId="{E2947D83-7E77-4393-9AAE-8A2541315BF1}" type="presParOf" srcId="{D351C675-FC81-49A1-85B3-BFA891126CA2}" destId="{54016CAC-B23C-429D-97F2-2286D13EBCF6}" srcOrd="7" destOrd="0" presId="urn:microsoft.com/office/officeart/2005/8/layout/cycle8"/>
    <dgm:cxn modelId="{29DCE947-F9F3-408D-B309-DD3E430E6B35}" type="presParOf" srcId="{D351C675-FC81-49A1-85B3-BFA891126CA2}" destId="{CCC3D7FA-BAB6-4050-8451-5AA51FE7D250}" srcOrd="8" destOrd="0" presId="urn:microsoft.com/office/officeart/2005/8/layout/cycle8"/>
    <dgm:cxn modelId="{01DE492B-6EA5-4C77-A009-1B4C0AC3032D}" type="presParOf" srcId="{D351C675-FC81-49A1-85B3-BFA891126CA2}" destId="{272BAFD3-7FD7-4BF4-9673-F5ABC98403A9}" srcOrd="9" destOrd="0" presId="urn:microsoft.com/office/officeart/2005/8/layout/cycle8"/>
    <dgm:cxn modelId="{0C844824-5E71-4B42-813E-3DD82DC2B62A}" type="presParOf" srcId="{D351C675-FC81-49A1-85B3-BFA891126CA2}" destId="{00917D9F-9D5C-46B5-AA42-300671809934}" srcOrd="10" destOrd="0" presId="urn:microsoft.com/office/officeart/2005/8/layout/cycle8"/>
    <dgm:cxn modelId="{B4C31571-8BF2-433E-823A-4D3C9D0023A8}" type="presParOf" srcId="{D351C675-FC81-49A1-85B3-BFA891126CA2}" destId="{FE7BA20B-9252-4657-BAF5-18AA2F2627F1}" srcOrd="11" destOrd="0" presId="urn:microsoft.com/office/officeart/2005/8/layout/cycle8"/>
    <dgm:cxn modelId="{E7FC9B86-3ABF-4E52-AB54-89D0B9D78AD1}" type="presParOf" srcId="{D351C675-FC81-49A1-85B3-BFA891126CA2}" destId="{5D81D479-0EDF-4CAC-8FB6-6BCA518594B5}" srcOrd="12" destOrd="0" presId="urn:microsoft.com/office/officeart/2005/8/layout/cycle8"/>
    <dgm:cxn modelId="{95B60C1E-716B-41EA-A7FE-EB3811D628C7}" type="presParOf" srcId="{D351C675-FC81-49A1-85B3-BFA891126CA2}" destId="{F7BEC382-CF1A-416A-9F66-2404665314A3}" srcOrd="13" destOrd="0" presId="urn:microsoft.com/office/officeart/2005/8/layout/cycle8"/>
    <dgm:cxn modelId="{3C387E50-3FE1-4A44-9B3B-2C8D1E18DEAC}" type="presParOf" srcId="{D351C675-FC81-49A1-85B3-BFA891126CA2}" destId="{B2E324EB-3E94-4E68-9521-6D9EECB78638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7F6EE-B196-42F8-A5CA-6405F13C0E9C}">
      <dsp:nvSpPr>
        <dsp:cNvPr id="0" name=""/>
        <dsp:cNvSpPr/>
      </dsp:nvSpPr>
      <dsp:spPr>
        <a:xfrm>
          <a:off x="2177204" y="2704356"/>
          <a:ext cx="1910264" cy="164698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260" rIns="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gitblit</a:t>
          </a:r>
          <a:endParaRPr lang="zh-CN" altLang="en-US" sz="3800" kern="1200" dirty="0"/>
        </a:p>
      </dsp:txBody>
      <dsp:txXfrm>
        <a:off x="2473641" y="2959937"/>
        <a:ext cx="1317390" cy="1135819"/>
      </dsp:txXfrm>
    </dsp:sp>
    <dsp:sp modelId="{14A789D5-87D6-4547-8A6B-0740B813537D}">
      <dsp:nvSpPr>
        <dsp:cNvPr id="0" name=""/>
        <dsp:cNvSpPr/>
      </dsp:nvSpPr>
      <dsp:spPr>
        <a:xfrm>
          <a:off x="2226830" y="3431465"/>
          <a:ext cx="223657" cy="19276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0E5BC-A143-469D-BF3F-178E05AD2604}">
      <dsp:nvSpPr>
        <dsp:cNvPr id="0" name=""/>
        <dsp:cNvSpPr/>
      </dsp:nvSpPr>
      <dsp:spPr>
        <a:xfrm>
          <a:off x="544302" y="1819729"/>
          <a:ext cx="1910264" cy="164698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4000" r="-74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05F76-A37A-49AE-BC1C-3014BEC4370B}">
      <dsp:nvSpPr>
        <dsp:cNvPr id="0" name=""/>
        <dsp:cNvSpPr/>
      </dsp:nvSpPr>
      <dsp:spPr>
        <a:xfrm>
          <a:off x="1844777" y="3249144"/>
          <a:ext cx="223657" cy="19276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098953-D43D-4756-A738-2C8092FCECA4}">
      <dsp:nvSpPr>
        <dsp:cNvPr id="0" name=""/>
        <dsp:cNvSpPr/>
      </dsp:nvSpPr>
      <dsp:spPr>
        <a:xfrm>
          <a:off x="3804668" y="1800148"/>
          <a:ext cx="1910264" cy="164698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260" rIns="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gitlab</a:t>
          </a:r>
          <a:endParaRPr lang="zh-CN" altLang="en-US" sz="3800" kern="1200" dirty="0"/>
        </a:p>
      </dsp:txBody>
      <dsp:txXfrm>
        <a:off x="4101105" y="2055729"/>
        <a:ext cx="1317390" cy="1135819"/>
      </dsp:txXfrm>
    </dsp:sp>
    <dsp:sp modelId="{F61D4D7A-B154-4F98-BF6D-8E55E34FE8C3}">
      <dsp:nvSpPr>
        <dsp:cNvPr id="0" name=""/>
        <dsp:cNvSpPr/>
      </dsp:nvSpPr>
      <dsp:spPr>
        <a:xfrm>
          <a:off x="5110582" y="3227822"/>
          <a:ext cx="223657" cy="19276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3A2F3-1603-44BE-BBD4-98DB7948F806}">
      <dsp:nvSpPr>
        <dsp:cNvPr id="0" name=""/>
        <dsp:cNvSpPr/>
      </dsp:nvSpPr>
      <dsp:spPr>
        <a:xfrm>
          <a:off x="5432132" y="2704356"/>
          <a:ext cx="1910264" cy="164698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B65C4-C18B-4E77-8D1C-BE1C66C3A38B}">
      <dsp:nvSpPr>
        <dsp:cNvPr id="0" name=""/>
        <dsp:cNvSpPr/>
      </dsp:nvSpPr>
      <dsp:spPr>
        <a:xfrm>
          <a:off x="5481758" y="3431465"/>
          <a:ext cx="223657" cy="19276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7AFA4-0BE6-49CC-B709-7C4E2B41C5E4}">
      <dsp:nvSpPr>
        <dsp:cNvPr id="0" name=""/>
        <dsp:cNvSpPr/>
      </dsp:nvSpPr>
      <dsp:spPr>
        <a:xfrm>
          <a:off x="2177204" y="899856"/>
          <a:ext cx="1910264" cy="164698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260" rIns="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github</a:t>
          </a:r>
          <a:endParaRPr lang="zh-CN" altLang="en-US" sz="3800" kern="1200" dirty="0"/>
        </a:p>
      </dsp:txBody>
      <dsp:txXfrm>
        <a:off x="2473641" y="1155437"/>
        <a:ext cx="1317390" cy="1135819"/>
      </dsp:txXfrm>
    </dsp:sp>
    <dsp:sp modelId="{36318EF1-CD5D-472D-8AD4-6D107489EE0C}">
      <dsp:nvSpPr>
        <dsp:cNvPr id="0" name=""/>
        <dsp:cNvSpPr/>
      </dsp:nvSpPr>
      <dsp:spPr>
        <a:xfrm>
          <a:off x="3472241" y="935537"/>
          <a:ext cx="223657" cy="19276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DFA48-CC36-467A-80A9-41528FA23DAC}">
      <dsp:nvSpPr>
        <dsp:cNvPr id="0" name=""/>
        <dsp:cNvSpPr/>
      </dsp:nvSpPr>
      <dsp:spPr>
        <a:xfrm>
          <a:off x="3804668" y="0"/>
          <a:ext cx="1910264" cy="164698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5792EC-6197-403A-8A02-274CB60DC8E7}">
      <dsp:nvSpPr>
        <dsp:cNvPr id="0" name=""/>
        <dsp:cNvSpPr/>
      </dsp:nvSpPr>
      <dsp:spPr>
        <a:xfrm>
          <a:off x="3861093" y="723192"/>
          <a:ext cx="223657" cy="19276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5506B-4DEE-40EB-98BB-BD5AAEBFED34}">
      <dsp:nvSpPr>
        <dsp:cNvPr id="0" name=""/>
        <dsp:cNvSpPr/>
      </dsp:nvSpPr>
      <dsp:spPr>
        <a:xfrm>
          <a:off x="91744" y="125614"/>
          <a:ext cx="5486400" cy="498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2200" kern="1200" dirty="0" smtClean="0"/>
            <a:t>1.</a:t>
          </a:r>
          <a:r>
            <a:rPr kumimoji="1" lang="zh-CN" altLang="en-US" sz="2200" kern="1200" dirty="0" smtClean="0"/>
            <a:t>安装</a:t>
          </a:r>
          <a:r>
            <a:rPr kumimoji="1" lang="en-US" altLang="zh-CN" sz="2200" kern="1200" dirty="0" smtClean="0"/>
            <a:t>Java</a:t>
          </a:r>
          <a:r>
            <a:rPr kumimoji="1" lang="zh-CN" altLang="en-US" sz="2200" kern="1200" dirty="0" smtClean="0"/>
            <a:t>并配置</a:t>
          </a:r>
          <a:r>
            <a:rPr kumimoji="1" lang="en-US" altLang="zh-CN" sz="2200" kern="1200" dirty="0" smtClean="0"/>
            <a:t>Java</a:t>
          </a:r>
          <a:r>
            <a:rPr kumimoji="1" lang="zh-CN" altLang="en-US" sz="2200" kern="1200" dirty="0" smtClean="0"/>
            <a:t>环境变量</a:t>
          </a:r>
          <a:endParaRPr lang="zh-CN" altLang="en-US" sz="2200" kern="1200" dirty="0"/>
        </a:p>
      </dsp:txBody>
      <dsp:txXfrm>
        <a:off x="91744" y="125614"/>
        <a:ext cx="5486400" cy="498763"/>
      </dsp:txXfrm>
    </dsp:sp>
    <dsp:sp modelId="{241C7D0C-D8E1-4091-8A6C-8A56F078220D}">
      <dsp:nvSpPr>
        <dsp:cNvPr id="0" name=""/>
        <dsp:cNvSpPr/>
      </dsp:nvSpPr>
      <dsp:spPr>
        <a:xfrm>
          <a:off x="91744" y="624378"/>
          <a:ext cx="1283817" cy="10160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067F2-2DB2-42F5-B316-58804D26B8FB}">
      <dsp:nvSpPr>
        <dsp:cNvPr id="0" name=""/>
        <dsp:cNvSpPr/>
      </dsp:nvSpPr>
      <dsp:spPr>
        <a:xfrm>
          <a:off x="862888" y="624378"/>
          <a:ext cx="1283817" cy="10160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D9E44-C43D-4E3D-A611-81842151DEDF}">
      <dsp:nvSpPr>
        <dsp:cNvPr id="0" name=""/>
        <dsp:cNvSpPr/>
      </dsp:nvSpPr>
      <dsp:spPr>
        <a:xfrm>
          <a:off x="1634642" y="624378"/>
          <a:ext cx="1283817" cy="10160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1F6D3-9D5A-4015-8B2C-58D60A2B978A}">
      <dsp:nvSpPr>
        <dsp:cNvPr id="0" name=""/>
        <dsp:cNvSpPr/>
      </dsp:nvSpPr>
      <dsp:spPr>
        <a:xfrm>
          <a:off x="2405786" y="624378"/>
          <a:ext cx="1283817" cy="10160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812C4-81A2-4AE2-8FAE-50B44CC9F061}">
      <dsp:nvSpPr>
        <dsp:cNvPr id="0" name=""/>
        <dsp:cNvSpPr/>
      </dsp:nvSpPr>
      <dsp:spPr>
        <a:xfrm>
          <a:off x="3177539" y="624378"/>
          <a:ext cx="1283817" cy="10160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1A52D-5511-4BBA-8697-AADC44E9666C}">
      <dsp:nvSpPr>
        <dsp:cNvPr id="0" name=""/>
        <dsp:cNvSpPr/>
      </dsp:nvSpPr>
      <dsp:spPr>
        <a:xfrm>
          <a:off x="3948684" y="624378"/>
          <a:ext cx="1283817" cy="10160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6166D-2282-40F8-B7D0-7843816A0C98}">
      <dsp:nvSpPr>
        <dsp:cNvPr id="0" name=""/>
        <dsp:cNvSpPr/>
      </dsp:nvSpPr>
      <dsp:spPr>
        <a:xfrm>
          <a:off x="4720437" y="624378"/>
          <a:ext cx="1283817" cy="10160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9BFB3-578A-4993-A58B-C1B9FC475EAA}">
      <dsp:nvSpPr>
        <dsp:cNvPr id="0" name=""/>
        <dsp:cNvSpPr/>
      </dsp:nvSpPr>
      <dsp:spPr>
        <a:xfrm>
          <a:off x="91744" y="725978"/>
          <a:ext cx="5557723" cy="812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2200" kern="1200" dirty="0" smtClean="0"/>
            <a:t>2.</a:t>
          </a:r>
          <a:r>
            <a:rPr lang="zh-CN" altLang="en-US" sz="2200" kern="1200" dirty="0" smtClean="0"/>
            <a:t>下载</a:t>
          </a:r>
          <a:r>
            <a:rPr lang="en-US" altLang="zh-CN" sz="2200" kern="1200" dirty="0" smtClean="0"/>
            <a:t>gitblit</a:t>
          </a:r>
          <a:endParaRPr lang="zh-CN" altLang="en-US" sz="2200" kern="1200" dirty="0"/>
        </a:p>
      </dsp:txBody>
      <dsp:txXfrm>
        <a:off x="91744" y="725978"/>
        <a:ext cx="5557723" cy="812800"/>
      </dsp:txXfrm>
    </dsp:sp>
    <dsp:sp modelId="{25EEC51A-74CC-44AB-B2E1-5E60FD51149E}">
      <dsp:nvSpPr>
        <dsp:cNvPr id="0" name=""/>
        <dsp:cNvSpPr/>
      </dsp:nvSpPr>
      <dsp:spPr>
        <a:xfrm>
          <a:off x="91744" y="1721658"/>
          <a:ext cx="5486400" cy="498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2200" kern="1200" dirty="0" smtClean="0"/>
            <a:t>3.</a:t>
          </a:r>
          <a:r>
            <a:rPr kumimoji="1" lang="zh-CN" altLang="en-US" sz="2200" kern="1200" dirty="0" smtClean="0"/>
            <a:t>解压并完成相关配置</a:t>
          </a:r>
          <a:endParaRPr lang="zh-CN" altLang="en-US" sz="2200" kern="1200" dirty="0"/>
        </a:p>
      </dsp:txBody>
      <dsp:txXfrm>
        <a:off x="91744" y="1721658"/>
        <a:ext cx="5486400" cy="498763"/>
      </dsp:txXfrm>
    </dsp:sp>
    <dsp:sp modelId="{721EF078-F079-46AB-9926-85507DDC3F81}">
      <dsp:nvSpPr>
        <dsp:cNvPr id="0" name=""/>
        <dsp:cNvSpPr/>
      </dsp:nvSpPr>
      <dsp:spPr>
        <a:xfrm>
          <a:off x="91744" y="2220421"/>
          <a:ext cx="1283817" cy="10160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2E789-1A80-453E-8B50-C373ECF2FC04}">
      <dsp:nvSpPr>
        <dsp:cNvPr id="0" name=""/>
        <dsp:cNvSpPr/>
      </dsp:nvSpPr>
      <dsp:spPr>
        <a:xfrm>
          <a:off x="862888" y="2220421"/>
          <a:ext cx="1283817" cy="10160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D6AC8-B4C4-460F-8AFF-5039B7C825A1}">
      <dsp:nvSpPr>
        <dsp:cNvPr id="0" name=""/>
        <dsp:cNvSpPr/>
      </dsp:nvSpPr>
      <dsp:spPr>
        <a:xfrm>
          <a:off x="1634642" y="2220421"/>
          <a:ext cx="1283817" cy="10160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7F99A-F0D7-4C22-86BD-52E6E4812B2C}">
      <dsp:nvSpPr>
        <dsp:cNvPr id="0" name=""/>
        <dsp:cNvSpPr/>
      </dsp:nvSpPr>
      <dsp:spPr>
        <a:xfrm>
          <a:off x="2405786" y="2220421"/>
          <a:ext cx="1283817" cy="10160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922E3-DF11-4186-BCA1-CFF8C5443CB5}">
      <dsp:nvSpPr>
        <dsp:cNvPr id="0" name=""/>
        <dsp:cNvSpPr/>
      </dsp:nvSpPr>
      <dsp:spPr>
        <a:xfrm>
          <a:off x="3177539" y="2220421"/>
          <a:ext cx="1283817" cy="10160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52E43-E128-47B3-89BA-B014CCD00A47}">
      <dsp:nvSpPr>
        <dsp:cNvPr id="0" name=""/>
        <dsp:cNvSpPr/>
      </dsp:nvSpPr>
      <dsp:spPr>
        <a:xfrm>
          <a:off x="3948684" y="2220421"/>
          <a:ext cx="1283817" cy="10160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20188-A903-4166-867D-FF68D14B330B}">
      <dsp:nvSpPr>
        <dsp:cNvPr id="0" name=""/>
        <dsp:cNvSpPr/>
      </dsp:nvSpPr>
      <dsp:spPr>
        <a:xfrm>
          <a:off x="4720437" y="2220421"/>
          <a:ext cx="1283817" cy="10160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35DA8-0EAF-4744-8CA3-CE06232C48BD}">
      <dsp:nvSpPr>
        <dsp:cNvPr id="0" name=""/>
        <dsp:cNvSpPr/>
      </dsp:nvSpPr>
      <dsp:spPr>
        <a:xfrm>
          <a:off x="91744" y="2322021"/>
          <a:ext cx="5557723" cy="812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2200" kern="1200" dirty="0" smtClean="0"/>
            <a:t>4.</a:t>
          </a:r>
          <a:r>
            <a:rPr lang="zh-CN" altLang="en-US" sz="2200" kern="1200" dirty="0" smtClean="0"/>
            <a:t>运行</a:t>
          </a:r>
          <a:r>
            <a:rPr lang="en-US" altLang="zh-CN" sz="2200" kern="1200" dirty="0" smtClean="0"/>
            <a:t>gitblit.cmd</a:t>
          </a:r>
          <a:endParaRPr lang="zh-CN" altLang="en-US" sz="2200" kern="1200" dirty="0"/>
        </a:p>
      </dsp:txBody>
      <dsp:txXfrm>
        <a:off x="91744" y="2322021"/>
        <a:ext cx="5557723" cy="812800"/>
      </dsp:txXfrm>
    </dsp:sp>
    <dsp:sp modelId="{7789755E-38A6-45B5-8D24-1575C1143766}">
      <dsp:nvSpPr>
        <dsp:cNvPr id="0" name=""/>
        <dsp:cNvSpPr/>
      </dsp:nvSpPr>
      <dsp:spPr>
        <a:xfrm>
          <a:off x="91744" y="3317701"/>
          <a:ext cx="5486400" cy="498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2200" kern="1200" dirty="0" smtClean="0"/>
            <a:t>5.</a:t>
          </a:r>
          <a:r>
            <a:rPr lang="zh-CN" altLang="en-US" sz="2200" kern="1200" dirty="0" smtClean="0"/>
            <a:t>设置以</a:t>
          </a:r>
          <a:r>
            <a:rPr lang="en-US" altLang="zh-CN" sz="2200" kern="1200" dirty="0" smtClean="0"/>
            <a:t>Windows Service</a:t>
          </a:r>
          <a:r>
            <a:rPr lang="zh-CN" altLang="en-US" sz="2200" kern="1200" dirty="0" smtClean="0"/>
            <a:t>方式启动</a:t>
          </a:r>
          <a:r>
            <a:rPr lang="en-US" altLang="zh-CN" sz="2200" kern="1200" dirty="0" smtClean="0"/>
            <a:t>Gitblit</a:t>
          </a:r>
          <a:endParaRPr lang="zh-CN" altLang="en-US" sz="2200" kern="1200" dirty="0"/>
        </a:p>
      </dsp:txBody>
      <dsp:txXfrm>
        <a:off x="91744" y="3317701"/>
        <a:ext cx="5486400" cy="498763"/>
      </dsp:txXfrm>
    </dsp:sp>
    <dsp:sp modelId="{3B59AB66-FD98-4444-84CC-4B9841C5A115}">
      <dsp:nvSpPr>
        <dsp:cNvPr id="0" name=""/>
        <dsp:cNvSpPr/>
      </dsp:nvSpPr>
      <dsp:spPr>
        <a:xfrm>
          <a:off x="91744" y="3816465"/>
          <a:ext cx="731520" cy="12192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11AF8-8E91-4EFB-BB0F-2A6637B30B8D}">
      <dsp:nvSpPr>
        <dsp:cNvPr id="0" name=""/>
        <dsp:cNvSpPr/>
      </dsp:nvSpPr>
      <dsp:spPr>
        <a:xfrm>
          <a:off x="865936" y="3816465"/>
          <a:ext cx="731520" cy="12192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A8B33-07E9-402B-85CA-45BD30CC82A7}">
      <dsp:nvSpPr>
        <dsp:cNvPr id="0" name=""/>
        <dsp:cNvSpPr/>
      </dsp:nvSpPr>
      <dsp:spPr>
        <a:xfrm>
          <a:off x="1640128" y="3816465"/>
          <a:ext cx="731520" cy="12192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C6CC8-78F4-4C9E-903F-2982B51E5789}">
      <dsp:nvSpPr>
        <dsp:cNvPr id="0" name=""/>
        <dsp:cNvSpPr/>
      </dsp:nvSpPr>
      <dsp:spPr>
        <a:xfrm>
          <a:off x="2414320" y="3816465"/>
          <a:ext cx="731520" cy="12192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D3360-115B-4AA7-A96B-4E385B867099}">
      <dsp:nvSpPr>
        <dsp:cNvPr id="0" name=""/>
        <dsp:cNvSpPr/>
      </dsp:nvSpPr>
      <dsp:spPr>
        <a:xfrm>
          <a:off x="3188512" y="3816465"/>
          <a:ext cx="731520" cy="12192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C943A-5A09-4EA3-AD5B-5E01E0F43464}">
      <dsp:nvSpPr>
        <dsp:cNvPr id="0" name=""/>
        <dsp:cNvSpPr/>
      </dsp:nvSpPr>
      <dsp:spPr>
        <a:xfrm>
          <a:off x="3962704" y="3816465"/>
          <a:ext cx="731520" cy="12192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8A2D8-510C-4A1D-B65A-2B594ABA2CC1}">
      <dsp:nvSpPr>
        <dsp:cNvPr id="0" name=""/>
        <dsp:cNvSpPr/>
      </dsp:nvSpPr>
      <dsp:spPr>
        <a:xfrm>
          <a:off x="4736896" y="3816465"/>
          <a:ext cx="731520" cy="12192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7559C-9D21-48D2-A429-8118D5525A91}">
      <dsp:nvSpPr>
        <dsp:cNvPr id="0" name=""/>
        <dsp:cNvSpPr/>
      </dsp:nvSpPr>
      <dsp:spPr>
        <a:xfrm>
          <a:off x="5357" y="750887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clone</a:t>
          </a:r>
          <a:endParaRPr lang="zh-CN" altLang="en-US" sz="3100" kern="1200" dirty="0"/>
        </a:p>
      </dsp:txBody>
      <dsp:txXfrm>
        <a:off x="33499" y="779029"/>
        <a:ext cx="1545106" cy="904550"/>
      </dsp:txXfrm>
    </dsp:sp>
    <dsp:sp modelId="{D210E633-08FC-48DC-A144-148E0261B48B}">
      <dsp:nvSpPr>
        <dsp:cNvPr id="0" name=""/>
        <dsp:cNvSpPr/>
      </dsp:nvSpPr>
      <dsp:spPr>
        <a:xfrm>
          <a:off x="1747670" y="103273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1747670" y="1112161"/>
        <a:ext cx="237646" cy="238286"/>
      </dsp:txXfrm>
    </dsp:sp>
    <dsp:sp modelId="{B1F4F824-CB5B-4B3E-8463-3575846917CC}">
      <dsp:nvSpPr>
        <dsp:cNvPr id="0" name=""/>
        <dsp:cNvSpPr/>
      </dsp:nvSpPr>
      <dsp:spPr>
        <a:xfrm>
          <a:off x="2247304" y="750887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add</a:t>
          </a:r>
          <a:endParaRPr lang="zh-CN" altLang="en-US" sz="3100" kern="1200" dirty="0"/>
        </a:p>
      </dsp:txBody>
      <dsp:txXfrm>
        <a:off x="2275446" y="779029"/>
        <a:ext cx="1545106" cy="904550"/>
      </dsp:txXfrm>
    </dsp:sp>
    <dsp:sp modelId="{4CF551A0-0DB9-48F8-8D08-BA9FF76E0573}">
      <dsp:nvSpPr>
        <dsp:cNvPr id="0" name=""/>
        <dsp:cNvSpPr/>
      </dsp:nvSpPr>
      <dsp:spPr>
        <a:xfrm>
          <a:off x="3989617" y="103273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989617" y="1112161"/>
        <a:ext cx="237646" cy="238286"/>
      </dsp:txXfrm>
    </dsp:sp>
    <dsp:sp modelId="{83E7E3AD-4455-42E7-9DD1-81054C922099}">
      <dsp:nvSpPr>
        <dsp:cNvPr id="0" name=""/>
        <dsp:cNvSpPr/>
      </dsp:nvSpPr>
      <dsp:spPr>
        <a:xfrm>
          <a:off x="4489251" y="750887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commit</a:t>
          </a:r>
          <a:endParaRPr lang="zh-CN" altLang="en-US" sz="3100" kern="1200" dirty="0"/>
        </a:p>
      </dsp:txBody>
      <dsp:txXfrm>
        <a:off x="4517393" y="779029"/>
        <a:ext cx="1545106" cy="904550"/>
      </dsp:txXfrm>
    </dsp:sp>
    <dsp:sp modelId="{6E11EBF6-32E9-45FF-B290-8CFE139FF6EE}">
      <dsp:nvSpPr>
        <dsp:cNvPr id="0" name=""/>
        <dsp:cNvSpPr/>
      </dsp:nvSpPr>
      <dsp:spPr>
        <a:xfrm rot="5400000">
          <a:off x="5120199" y="1823819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 rot="-5400000">
        <a:off x="5170803" y="1852644"/>
        <a:ext cx="238286" cy="237646"/>
      </dsp:txXfrm>
    </dsp:sp>
    <dsp:sp modelId="{86B2ECC0-0245-4DC6-9CAF-39C38E7ECDB3}">
      <dsp:nvSpPr>
        <dsp:cNvPr id="0" name=""/>
        <dsp:cNvSpPr/>
      </dsp:nvSpPr>
      <dsp:spPr>
        <a:xfrm>
          <a:off x="4489251" y="2352278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pull</a:t>
          </a:r>
        </a:p>
      </dsp:txBody>
      <dsp:txXfrm>
        <a:off x="4517393" y="2380420"/>
        <a:ext cx="1545106" cy="904550"/>
      </dsp:txXfrm>
    </dsp:sp>
    <dsp:sp modelId="{929330D7-B96C-4BF7-AE01-79BF51A8F509}">
      <dsp:nvSpPr>
        <dsp:cNvPr id="0" name=""/>
        <dsp:cNvSpPr/>
      </dsp:nvSpPr>
      <dsp:spPr>
        <a:xfrm rot="10800000">
          <a:off x="4008834" y="263412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 rot="10800000">
        <a:off x="4110682" y="2713551"/>
        <a:ext cx="237646" cy="238286"/>
      </dsp:txXfrm>
    </dsp:sp>
    <dsp:sp modelId="{F26F7753-EE68-4733-8B15-A72C11E242E0}">
      <dsp:nvSpPr>
        <dsp:cNvPr id="0" name=""/>
        <dsp:cNvSpPr/>
      </dsp:nvSpPr>
      <dsp:spPr>
        <a:xfrm>
          <a:off x="2247304" y="2352278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push</a:t>
          </a:r>
          <a:endParaRPr lang="zh-CN" altLang="en-US" sz="3100" kern="1200" dirty="0"/>
        </a:p>
      </dsp:txBody>
      <dsp:txXfrm>
        <a:off x="2275446" y="2380420"/>
        <a:ext cx="1545106" cy="9045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23AF5-402D-4132-9BB7-67215A60CBE4}">
      <dsp:nvSpPr>
        <dsp:cNvPr id="0" name=""/>
        <dsp:cNvSpPr/>
      </dsp:nvSpPr>
      <dsp:spPr>
        <a:xfrm>
          <a:off x="0" y="1083400"/>
          <a:ext cx="60960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79D22-2CBD-4314-A187-7D964C9F77A1}">
      <dsp:nvSpPr>
        <dsp:cNvPr id="0" name=""/>
        <dsp:cNvSpPr/>
      </dsp:nvSpPr>
      <dsp:spPr>
        <a:xfrm>
          <a:off x="290214" y="581560"/>
          <a:ext cx="5804291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3400" kern="1200" dirty="0" smtClean="0"/>
            <a:t>git config --global user.name “liuxu"</a:t>
          </a:r>
        </a:p>
      </dsp:txBody>
      <dsp:txXfrm>
        <a:off x="339210" y="630556"/>
        <a:ext cx="5706299" cy="905688"/>
      </dsp:txXfrm>
    </dsp:sp>
    <dsp:sp modelId="{B2A974B6-2C06-451E-8D13-33E238DB6173}">
      <dsp:nvSpPr>
        <dsp:cNvPr id="0" name=""/>
        <dsp:cNvSpPr/>
      </dsp:nvSpPr>
      <dsp:spPr>
        <a:xfrm>
          <a:off x="0" y="2625639"/>
          <a:ext cx="60960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9CE488-8C0F-4F8A-943F-A233F95E9084}">
      <dsp:nvSpPr>
        <dsp:cNvPr id="0" name=""/>
        <dsp:cNvSpPr/>
      </dsp:nvSpPr>
      <dsp:spPr>
        <a:xfrm>
          <a:off x="290214" y="2123800"/>
          <a:ext cx="5804291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3400" kern="1200" dirty="0" smtClean="0"/>
            <a:t>git config --global user.email</a:t>
          </a:r>
        </a:p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3400" kern="1200" dirty="0" smtClean="0"/>
            <a:t>841911548@qq.com</a:t>
          </a:r>
          <a:endParaRPr lang="zh-CN" altLang="en-US" sz="3400" kern="1200" dirty="0"/>
        </a:p>
      </dsp:txBody>
      <dsp:txXfrm>
        <a:off x="339210" y="2172796"/>
        <a:ext cx="5706299" cy="9056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F70CA-0292-4CB7-8F5E-8123A8945949}">
      <dsp:nvSpPr>
        <dsp:cNvPr id="0" name=""/>
        <dsp:cNvSpPr/>
      </dsp:nvSpPr>
      <dsp:spPr>
        <a:xfrm>
          <a:off x="0" y="996179"/>
          <a:ext cx="60960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00E042-BCD1-46B0-B657-C6080A505629}">
      <dsp:nvSpPr>
        <dsp:cNvPr id="0" name=""/>
        <dsp:cNvSpPr/>
      </dsp:nvSpPr>
      <dsp:spPr>
        <a:xfrm>
          <a:off x="290214" y="112056"/>
          <a:ext cx="5804291" cy="10612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2000" kern="1200" dirty="0" smtClean="0"/>
            <a:t>1.</a:t>
          </a:r>
          <a:r>
            <a:rPr kumimoji="1" lang="zh-CN" altLang="en-US" sz="2000" kern="1200" dirty="0" smtClean="0"/>
            <a:t>一般来说</a:t>
          </a:r>
          <a:r>
            <a:rPr kumimoji="1" lang="en-US" altLang="zh-CN" sz="2000" kern="1200" dirty="0" smtClean="0"/>
            <a:t>master</a:t>
          </a:r>
          <a:r>
            <a:rPr kumimoji="1" lang="zh-CN" altLang="en-US" sz="2000" kern="1200" dirty="0" smtClean="0"/>
            <a:t>分支用来发布新版本用的</a:t>
          </a:r>
          <a:r>
            <a:rPr kumimoji="1" lang="en-US" altLang="zh-CN" sz="2000" kern="1200" dirty="0" smtClean="0"/>
            <a:t>.</a:t>
          </a:r>
          <a:r>
            <a:rPr kumimoji="1" lang="zh-CN" altLang="en-US" sz="2000" kern="1200" dirty="0" smtClean="0"/>
            <a:t>比较稳定</a:t>
          </a:r>
          <a:endParaRPr kumimoji="1" lang="zh-CN" altLang="en-US" sz="2000" kern="1200" dirty="0"/>
        </a:p>
      </dsp:txBody>
      <dsp:txXfrm>
        <a:off x="342020" y="163862"/>
        <a:ext cx="5700679" cy="957630"/>
      </dsp:txXfrm>
    </dsp:sp>
    <dsp:sp modelId="{FED03246-5C88-4CE8-AC07-C1F8E1AE4D88}">
      <dsp:nvSpPr>
        <dsp:cNvPr id="0" name=""/>
        <dsp:cNvSpPr/>
      </dsp:nvSpPr>
      <dsp:spPr>
        <a:xfrm>
          <a:off x="0" y="2188425"/>
          <a:ext cx="60960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E8256-53A5-41BA-92B7-4C70D15F598E}">
      <dsp:nvSpPr>
        <dsp:cNvPr id="0" name=""/>
        <dsp:cNvSpPr/>
      </dsp:nvSpPr>
      <dsp:spPr>
        <a:xfrm>
          <a:off x="290214" y="1363379"/>
          <a:ext cx="5804291" cy="10021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2.</a:t>
          </a:r>
          <a:r>
            <a:rPr kumimoji="1" lang="zh-CN" altLang="en-US" sz="2000" kern="1200" dirty="0" smtClean="0"/>
            <a:t>开发应该在</a:t>
          </a:r>
          <a:r>
            <a:rPr kumimoji="1" lang="en-US" altLang="zh-CN" sz="2000" kern="1200" dirty="0" smtClean="0"/>
            <a:t>dev</a:t>
          </a:r>
          <a:r>
            <a:rPr kumimoji="1" lang="zh-CN" altLang="en-US" sz="2000" kern="1200" dirty="0" smtClean="0"/>
            <a:t>分支上面进行</a:t>
          </a:r>
          <a:r>
            <a:rPr kumimoji="1" lang="en-US" altLang="zh-CN" sz="2000" kern="1200" dirty="0" smtClean="0"/>
            <a:t>,</a:t>
          </a:r>
          <a:r>
            <a:rPr kumimoji="1" lang="zh-CN" altLang="en-US" sz="2000" kern="1200" dirty="0" smtClean="0"/>
            <a:t>每个人都有自己的分支</a:t>
          </a:r>
          <a:r>
            <a:rPr kumimoji="1" lang="en-US" altLang="zh-CN" sz="2000" kern="1200" dirty="0" smtClean="0"/>
            <a:t>,</a:t>
          </a:r>
          <a:r>
            <a:rPr kumimoji="1" lang="zh-CN" altLang="en-US" sz="2000" kern="1200" dirty="0" smtClean="0"/>
            <a:t>时不时的往</a:t>
          </a:r>
          <a:r>
            <a:rPr kumimoji="1" lang="en-US" altLang="zh-CN" sz="2000" kern="1200" dirty="0" smtClean="0"/>
            <a:t>dev</a:t>
          </a:r>
          <a:r>
            <a:rPr kumimoji="1" lang="zh-CN" altLang="en-US" sz="2000" kern="1200" dirty="0" smtClean="0"/>
            <a:t>分支上合并就可以了</a:t>
          </a:r>
          <a:endParaRPr lang="zh-CN" altLang="en-US" sz="2000" kern="1200" dirty="0"/>
        </a:p>
      </dsp:txBody>
      <dsp:txXfrm>
        <a:off x="339136" y="1412301"/>
        <a:ext cx="5706447" cy="904322"/>
      </dsp:txXfrm>
    </dsp:sp>
    <dsp:sp modelId="{C2C64D5A-CBEF-4005-B713-A0EACF0122F6}">
      <dsp:nvSpPr>
        <dsp:cNvPr id="0" name=""/>
        <dsp:cNvSpPr/>
      </dsp:nvSpPr>
      <dsp:spPr>
        <a:xfrm>
          <a:off x="0" y="3649543"/>
          <a:ext cx="60960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DA5D2-2A19-4034-8043-BC32E43D80AD}">
      <dsp:nvSpPr>
        <dsp:cNvPr id="0" name=""/>
        <dsp:cNvSpPr/>
      </dsp:nvSpPr>
      <dsp:spPr>
        <a:xfrm>
          <a:off x="290214" y="2555625"/>
          <a:ext cx="5804291" cy="12710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3.</a:t>
          </a:r>
          <a:r>
            <a:rPr lang="zh-CN" altLang="en-US" sz="2000" kern="1200" dirty="0" smtClean="0"/>
            <a:t>注意</a:t>
          </a:r>
          <a:r>
            <a:rPr lang="en-US" altLang="zh-CN" sz="2000" kern="1200" dirty="0" smtClean="0"/>
            <a:t>:</a:t>
          </a:r>
          <a:r>
            <a:rPr kumimoji="1" lang="zh-CN" altLang="en-US" sz="2000" kern="1200" dirty="0" smtClean="0"/>
            <a:t>合并分支时</a:t>
          </a:r>
          <a:r>
            <a:rPr kumimoji="1" lang="en-US" altLang="zh-CN" sz="2000" kern="1200" dirty="0" smtClean="0"/>
            <a:t>,</a:t>
          </a:r>
          <a:r>
            <a:rPr kumimoji="1" lang="zh-CN" altLang="en-US" sz="2000" kern="1200" dirty="0" smtClean="0"/>
            <a:t>加上 </a:t>
          </a:r>
          <a:r>
            <a:rPr kumimoji="1" lang="en-US" altLang="zh-CN" sz="2000" kern="1200" dirty="0" smtClean="0"/>
            <a:t>–no-ff</a:t>
          </a:r>
          <a:r>
            <a:rPr kumimoji="1" lang="zh-CN" altLang="en-US" sz="2000" kern="1200" dirty="0" smtClean="0"/>
            <a:t>参数可用普通模式合并</a:t>
          </a:r>
          <a:r>
            <a:rPr kumimoji="1" lang="en-US" altLang="zh-CN" sz="2000" kern="1200" dirty="0" smtClean="0"/>
            <a:t>,</a:t>
          </a:r>
          <a:r>
            <a:rPr kumimoji="1" lang="zh-CN" altLang="en-US" sz="2000" kern="1200" dirty="0" smtClean="0"/>
            <a:t>合并后的历史有分支</a:t>
          </a:r>
          <a:r>
            <a:rPr kumimoji="1" lang="en-US" altLang="zh-CN" sz="2000" kern="1200" dirty="0" smtClean="0"/>
            <a:t>,</a:t>
          </a:r>
          <a:r>
            <a:rPr kumimoji="1" lang="zh-CN" altLang="en-US" sz="2000" kern="1200" dirty="0" smtClean="0"/>
            <a:t>能看出来曾经做过合并</a:t>
          </a:r>
          <a:r>
            <a:rPr kumimoji="1" lang="en-US" altLang="zh-CN" sz="2000" kern="1200" dirty="0" smtClean="0"/>
            <a:t>,</a:t>
          </a:r>
          <a:r>
            <a:rPr kumimoji="1" lang="zh-CN" altLang="en-US" sz="2000" kern="1200" dirty="0" smtClean="0"/>
            <a:t>而</a:t>
          </a:r>
          <a:r>
            <a:rPr kumimoji="1" lang="en-US" altLang="zh-CN" sz="2000" kern="1200" dirty="0" smtClean="0"/>
            <a:t>fast farward</a:t>
          </a:r>
          <a:r>
            <a:rPr kumimoji="1" lang="zh-CN" altLang="en-US" sz="2000" kern="1200" dirty="0" smtClean="0"/>
            <a:t>合并就看不出来曾经做过合并</a:t>
          </a:r>
          <a:endParaRPr lang="zh-CN" altLang="en-US" sz="2000" kern="1200" dirty="0"/>
        </a:p>
      </dsp:txBody>
      <dsp:txXfrm>
        <a:off x="352261" y="2617672"/>
        <a:ext cx="5680197" cy="1146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F70CA-0292-4CB7-8F5E-8123A8945949}">
      <dsp:nvSpPr>
        <dsp:cNvPr id="0" name=""/>
        <dsp:cNvSpPr/>
      </dsp:nvSpPr>
      <dsp:spPr>
        <a:xfrm>
          <a:off x="0" y="996179"/>
          <a:ext cx="60960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00E042-BCD1-46B0-B657-C6080A505629}">
      <dsp:nvSpPr>
        <dsp:cNvPr id="0" name=""/>
        <dsp:cNvSpPr/>
      </dsp:nvSpPr>
      <dsp:spPr>
        <a:xfrm>
          <a:off x="290214" y="112056"/>
          <a:ext cx="5804291" cy="10612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2000" kern="1200" dirty="0" smtClean="0"/>
            <a:t>1.</a:t>
          </a:r>
          <a:r>
            <a:rPr kumimoji="1" lang="zh-CN" altLang="en-US" sz="2000" kern="1200" dirty="0" smtClean="0"/>
            <a:t>先用</a:t>
          </a:r>
          <a:r>
            <a:rPr kumimoji="1" lang="en-US" altLang="zh-CN" sz="2000" kern="1200" dirty="0" smtClean="0"/>
            <a:t>git pull</a:t>
          </a:r>
          <a:r>
            <a:rPr kumimoji="1" lang="zh-CN" altLang="en-US" sz="2000" kern="1200" dirty="0" smtClean="0"/>
            <a:t>把最新的提交从</a:t>
          </a:r>
          <a:r>
            <a:rPr kumimoji="1" lang="en-US" altLang="zh-CN" sz="2000" kern="1200" dirty="0" smtClean="0"/>
            <a:t>origin/dev</a:t>
          </a:r>
          <a:r>
            <a:rPr kumimoji="1" lang="zh-CN" altLang="en-US" sz="2000" kern="1200" dirty="0" smtClean="0"/>
            <a:t>抓下来</a:t>
          </a:r>
          <a:r>
            <a:rPr kumimoji="1" lang="en-US" altLang="zh-CN" sz="2000" kern="1200" dirty="0" smtClean="0"/>
            <a:t>,</a:t>
          </a:r>
          <a:r>
            <a:rPr kumimoji="1" lang="zh-CN" altLang="en-US" sz="2000" kern="1200" dirty="0" smtClean="0"/>
            <a:t>然后在本地合并</a:t>
          </a:r>
          <a:r>
            <a:rPr kumimoji="1" lang="en-US" altLang="zh-CN" sz="2000" kern="1200" dirty="0" smtClean="0"/>
            <a:t>,</a:t>
          </a:r>
          <a:r>
            <a:rPr kumimoji="1" lang="zh-CN" altLang="en-US" sz="2000" kern="1200" dirty="0" smtClean="0"/>
            <a:t>解决冲突再推送</a:t>
          </a:r>
          <a:r>
            <a:rPr kumimoji="1" lang="en-US" altLang="zh-CN" sz="2000" kern="1200" dirty="0" smtClean="0"/>
            <a:t>.</a:t>
          </a:r>
          <a:endParaRPr kumimoji="1" lang="zh-CN" altLang="en-US" sz="2000" kern="1200" dirty="0"/>
        </a:p>
      </dsp:txBody>
      <dsp:txXfrm>
        <a:off x="342020" y="163862"/>
        <a:ext cx="5700679" cy="957630"/>
      </dsp:txXfrm>
    </dsp:sp>
    <dsp:sp modelId="{FED03246-5C88-4CE8-AC07-C1F8E1AE4D88}">
      <dsp:nvSpPr>
        <dsp:cNvPr id="0" name=""/>
        <dsp:cNvSpPr/>
      </dsp:nvSpPr>
      <dsp:spPr>
        <a:xfrm>
          <a:off x="0" y="2188425"/>
          <a:ext cx="60960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E8256-53A5-41BA-92B7-4C70D15F598E}">
      <dsp:nvSpPr>
        <dsp:cNvPr id="0" name=""/>
        <dsp:cNvSpPr/>
      </dsp:nvSpPr>
      <dsp:spPr>
        <a:xfrm>
          <a:off x="290214" y="1363379"/>
          <a:ext cx="5804291" cy="10021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2.</a:t>
          </a:r>
          <a:r>
            <a:rPr kumimoji="1" lang="en-US" altLang="zh-CN" sz="2000" kern="1200" dirty="0" smtClean="0"/>
            <a:t>git pull</a:t>
          </a:r>
          <a:r>
            <a:rPr kumimoji="1" lang="zh-CN" altLang="en-US" sz="2000" kern="1200" dirty="0" smtClean="0"/>
            <a:t>失败的原因</a:t>
          </a:r>
          <a:r>
            <a:rPr kumimoji="1" lang="en-US" altLang="zh-CN" sz="2000" kern="1200" dirty="0" smtClean="0"/>
            <a:t>:</a:t>
          </a:r>
          <a:r>
            <a:rPr kumimoji="1" lang="zh-CN" altLang="en-US" sz="2000" kern="1200" dirty="0" smtClean="0"/>
            <a:t>没有指定本地</a:t>
          </a:r>
          <a:r>
            <a:rPr kumimoji="1" lang="en-US" altLang="zh-CN" sz="2000" kern="1200" dirty="0" smtClean="0"/>
            <a:t>dev</a:t>
          </a:r>
          <a:r>
            <a:rPr kumimoji="1" lang="zh-CN" altLang="en-US" sz="2000" kern="1200" dirty="0" smtClean="0"/>
            <a:t>分支与远程</a:t>
          </a:r>
          <a:r>
            <a:rPr kumimoji="1" lang="en-US" altLang="zh-CN" sz="2000" kern="1200" dirty="0" smtClean="0"/>
            <a:t>origin/dev</a:t>
          </a:r>
          <a:r>
            <a:rPr kumimoji="1" lang="zh-CN" altLang="en-US" sz="2000" kern="1200" dirty="0" smtClean="0"/>
            <a:t>分支的链接</a:t>
          </a:r>
          <a:r>
            <a:rPr kumimoji="1" lang="en-US" altLang="zh-CN" sz="2000" kern="1200" dirty="0" smtClean="0"/>
            <a:t>,</a:t>
          </a:r>
          <a:r>
            <a:rPr kumimoji="1" lang="zh-CN" altLang="en-US" sz="2000" kern="1200" dirty="0" smtClean="0"/>
            <a:t>根据提示</a:t>
          </a:r>
          <a:r>
            <a:rPr kumimoji="1" lang="en-US" altLang="zh-CN" sz="2000" kern="1200" dirty="0" smtClean="0"/>
            <a:t>,</a:t>
          </a:r>
          <a:r>
            <a:rPr kumimoji="1" lang="zh-CN" altLang="en-US" sz="2000" kern="1200" dirty="0" smtClean="0"/>
            <a:t>设置</a:t>
          </a:r>
          <a:r>
            <a:rPr kumimoji="1" lang="en-US" altLang="zh-CN" sz="2000" kern="1200" dirty="0" smtClean="0"/>
            <a:t>dev</a:t>
          </a:r>
          <a:r>
            <a:rPr kumimoji="1" lang="zh-CN" altLang="en-US" sz="2000" kern="1200" dirty="0" smtClean="0"/>
            <a:t>和</a:t>
          </a:r>
          <a:r>
            <a:rPr kumimoji="1" lang="en-US" altLang="zh-CN" sz="2000" kern="1200" dirty="0" smtClean="0"/>
            <a:t>origin/dev</a:t>
          </a:r>
          <a:r>
            <a:rPr kumimoji="1" lang="zh-CN" altLang="en-US" sz="2000" kern="1200" dirty="0" smtClean="0"/>
            <a:t>分支的链接</a:t>
          </a:r>
          <a:endParaRPr lang="zh-CN" altLang="en-US" sz="2000" kern="1200" dirty="0"/>
        </a:p>
      </dsp:txBody>
      <dsp:txXfrm>
        <a:off x="339136" y="1412301"/>
        <a:ext cx="5706447" cy="904322"/>
      </dsp:txXfrm>
    </dsp:sp>
    <dsp:sp modelId="{C2C64D5A-CBEF-4005-B713-A0EACF0122F6}">
      <dsp:nvSpPr>
        <dsp:cNvPr id="0" name=""/>
        <dsp:cNvSpPr/>
      </dsp:nvSpPr>
      <dsp:spPr>
        <a:xfrm>
          <a:off x="0" y="3649543"/>
          <a:ext cx="60960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DA5D2-2A19-4034-8043-BC32E43D80AD}">
      <dsp:nvSpPr>
        <dsp:cNvPr id="0" name=""/>
        <dsp:cNvSpPr/>
      </dsp:nvSpPr>
      <dsp:spPr>
        <a:xfrm>
          <a:off x="290214" y="2555625"/>
          <a:ext cx="5804291" cy="12710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3.</a:t>
          </a:r>
          <a:r>
            <a:rPr kumimoji="1" lang="en-US" altLang="zh-CN" sz="2000" kern="1200" dirty="0" smtClean="0"/>
            <a:t>git branch –set-upstream dev origin/dev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000" kern="1200" dirty="0" smtClean="0"/>
            <a:t>之后再</a:t>
          </a:r>
          <a:r>
            <a:rPr kumimoji="1" lang="en-US" altLang="zh-CN" sz="2000" kern="1200" dirty="0" smtClean="0"/>
            <a:t>pull</a:t>
          </a:r>
          <a:r>
            <a:rPr kumimoji="1" lang="zh-CN" altLang="en-US" sz="2000" kern="1200" dirty="0" smtClean="0"/>
            <a:t>成功后解决冲突之后再</a:t>
          </a:r>
          <a:r>
            <a:rPr kumimoji="1" lang="en-US" altLang="zh-CN" sz="2000" kern="1200" dirty="0" smtClean="0"/>
            <a:t>push</a:t>
          </a:r>
          <a:endParaRPr lang="zh-CN" altLang="en-US" sz="2000" kern="1200" dirty="0"/>
        </a:p>
      </dsp:txBody>
      <dsp:txXfrm>
        <a:off x="352261" y="2617672"/>
        <a:ext cx="5680197" cy="11469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3C201-700F-4CF1-90A9-6D284A3B76B8}">
      <dsp:nvSpPr>
        <dsp:cNvPr id="0" name=""/>
        <dsp:cNvSpPr/>
      </dsp:nvSpPr>
      <dsp:spPr>
        <a:xfrm>
          <a:off x="1411427" y="264159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TortoiseGit</a:t>
          </a:r>
          <a:endParaRPr lang="zh-CN" altLang="en-US" sz="1900" kern="1200" dirty="0"/>
        </a:p>
      </dsp:txBody>
      <dsp:txXfrm>
        <a:off x="3210560" y="987551"/>
        <a:ext cx="1219200" cy="1016000"/>
      </dsp:txXfrm>
    </dsp:sp>
    <dsp:sp modelId="{4C8D4F06-6FB3-408E-A7A9-AFE4637D2E90}">
      <dsp:nvSpPr>
        <dsp:cNvPr id="0" name=""/>
        <dsp:cNvSpPr/>
      </dsp:nvSpPr>
      <dsp:spPr>
        <a:xfrm>
          <a:off x="1341120" y="386079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各种语言的开发工具</a:t>
          </a:r>
          <a:endParaRPr lang="zh-CN" altLang="en-US" sz="1900" kern="1200" dirty="0"/>
        </a:p>
      </dsp:txBody>
      <dsp:txXfrm>
        <a:off x="2153920" y="2600960"/>
        <a:ext cx="1828800" cy="894080"/>
      </dsp:txXfrm>
    </dsp:sp>
    <dsp:sp modelId="{CCC3D7FA-BAB6-4050-8451-5AA51FE7D250}">
      <dsp:nvSpPr>
        <dsp:cNvPr id="0" name=""/>
        <dsp:cNvSpPr/>
      </dsp:nvSpPr>
      <dsp:spPr>
        <a:xfrm>
          <a:off x="1270812" y="264159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SourceTree</a:t>
          </a:r>
          <a:endParaRPr lang="zh-CN" altLang="en-US" sz="1600" kern="1200" dirty="0"/>
        </a:p>
      </dsp:txBody>
      <dsp:txXfrm>
        <a:off x="1666240" y="987551"/>
        <a:ext cx="1219200" cy="1016000"/>
      </dsp:txXfrm>
    </dsp:sp>
    <dsp:sp modelId="{5D81D479-0EDF-4CAC-8FB6-6BCA518594B5}">
      <dsp:nvSpPr>
        <dsp:cNvPr id="0" name=""/>
        <dsp:cNvSpPr/>
      </dsp:nvSpPr>
      <dsp:spPr>
        <a:xfrm>
          <a:off x="1200380" y="52831"/>
          <a:ext cx="3836416" cy="38364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EC382-CF1A-416A-9F66-2404665314A3}">
      <dsp:nvSpPr>
        <dsp:cNvPr id="0" name=""/>
        <dsp:cNvSpPr/>
      </dsp:nvSpPr>
      <dsp:spPr>
        <a:xfrm>
          <a:off x="1129792" y="174536"/>
          <a:ext cx="3836416" cy="38364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324EB-3E94-4E68-9521-6D9EECB78638}">
      <dsp:nvSpPr>
        <dsp:cNvPr id="0" name=""/>
        <dsp:cNvSpPr/>
      </dsp:nvSpPr>
      <dsp:spPr>
        <a:xfrm>
          <a:off x="1059203" y="52831"/>
          <a:ext cx="3836416" cy="38364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25C76-CC82-48B9-BF4D-B16C0CEE812A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3BC28-FEE3-4FB6-AB0E-FFAE200B4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32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92BCA-0C49-614C-B012-00F59CC68A92}" type="slidenum">
              <a:rPr kumimoji="1" lang="zh-CN" altLang="en-US" smtClean="0">
                <a:solidFill>
                  <a:prstClr val="black"/>
                </a:solidFill>
              </a:rPr>
              <a:pPr/>
              <a:t>3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25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92BCA-0C49-614C-B012-00F59CC68A92}" type="slidenum">
              <a:rPr kumimoji="1" lang="zh-CN" altLang="en-US" smtClean="0">
                <a:solidFill>
                  <a:prstClr val="black"/>
                </a:solidFill>
              </a:rPr>
              <a:pPr/>
              <a:t>14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25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92BCA-0C49-614C-B012-00F59CC68A92}" type="slidenum">
              <a:rPr kumimoji="1" lang="zh-CN" altLang="en-US" smtClean="0">
                <a:solidFill>
                  <a:prstClr val="black"/>
                </a:solidFill>
              </a:rPr>
              <a:pPr/>
              <a:t>15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25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92BCA-0C49-614C-B012-00F59CC68A92}" type="slidenum">
              <a:rPr kumimoji="1" lang="zh-CN" altLang="en-US" smtClean="0">
                <a:solidFill>
                  <a:prstClr val="black"/>
                </a:solidFill>
              </a:rPr>
              <a:pPr/>
              <a:t>16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25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92BCA-0C49-614C-B012-00F59CC68A92}" type="slidenum">
              <a:rPr kumimoji="1" lang="zh-CN" altLang="en-US" smtClean="0">
                <a:solidFill>
                  <a:prstClr val="black"/>
                </a:solidFill>
              </a:rPr>
              <a:pPr/>
              <a:t>17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25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92BCA-0C49-614C-B012-00F59CC68A92}" type="slidenum">
              <a:rPr kumimoji="1" lang="zh-CN" altLang="en-US" smtClean="0">
                <a:solidFill>
                  <a:prstClr val="black"/>
                </a:solidFill>
              </a:rPr>
              <a:pPr/>
              <a:t>18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25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92BCA-0C49-614C-B012-00F59CC68A92}" type="slidenum">
              <a:rPr kumimoji="1" lang="zh-CN" altLang="en-US" smtClean="0">
                <a:solidFill>
                  <a:prstClr val="black"/>
                </a:solidFill>
              </a:rPr>
              <a:pPr/>
              <a:t>19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25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92BCA-0C49-614C-B012-00F59CC68A92}" type="slidenum">
              <a:rPr kumimoji="1" lang="zh-CN" altLang="en-US" smtClean="0">
                <a:solidFill>
                  <a:prstClr val="black"/>
                </a:solidFill>
              </a:rPr>
              <a:pPr/>
              <a:t>20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25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92BCA-0C49-614C-B012-00F59CC68A92}" type="slidenum">
              <a:rPr kumimoji="1" lang="zh-CN" altLang="en-US" smtClean="0">
                <a:solidFill>
                  <a:prstClr val="black"/>
                </a:solidFill>
              </a:rPr>
              <a:pPr/>
              <a:t>21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2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31980-AD89-E247-BDEF-491B5AAFA18E}" type="slidenum">
              <a:rPr kumimoji="1" lang="zh-CN" altLang="en-US" smtClean="0">
                <a:solidFill>
                  <a:prstClr val="black"/>
                </a:solidFill>
              </a:rPr>
              <a:pPr/>
              <a:t>4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575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遵循了开闭原则，一个长只能生产一个产品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31980-AD89-E247-BDEF-491B5AAFA18E}" type="slidenum">
              <a:rPr kumimoji="1" lang="zh-CN" altLang="en-US" smtClean="0">
                <a:solidFill>
                  <a:prstClr val="black"/>
                </a:solidFill>
              </a:rPr>
              <a:pPr/>
              <a:t>5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575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92BCA-0C49-614C-B012-00F59CC68A92}" type="slidenum">
              <a:rPr kumimoji="1" lang="zh-CN" altLang="en-US" smtClean="0">
                <a:solidFill>
                  <a:prstClr val="black"/>
                </a:solidFill>
              </a:rPr>
              <a:pPr/>
              <a:t>8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25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92BCA-0C49-614C-B012-00F59CC68A92}" type="slidenum">
              <a:rPr kumimoji="1" lang="zh-CN" altLang="en-US" smtClean="0">
                <a:solidFill>
                  <a:prstClr val="black"/>
                </a:solidFill>
              </a:rPr>
              <a:pPr/>
              <a:t>9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25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92BCA-0C49-614C-B012-00F59CC68A92}" type="slidenum">
              <a:rPr kumimoji="1" lang="zh-CN" altLang="en-US" smtClean="0">
                <a:solidFill>
                  <a:prstClr val="black"/>
                </a:solidFill>
              </a:rPr>
              <a:pPr/>
              <a:t>10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25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92BCA-0C49-614C-B012-00F59CC68A92}" type="slidenum">
              <a:rPr kumimoji="1" lang="zh-CN" altLang="en-US" smtClean="0">
                <a:solidFill>
                  <a:prstClr val="black"/>
                </a:solidFill>
              </a:rPr>
              <a:pPr/>
              <a:t>11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25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92BCA-0C49-614C-B012-00F59CC68A92}" type="slidenum">
              <a:rPr kumimoji="1" lang="zh-CN" altLang="en-US" smtClean="0">
                <a:solidFill>
                  <a:prstClr val="black"/>
                </a:solidFill>
              </a:rPr>
              <a:pPr/>
              <a:t>12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25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92BCA-0C49-614C-B012-00F59CC68A92}" type="slidenum">
              <a:rPr kumimoji="1" lang="zh-CN" altLang="en-US" smtClean="0">
                <a:solidFill>
                  <a:prstClr val="black"/>
                </a:solidFill>
              </a:rPr>
              <a:pPr/>
              <a:t>13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2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1170"/>
            <a:ext cx="6858000" cy="2387600"/>
          </a:xfrm>
        </p:spPr>
        <p:txBody>
          <a:bodyPr anchor="b">
            <a:normAutofit/>
          </a:bodyPr>
          <a:lstStyle>
            <a:lvl1pPr algn="ctr">
              <a:defRPr lang="zh-CN" altLang="en-US" sz="6000" b="1" i="0" kern="12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35000">
                      <a:srgbClr val="FFFF00"/>
                    </a:gs>
                    <a:gs pos="84000">
                      <a:srgbClr val="FFC000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effectLst>
                  <a:glow rad="152400">
                    <a:schemeClr val="tx2">
                      <a:lumMod val="75000"/>
                      <a:alpha val="20000"/>
                    </a:schemeClr>
                  </a:glow>
                </a:effectLst>
                <a:latin typeface="黑体" pitchFamily="49" charset="-122"/>
                <a:ea typeface="黑体" pitchFamily="49" charset="-122"/>
                <a:cs typeface="黑体" pitchFamily="49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419158"/>
            <a:ext cx="6858000" cy="1655762"/>
          </a:xfrm>
        </p:spPr>
        <p:txBody>
          <a:bodyPr>
            <a:normAutofit/>
          </a:bodyPr>
          <a:lstStyle>
            <a:lvl1pPr mar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kumimoji="1" lang="zh-CN" altLang="en-US" sz="3600" b="1" kern="1200" dirty="0">
                <a:solidFill>
                  <a:schemeClr val="bg1"/>
                </a:solidFill>
                <a:effectLst>
                  <a:glow rad="127000">
                    <a:schemeClr val="tx2">
                      <a:alpha val="41000"/>
                    </a:schemeClr>
                  </a:glow>
                </a:effectLst>
                <a:latin typeface="STKaiti" charset="-122"/>
                <a:ea typeface="STKaiti" charset="-122"/>
                <a:cs typeface="STKaiti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单击以编辑母版副标题样式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770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864" y="0"/>
            <a:ext cx="7886700" cy="846860"/>
          </a:xfrm>
        </p:spPr>
        <p:txBody>
          <a:bodyPr>
            <a:normAutofit/>
          </a:bodyPr>
          <a:lstStyle>
            <a:lvl1pPr>
              <a:defRPr lang="zh-CN" altLang="en-US" sz="3600" b="1" kern="120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25936"/>
            <a:ext cx="7886700" cy="4351338"/>
          </a:xfrm>
          <a:effectLst>
            <a:reflection endPos="0" dist="50800" dir="5400000" sy="-100000" algn="bl" rotWithShape="0"/>
          </a:effectLst>
        </p:spPr>
        <p:txBody>
          <a:bodyPr/>
          <a:lstStyle>
            <a:lvl1pPr>
              <a:defRPr lang="zh-CN" altLang="en-US" sz="3000" b="0" i="0" kern="120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 b="0" i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 b="0" i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 b="0" i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 b="0" i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5pPr>
          </a:lstStyle>
          <a:p>
            <a:pPr lvl="0"/>
            <a:r>
              <a:rPr kumimoji="1" lang="zh-CN" altLang="en-US" dirty="0" smtClean="0"/>
              <a:t>编辑母版文本样式</a:t>
            </a:r>
          </a:p>
          <a:p>
            <a:pPr lvl="1"/>
            <a:r>
              <a:rPr kumimoji="1" lang="zh-CN" altLang="en-US" dirty="0" smtClean="0"/>
              <a:t>第二级</a:t>
            </a:r>
          </a:p>
          <a:p>
            <a:pPr lvl="2"/>
            <a:r>
              <a:rPr kumimoji="1" lang="zh-CN" altLang="en-US" dirty="0" smtClean="0"/>
              <a:t>第三级</a:t>
            </a:r>
          </a:p>
          <a:p>
            <a:pPr lvl="3"/>
            <a:r>
              <a:rPr kumimoji="1" lang="zh-CN" altLang="en-US" dirty="0" smtClean="0"/>
              <a:t>第四级</a:t>
            </a:r>
          </a:p>
          <a:p>
            <a:pPr lvl="4"/>
            <a:r>
              <a:rPr kumimoji="1" lang="zh-CN" altLang="en-US" dirty="0" smtClean="0"/>
              <a:t>第五级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90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8" y="2663483"/>
            <a:ext cx="7886700" cy="1325563"/>
          </a:xfrm>
        </p:spPr>
        <p:txBody>
          <a:bodyPr>
            <a:normAutofit/>
          </a:bodyPr>
          <a:lstStyle>
            <a:lvl1pPr algn="ctr">
              <a:defRPr lang="zh-CN" altLang="en-US" sz="6600" b="1" i="0" kern="12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cs typeface="楷体" pitchFamily="49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548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864" y="0"/>
            <a:ext cx="7886700" cy="846860"/>
          </a:xfrm>
          <a:effectLst/>
        </p:spPr>
        <p:txBody>
          <a:bodyPr>
            <a:normAutofit/>
          </a:bodyPr>
          <a:lstStyle>
            <a:lvl1pPr>
              <a:defRPr lang="zh-CN" altLang="en-US" sz="3600" b="1" kern="120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黑体" pitchFamily="49" charset="-122"/>
                <a:ea typeface="黑体" pitchFamily="49" charset="-122"/>
                <a:cs typeface="黑体" pitchFamily="49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25936"/>
            <a:ext cx="7886700" cy="4351338"/>
          </a:xfrm>
        </p:spPr>
        <p:txBody>
          <a:bodyPr/>
          <a:lstStyle>
            <a:lvl1pPr>
              <a:defRPr lang="zh-CN" altLang="en-US" sz="3000" b="0" i="0" kern="120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黑体" pitchFamily="49" charset="-122"/>
                <a:ea typeface="黑体" pitchFamily="49" charset="-122"/>
                <a:cs typeface="黑体" pitchFamily="49" charset="-122"/>
              </a:defRPr>
            </a:lvl1pPr>
            <a:lvl2pPr>
              <a:defRPr b="0" i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defRPr>
            </a:lvl2pPr>
            <a:lvl3pPr>
              <a:defRPr b="0" i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defRPr>
            </a:lvl3pPr>
            <a:lvl4pPr>
              <a:defRPr b="0" i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defRPr>
            </a:lvl4pPr>
            <a:lvl5pPr>
              <a:defRPr b="0" i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defRPr>
            </a:lvl5pPr>
          </a:lstStyle>
          <a:p>
            <a:pPr lvl="0"/>
            <a:r>
              <a:rPr kumimoji="1" lang="zh-CN" altLang="en-US" dirty="0" smtClean="0"/>
              <a:t>编辑母版文本样式</a:t>
            </a:r>
          </a:p>
          <a:p>
            <a:pPr lvl="1"/>
            <a:r>
              <a:rPr kumimoji="1" lang="zh-CN" altLang="en-US" dirty="0" smtClean="0"/>
              <a:t>第二级</a:t>
            </a:r>
          </a:p>
          <a:p>
            <a:pPr lvl="2"/>
            <a:r>
              <a:rPr kumimoji="1" lang="zh-CN" altLang="en-US" dirty="0" smtClean="0"/>
              <a:t>第三级</a:t>
            </a:r>
          </a:p>
          <a:p>
            <a:pPr lvl="3"/>
            <a:r>
              <a:rPr kumimoji="1" lang="zh-CN" altLang="en-US" dirty="0" smtClean="0"/>
              <a:t>第四级</a:t>
            </a:r>
          </a:p>
          <a:p>
            <a:pPr lvl="4"/>
            <a:r>
              <a:rPr kumimoji="1" lang="zh-CN" altLang="en-US" dirty="0" smtClean="0"/>
              <a:t>第五级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286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864" y="0"/>
            <a:ext cx="7886700" cy="846860"/>
          </a:xfrm>
        </p:spPr>
        <p:txBody>
          <a:bodyPr>
            <a:normAutofit/>
          </a:bodyPr>
          <a:lstStyle>
            <a:lvl1pPr>
              <a:defRPr lang="zh-CN" altLang="en-US" sz="3600" b="1" kern="120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25936"/>
            <a:ext cx="7886700" cy="4351338"/>
          </a:xfrm>
          <a:effectLst>
            <a:reflection endPos="0" dist="50800" dir="5400000" sy="-100000" algn="bl" rotWithShape="0"/>
          </a:effectLst>
        </p:spPr>
        <p:txBody>
          <a:bodyPr/>
          <a:lstStyle>
            <a:lvl1pPr>
              <a:defRPr lang="zh-CN" altLang="en-US" sz="3000" b="0" i="0" kern="120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 b="0" i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 b="0" i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 b="0" i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 b="0" i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5pPr>
          </a:lstStyle>
          <a:p>
            <a:pPr lvl="0"/>
            <a:r>
              <a:rPr kumimoji="1" lang="zh-CN" altLang="en-US" dirty="0" smtClean="0"/>
              <a:t>编辑母版文本样式</a:t>
            </a:r>
          </a:p>
          <a:p>
            <a:pPr lvl="1"/>
            <a:r>
              <a:rPr kumimoji="1" lang="zh-CN" altLang="en-US" dirty="0" smtClean="0"/>
              <a:t>第二级</a:t>
            </a:r>
          </a:p>
          <a:p>
            <a:pPr lvl="2"/>
            <a:r>
              <a:rPr kumimoji="1" lang="zh-CN" altLang="en-US" dirty="0" smtClean="0"/>
              <a:t>第三级</a:t>
            </a:r>
          </a:p>
          <a:p>
            <a:pPr lvl="3"/>
            <a:r>
              <a:rPr kumimoji="1" lang="zh-CN" altLang="en-US" dirty="0" smtClean="0"/>
              <a:t>第四级</a:t>
            </a:r>
          </a:p>
          <a:p>
            <a:pPr lvl="4"/>
            <a:r>
              <a:rPr kumimoji="1" lang="zh-CN" altLang="en-US" dirty="0" smtClean="0"/>
              <a:t>第五级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947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8" y="2663503"/>
            <a:ext cx="7886700" cy="1325563"/>
          </a:xfrm>
        </p:spPr>
        <p:txBody>
          <a:bodyPr>
            <a:normAutofit/>
          </a:bodyPr>
          <a:lstStyle>
            <a:lvl1pPr algn="ctr">
              <a:defRPr lang="zh-CN" altLang="en-US" sz="6600" b="1" i="0" kern="12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cs typeface="楷体" pitchFamily="49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477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864" y="0"/>
            <a:ext cx="7886700" cy="846860"/>
          </a:xfrm>
          <a:effectLst/>
        </p:spPr>
        <p:txBody>
          <a:bodyPr>
            <a:normAutofit/>
          </a:bodyPr>
          <a:lstStyle>
            <a:lvl1pPr>
              <a:defRPr lang="zh-CN" altLang="en-US" sz="3600" b="1" kern="120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黑体" pitchFamily="49" charset="-122"/>
                <a:ea typeface="黑体" pitchFamily="49" charset="-122"/>
                <a:cs typeface="黑体" pitchFamily="49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25936"/>
            <a:ext cx="7886700" cy="4351338"/>
          </a:xfrm>
        </p:spPr>
        <p:txBody>
          <a:bodyPr/>
          <a:lstStyle>
            <a:lvl1pPr>
              <a:defRPr lang="zh-CN" altLang="en-US" sz="3000" b="0" i="0" kern="120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黑体" pitchFamily="49" charset="-122"/>
                <a:ea typeface="黑体" pitchFamily="49" charset="-122"/>
                <a:cs typeface="黑体" pitchFamily="49" charset="-122"/>
              </a:defRPr>
            </a:lvl1pPr>
            <a:lvl2pPr>
              <a:defRPr b="0" i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defRPr>
            </a:lvl2pPr>
            <a:lvl3pPr>
              <a:defRPr b="0" i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defRPr>
            </a:lvl3pPr>
            <a:lvl4pPr>
              <a:defRPr b="0" i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defRPr>
            </a:lvl4pPr>
            <a:lvl5pPr>
              <a:defRPr b="0" i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defRPr>
            </a:lvl5pPr>
          </a:lstStyle>
          <a:p>
            <a:pPr lvl="0"/>
            <a:r>
              <a:rPr kumimoji="1" lang="zh-CN" altLang="en-US" dirty="0" smtClean="0"/>
              <a:t>编辑母版文本样式</a:t>
            </a:r>
          </a:p>
          <a:p>
            <a:pPr lvl="1"/>
            <a:r>
              <a:rPr kumimoji="1" lang="zh-CN" altLang="en-US" dirty="0" smtClean="0"/>
              <a:t>第二级</a:t>
            </a:r>
          </a:p>
          <a:p>
            <a:pPr lvl="2"/>
            <a:r>
              <a:rPr kumimoji="1" lang="zh-CN" altLang="en-US" dirty="0" smtClean="0"/>
              <a:t>第三级</a:t>
            </a:r>
          </a:p>
          <a:p>
            <a:pPr lvl="3"/>
            <a:r>
              <a:rPr kumimoji="1" lang="zh-CN" altLang="en-US" dirty="0" smtClean="0"/>
              <a:t>第四级</a:t>
            </a:r>
          </a:p>
          <a:p>
            <a:pPr lvl="4"/>
            <a:r>
              <a:rPr kumimoji="1" lang="zh-CN" altLang="en-US" dirty="0" smtClean="0"/>
              <a:t>第五级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201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1170"/>
            <a:ext cx="6858000" cy="2387600"/>
          </a:xfrm>
        </p:spPr>
        <p:txBody>
          <a:bodyPr anchor="b">
            <a:normAutofit/>
          </a:bodyPr>
          <a:lstStyle>
            <a:lvl1pPr algn="ctr">
              <a:defRPr lang="zh-CN" altLang="en-US" sz="6000" b="1" i="0" kern="12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35000">
                      <a:srgbClr val="FFFF00"/>
                    </a:gs>
                    <a:gs pos="84000">
                      <a:srgbClr val="FFC000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effectLst>
                  <a:glow rad="152400">
                    <a:schemeClr val="tx2">
                      <a:lumMod val="75000"/>
                      <a:alpha val="20000"/>
                    </a:schemeClr>
                  </a:glow>
                </a:effectLst>
                <a:latin typeface="黑体" pitchFamily="49" charset="-122"/>
                <a:ea typeface="黑体" pitchFamily="49" charset="-122"/>
                <a:cs typeface="黑体" pitchFamily="49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419158"/>
            <a:ext cx="6858000" cy="1655762"/>
          </a:xfrm>
        </p:spPr>
        <p:txBody>
          <a:bodyPr>
            <a:normAutofit/>
          </a:bodyPr>
          <a:lstStyle>
            <a:lvl1pPr mar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kumimoji="1" lang="zh-CN" altLang="en-US" sz="3600" b="1" kern="1200" dirty="0">
                <a:solidFill>
                  <a:schemeClr val="bg1"/>
                </a:solidFill>
                <a:effectLst>
                  <a:glow rad="127000">
                    <a:schemeClr val="tx2">
                      <a:alpha val="41000"/>
                    </a:schemeClr>
                  </a:glow>
                </a:effectLst>
                <a:latin typeface="STKaiti" charset="-122"/>
                <a:ea typeface="STKaiti" charset="-122"/>
                <a:cs typeface="STKaiti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单击以编辑母版副标题样式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238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864" y="0"/>
            <a:ext cx="7886700" cy="846860"/>
          </a:xfrm>
        </p:spPr>
        <p:txBody>
          <a:bodyPr>
            <a:normAutofit/>
          </a:bodyPr>
          <a:lstStyle>
            <a:lvl1pPr>
              <a:defRPr lang="zh-CN" altLang="en-US" sz="3600" b="1" kern="120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25936"/>
            <a:ext cx="7886700" cy="4351338"/>
          </a:xfrm>
          <a:effectLst>
            <a:reflection endPos="0" dist="50800" dir="5400000" sy="-100000" algn="bl" rotWithShape="0"/>
          </a:effectLst>
        </p:spPr>
        <p:txBody>
          <a:bodyPr/>
          <a:lstStyle>
            <a:lvl1pPr>
              <a:defRPr lang="zh-CN" altLang="en-US" sz="3000" b="0" i="0" kern="120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 b="0" i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 b="0" i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 b="0" i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 b="0" i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5pPr>
          </a:lstStyle>
          <a:p>
            <a:pPr lvl="0"/>
            <a:r>
              <a:rPr kumimoji="1" lang="zh-CN" altLang="en-US" dirty="0" smtClean="0"/>
              <a:t>编辑母版文本样式</a:t>
            </a:r>
          </a:p>
          <a:p>
            <a:pPr lvl="1"/>
            <a:r>
              <a:rPr kumimoji="1" lang="zh-CN" altLang="en-US" dirty="0" smtClean="0"/>
              <a:t>第二级</a:t>
            </a:r>
          </a:p>
          <a:p>
            <a:pPr lvl="2"/>
            <a:r>
              <a:rPr kumimoji="1" lang="zh-CN" altLang="en-US" dirty="0" smtClean="0"/>
              <a:t>第三级</a:t>
            </a:r>
          </a:p>
          <a:p>
            <a:pPr lvl="3"/>
            <a:r>
              <a:rPr kumimoji="1" lang="zh-CN" altLang="en-US" dirty="0" smtClean="0"/>
              <a:t>第四级</a:t>
            </a:r>
          </a:p>
          <a:p>
            <a:pPr lvl="4"/>
            <a:r>
              <a:rPr kumimoji="1" lang="zh-CN" altLang="en-US" dirty="0" smtClean="0"/>
              <a:t>第五级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001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8" y="2663483"/>
            <a:ext cx="7886700" cy="1325563"/>
          </a:xfrm>
        </p:spPr>
        <p:txBody>
          <a:bodyPr>
            <a:normAutofit/>
          </a:bodyPr>
          <a:lstStyle>
            <a:lvl1pPr algn="ctr">
              <a:defRPr lang="zh-CN" altLang="en-US" sz="6600" b="1" i="0" kern="12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cs typeface="楷体" pitchFamily="49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042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864" y="0"/>
            <a:ext cx="7886700" cy="846860"/>
          </a:xfrm>
          <a:effectLst/>
        </p:spPr>
        <p:txBody>
          <a:bodyPr>
            <a:normAutofit/>
          </a:bodyPr>
          <a:lstStyle>
            <a:lvl1pPr>
              <a:defRPr lang="zh-CN" altLang="en-US" sz="3600" b="1" kern="120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黑体" pitchFamily="49" charset="-122"/>
                <a:ea typeface="黑体" pitchFamily="49" charset="-122"/>
                <a:cs typeface="黑体" pitchFamily="49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25936"/>
            <a:ext cx="7886700" cy="4351338"/>
          </a:xfrm>
        </p:spPr>
        <p:txBody>
          <a:bodyPr/>
          <a:lstStyle>
            <a:lvl1pPr>
              <a:defRPr lang="zh-CN" altLang="en-US" sz="3000" b="0" i="0" kern="120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黑体" pitchFamily="49" charset="-122"/>
                <a:ea typeface="黑体" pitchFamily="49" charset="-122"/>
                <a:cs typeface="黑体" pitchFamily="49" charset="-122"/>
              </a:defRPr>
            </a:lvl1pPr>
            <a:lvl2pPr>
              <a:defRPr b="0" i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defRPr>
            </a:lvl2pPr>
            <a:lvl3pPr>
              <a:defRPr b="0" i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defRPr>
            </a:lvl3pPr>
            <a:lvl4pPr>
              <a:defRPr b="0" i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defRPr>
            </a:lvl4pPr>
            <a:lvl5pPr>
              <a:defRPr b="0" i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defRPr>
            </a:lvl5pPr>
          </a:lstStyle>
          <a:p>
            <a:pPr lvl="0"/>
            <a:r>
              <a:rPr kumimoji="1" lang="zh-CN" altLang="en-US" dirty="0" smtClean="0"/>
              <a:t>编辑母版文本样式</a:t>
            </a:r>
          </a:p>
          <a:p>
            <a:pPr lvl="1"/>
            <a:r>
              <a:rPr kumimoji="1" lang="zh-CN" altLang="en-US" dirty="0" smtClean="0"/>
              <a:t>第二级</a:t>
            </a:r>
          </a:p>
          <a:p>
            <a:pPr lvl="2"/>
            <a:r>
              <a:rPr kumimoji="1" lang="zh-CN" altLang="en-US" dirty="0" smtClean="0"/>
              <a:t>第三级</a:t>
            </a:r>
          </a:p>
          <a:p>
            <a:pPr lvl="3"/>
            <a:r>
              <a:rPr kumimoji="1" lang="zh-CN" altLang="en-US" dirty="0" smtClean="0"/>
              <a:t>第四级</a:t>
            </a:r>
          </a:p>
          <a:p>
            <a:pPr lvl="4"/>
            <a:r>
              <a:rPr kumimoji="1" lang="zh-CN" altLang="en-US" dirty="0" smtClean="0"/>
              <a:t>第五级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578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1170"/>
            <a:ext cx="6858000" cy="2387600"/>
          </a:xfrm>
        </p:spPr>
        <p:txBody>
          <a:bodyPr anchor="b">
            <a:normAutofit/>
          </a:bodyPr>
          <a:lstStyle>
            <a:lvl1pPr algn="ctr">
              <a:defRPr lang="zh-CN" altLang="en-US" sz="6000" b="1" i="0" kern="12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35000">
                      <a:srgbClr val="FFFF00"/>
                    </a:gs>
                    <a:gs pos="84000">
                      <a:srgbClr val="FFC000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effectLst>
                  <a:glow rad="152400">
                    <a:schemeClr val="tx2">
                      <a:lumMod val="75000"/>
                      <a:alpha val="20000"/>
                    </a:schemeClr>
                  </a:glow>
                </a:effectLst>
                <a:latin typeface="黑体" pitchFamily="49" charset="-122"/>
                <a:ea typeface="黑体" pitchFamily="49" charset="-122"/>
                <a:cs typeface="黑体" pitchFamily="49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419158"/>
            <a:ext cx="6858000" cy="1655762"/>
          </a:xfrm>
        </p:spPr>
        <p:txBody>
          <a:bodyPr>
            <a:normAutofit/>
          </a:bodyPr>
          <a:lstStyle>
            <a:lvl1pPr mar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kumimoji="1" lang="zh-CN" altLang="en-US" sz="3600" b="1" kern="1200" dirty="0">
                <a:solidFill>
                  <a:schemeClr val="bg1"/>
                </a:solidFill>
                <a:effectLst>
                  <a:glow rad="127000">
                    <a:schemeClr val="tx2">
                      <a:alpha val="41000"/>
                    </a:schemeClr>
                  </a:glow>
                </a:effectLst>
                <a:latin typeface="STKaiti" charset="-122"/>
                <a:ea typeface="STKaiti" charset="-122"/>
                <a:cs typeface="STKaiti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单击以编辑母版副标题样式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781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D130B-AC99-4A22-9FE1-C4245413766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7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2C07F-F7EA-4C59-9841-8D66800A985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79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D130B-AC99-4A22-9FE1-C4245413766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2C07F-F7EA-4C59-9841-8D66800A985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99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D130B-AC99-4A22-9FE1-C4245413766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2C07F-F7EA-4C59-9841-8D66800A985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40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for-windows.github.io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8" y="1124744"/>
            <a:ext cx="7738490" cy="1080120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3200" dirty="0" smtClean="0"/>
              <a:t/>
            </a:r>
            <a:br>
              <a:rPr kumimoji="1" lang="en-US" altLang="zh-CN" sz="3200" dirty="0" smtClean="0"/>
            </a:br>
            <a:r>
              <a:rPr kumimoji="1" lang="zh-CN" altLang="en-US" sz="4400" dirty="0" smtClean="0"/>
              <a:t>版本控制工具之</a:t>
            </a:r>
            <a:r>
              <a:rPr kumimoji="1" lang="en-US" altLang="zh-CN" sz="4400" dirty="0" smtClean="0"/>
              <a:t>Git</a:t>
            </a:r>
            <a:endParaRPr lang="zh-CN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987824" y="5013176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主讲人</a:t>
            </a:r>
            <a:r>
              <a:rPr lang="en-US" altLang="zh-CN" sz="2000" dirty="0" smtClean="0">
                <a:latin typeface="+mj-ea"/>
                <a:ea typeface="+mj-ea"/>
              </a:rPr>
              <a:t>:</a:t>
            </a:r>
            <a:r>
              <a:rPr lang="zh-CN" altLang="en-US" sz="2000" dirty="0" smtClean="0">
                <a:latin typeface="+mj-ea"/>
                <a:ea typeface="+mj-ea"/>
              </a:rPr>
              <a:t>移动应用开发部刘旭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691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42" y="1197464"/>
            <a:ext cx="7734250" cy="47403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2842" y="6165303"/>
            <a:ext cx="5873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hlinkClick r:id="rId4"/>
              </a:rPr>
              <a:t>https://git-for-windows.github.io/</a:t>
            </a:r>
            <a:endParaRPr kumimoji="1"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95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工作中常用的</a:t>
            </a:r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命令</a:t>
            </a:r>
            <a:endParaRPr kumimoji="1"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09641116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429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3234" y="116633"/>
            <a:ext cx="7514035" cy="864095"/>
          </a:xfrm>
        </p:spPr>
        <p:txBody>
          <a:bodyPr/>
          <a:lstStyle/>
          <a:p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的几个关键概念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83" y="1412776"/>
            <a:ext cx="7102682" cy="474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命令行简介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489435"/>
              </p:ext>
            </p:extLst>
          </p:nvPr>
        </p:nvGraphicFramePr>
        <p:xfrm>
          <a:off x="899592" y="2708920"/>
          <a:ext cx="7560840" cy="25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/>
                <a:gridCol w="3780420"/>
              </a:tblGrid>
              <a:tr h="6330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</a:tr>
              <a:tr h="6417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初始化版本库</a:t>
                      </a:r>
                      <a:endParaRPr lang="zh-CN" altLang="en-US" dirty="0"/>
                    </a:p>
                  </a:txBody>
                  <a:tcPr/>
                </a:tc>
              </a:tr>
              <a:tr h="6417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查看版本库状态</a:t>
                      </a:r>
                      <a:endParaRPr lang="zh-CN" altLang="en-US" dirty="0"/>
                    </a:p>
                  </a:txBody>
                  <a:tcPr/>
                </a:tc>
              </a:tr>
              <a:tr h="6417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对比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2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命令行简介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48831"/>
              </p:ext>
            </p:extLst>
          </p:nvPr>
        </p:nvGraphicFramePr>
        <p:xfrm>
          <a:off x="827584" y="2564904"/>
          <a:ext cx="7776864" cy="2414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3888432"/>
              </a:tblGrid>
              <a:tr h="59737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</a:tr>
              <a:tr h="60567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git log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查看历史记录</a:t>
                      </a:r>
                      <a:endParaRPr lang="zh-CN" altLang="en-US" dirty="0"/>
                    </a:p>
                  </a:txBody>
                  <a:tcPr/>
                </a:tc>
              </a:tr>
              <a:tr h="605671"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git reset –hard HEAD^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回退到上一个版本</a:t>
                      </a:r>
                      <a:endParaRPr lang="zh-CN" altLang="en-US" dirty="0"/>
                    </a:p>
                  </a:txBody>
                  <a:tcPr/>
                </a:tc>
              </a:tr>
              <a:tr h="605671"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git reflog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找到</a:t>
                      </a:r>
                      <a:r>
                        <a:rPr lang="en-US" altLang="zh-CN" dirty="0" smtClean="0"/>
                        <a:t>commit</a:t>
                      </a:r>
                      <a:r>
                        <a:rPr lang="zh-CN" altLang="en-US" dirty="0" smtClean="0"/>
                        <a:t>时的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6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命令行简介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899834"/>
              </p:ext>
            </p:extLst>
          </p:nvPr>
        </p:nvGraphicFramePr>
        <p:xfrm>
          <a:off x="683568" y="2204864"/>
          <a:ext cx="7776864" cy="3387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3888432"/>
              </a:tblGrid>
              <a:tr h="48399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</a:tr>
              <a:tr h="483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dirty="0" smtClean="0"/>
                        <a:t>git checkout –b dev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dirty="0" smtClean="0"/>
                        <a:t>创建并关联</a:t>
                      </a:r>
                      <a:r>
                        <a:rPr kumimoji="1" lang="en-US" altLang="zh-CN" sz="1800" dirty="0" smtClean="0"/>
                        <a:t>dev</a:t>
                      </a:r>
                      <a:r>
                        <a:rPr kumimoji="1" lang="zh-CN" altLang="en-US" sz="1800" dirty="0" smtClean="0"/>
                        <a:t>分支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83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dirty="0" smtClean="0"/>
                        <a:t>git branch dev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dirty="0" smtClean="0"/>
                        <a:t>创建分支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83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dirty="0" smtClean="0"/>
                        <a:t>git checkout dev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dirty="0" smtClean="0"/>
                        <a:t>关联分支</a:t>
                      </a:r>
                      <a:endParaRPr lang="zh-CN" altLang="en-US" sz="1800" dirty="0" smtClean="0"/>
                    </a:p>
                  </a:txBody>
                  <a:tcPr/>
                </a:tc>
              </a:tr>
              <a:tr h="483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/>
                        <a:t>git branch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 smtClean="0"/>
                        <a:t>查看当前分支</a:t>
                      </a:r>
                      <a:endParaRPr kumimoji="1" lang="en-US" altLang="zh-CN" dirty="0" smtClean="0"/>
                    </a:p>
                  </a:txBody>
                  <a:tcPr/>
                </a:tc>
              </a:tr>
              <a:tr h="483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/>
                        <a:t>git merge dev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 smtClean="0"/>
                        <a:t>合并分支</a:t>
                      </a:r>
                      <a:endParaRPr kumimoji="1" lang="en-US" altLang="zh-CN" dirty="0" smtClean="0"/>
                    </a:p>
                  </a:txBody>
                  <a:tcPr/>
                </a:tc>
              </a:tr>
              <a:tr h="483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/>
                        <a:t>git branch –d dev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 smtClean="0"/>
                        <a:t>删除分支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72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命令行简介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912312"/>
              </p:ext>
            </p:extLst>
          </p:nvPr>
        </p:nvGraphicFramePr>
        <p:xfrm>
          <a:off x="539552" y="2132856"/>
          <a:ext cx="8136904" cy="367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4032448"/>
              </a:tblGrid>
              <a:tr h="52463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解释说明</a:t>
                      </a:r>
                      <a:endParaRPr lang="zh-CN" altLang="en-US" dirty="0"/>
                    </a:p>
                  </a:txBody>
                  <a:tcPr/>
                </a:tc>
              </a:tr>
              <a:tr h="5246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/>
                        <a:t>git checkout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切换到</a:t>
                      </a:r>
                      <a:r>
                        <a:rPr lang="en-US" altLang="zh-CN" dirty="0" smtClean="0"/>
                        <a:t>master</a:t>
                      </a:r>
                      <a:r>
                        <a:rPr lang="zh-CN" altLang="en-US" dirty="0" smtClean="0"/>
                        <a:t>分支</a:t>
                      </a:r>
                      <a:endParaRPr lang="zh-CN" altLang="en-US" dirty="0"/>
                    </a:p>
                  </a:txBody>
                  <a:tcPr/>
                </a:tc>
              </a:tr>
              <a:tr h="5246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/>
                        <a:t>git tag &lt;V1.0&gt;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给</a:t>
                      </a:r>
                      <a:r>
                        <a:rPr lang="en-US" altLang="zh-CN" dirty="0" smtClean="0"/>
                        <a:t>master</a:t>
                      </a:r>
                      <a:r>
                        <a:rPr lang="zh-CN" altLang="en-US" dirty="0" smtClean="0"/>
                        <a:t>分支打上</a:t>
                      </a:r>
                      <a:r>
                        <a:rPr lang="en-US" altLang="zh-CN" dirty="0" smtClean="0"/>
                        <a:t>V1.0</a:t>
                      </a:r>
                      <a:r>
                        <a:rPr lang="zh-CN" altLang="en-US" dirty="0" smtClean="0"/>
                        <a:t>的标签</a:t>
                      </a:r>
                      <a:endParaRPr lang="zh-CN" altLang="en-US" dirty="0"/>
                    </a:p>
                  </a:txBody>
                  <a:tcPr/>
                </a:tc>
              </a:tr>
              <a:tr h="5246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/>
                        <a:t>git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 smtClean="0"/>
                        <a:t>查看所有标签 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5246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/>
                        <a:t>git tag +id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 smtClean="0"/>
                        <a:t>查看某个具体的</a:t>
                      </a:r>
                      <a:r>
                        <a:rPr kumimoji="1" lang="en-US" altLang="zh-CN" dirty="0" smtClean="0"/>
                        <a:t>id</a:t>
                      </a:r>
                      <a:r>
                        <a:rPr kumimoji="1" lang="zh-CN" altLang="en-US" dirty="0" smtClean="0"/>
                        <a:t>对应的标签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5246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/>
                        <a:t>git </a:t>
                      </a:r>
                      <a:r>
                        <a:rPr kumimoji="1" lang="en-US" altLang="zh-CN" dirty="0" smtClean="0"/>
                        <a:t>tag –d V1.0</a:t>
                      </a:r>
                      <a:endParaRPr kumimoji="1"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</a:t>
                      </a:r>
                      <a:r>
                        <a:rPr lang="en-US" altLang="zh-CN" dirty="0" smtClean="0"/>
                        <a:t>V1.0</a:t>
                      </a:r>
                      <a:r>
                        <a:rPr lang="zh-CN" altLang="en-US" dirty="0" smtClean="0"/>
                        <a:t>的标签</a:t>
                      </a:r>
                      <a:endParaRPr lang="zh-CN" altLang="en-US" dirty="0"/>
                    </a:p>
                  </a:txBody>
                  <a:tcPr/>
                </a:tc>
              </a:tr>
              <a:tr h="5246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/>
                        <a:t>git push origin</a:t>
                      </a:r>
                      <a:r>
                        <a:rPr kumimoji="0" lang="zh-CN" altLang="en-US" baseline="0" dirty="0" smtClean="0"/>
                        <a:t> </a:t>
                      </a:r>
                      <a:r>
                        <a:rPr kumimoji="0" lang="en-US" altLang="zh-CN" baseline="0" dirty="0" smtClean="0"/>
                        <a:t>V1.0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推送标签到远程服务器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72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7" y="116633"/>
            <a:ext cx="6624736" cy="864095"/>
          </a:xfrm>
        </p:spPr>
        <p:txBody>
          <a:bodyPr/>
          <a:lstStyle/>
          <a:p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配置个人信息</a:t>
            </a:r>
            <a:endParaRPr kumimoji="1"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078019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11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3"/>
            <a:ext cx="7704857" cy="720079"/>
          </a:xfrm>
        </p:spPr>
        <p:txBody>
          <a:bodyPr/>
          <a:lstStyle/>
          <a:p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忽略特殊文件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42922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3608" y="5949280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https://github.com/github/gitignore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1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3"/>
            <a:ext cx="8159725" cy="792087"/>
          </a:xfrm>
        </p:spPr>
        <p:txBody>
          <a:bodyPr/>
          <a:lstStyle/>
          <a:p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分支管理策略</a:t>
            </a:r>
            <a:endParaRPr kumimoji="1"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76586881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21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1584176" cy="1008112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628800"/>
            <a:ext cx="3672408" cy="40324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b="1" dirty="0" smtClean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Git</a:t>
            </a:r>
            <a:r>
              <a:rPr lang="zh-CN" altLang="en-US" sz="3200" b="1" dirty="0" smtClean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3200" b="1" dirty="0" smtClean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SVN</a:t>
            </a:r>
            <a:r>
              <a:rPr lang="zh-CN" altLang="en-US" sz="3200" b="1" dirty="0" smtClean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对比</a:t>
            </a:r>
            <a:endParaRPr lang="en-US" altLang="zh-CN" sz="3200" b="1" dirty="0" smtClean="0">
              <a:solidFill>
                <a:schemeClr val="accent5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b="1" dirty="0" smtClean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Git</a:t>
            </a:r>
            <a:r>
              <a:rPr lang="zh-CN" altLang="en-US" sz="3200" b="1" dirty="0" smtClean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</a:t>
            </a:r>
            <a:endParaRPr lang="en-US" altLang="zh-CN" sz="3200" b="1" dirty="0" smtClean="0">
              <a:solidFill>
                <a:schemeClr val="accent5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b="1" dirty="0" smtClean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Git</a:t>
            </a:r>
            <a:r>
              <a:rPr lang="zh-CN" altLang="en-US" sz="3200" b="1" dirty="0" smtClean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客户端</a:t>
            </a:r>
            <a:endParaRPr lang="en-US" altLang="zh-CN" sz="3200" b="1" dirty="0" smtClean="0">
              <a:solidFill>
                <a:schemeClr val="accent5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b="1" dirty="0" smtClean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Git</a:t>
            </a:r>
            <a:r>
              <a:rPr lang="zh-CN" altLang="en-US" sz="3200" b="1" dirty="0" smtClean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图形化工具</a:t>
            </a:r>
            <a:endParaRPr lang="zh-CN" altLang="en-US" sz="3200" b="1" dirty="0">
              <a:solidFill>
                <a:schemeClr val="accent5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58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3"/>
            <a:ext cx="8159725" cy="792087"/>
          </a:xfrm>
        </p:spPr>
        <p:txBody>
          <a:bodyPr/>
          <a:lstStyle/>
          <a:p>
            <a:r>
              <a:rPr kumimoji="1" lang="en-US" altLang="zh-CN" dirty="0" smtClean="0"/>
              <a:t>Git</a:t>
            </a:r>
            <a:r>
              <a:rPr kumimoji="1" lang="zh-CN" altLang="en-US" dirty="0"/>
              <a:t>多</a:t>
            </a:r>
            <a:r>
              <a:rPr kumimoji="1" lang="zh-CN" altLang="en-US" dirty="0" smtClean="0"/>
              <a:t>人协作开发</a:t>
            </a:r>
            <a:endParaRPr kumimoji="1"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9541414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662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3"/>
            <a:ext cx="5040561" cy="792087"/>
          </a:xfrm>
        </p:spPr>
        <p:txBody>
          <a:bodyPr/>
          <a:lstStyle/>
          <a:p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图形化工具</a:t>
            </a:r>
            <a:endParaRPr kumimoji="1"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6687838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412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1844824"/>
            <a:ext cx="4042448" cy="1237111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 smtClean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谢谢</a:t>
            </a:r>
            <a:endParaRPr lang="zh-CN" altLang="en-US" sz="4400" dirty="0">
              <a:solidFill>
                <a:schemeClr val="accent4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306896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感谢领导同事的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</a:rPr>
              <a:t>聆听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zh-CN" altLang="en-US" sz="2400" dirty="0" smtClean="0">
                <a:solidFill>
                  <a:schemeClr val="accent4">
                    <a:lumMod val="75000"/>
                  </a:schemeClr>
                </a:solidFill>
              </a:rPr>
              <a:t>不足之处请指正</a:t>
            </a: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!</a:t>
            </a:r>
            <a:endParaRPr lang="zh-CN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68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3243" y="0"/>
            <a:ext cx="7514035" cy="1124745"/>
          </a:xfrm>
        </p:spPr>
        <p:txBody>
          <a:bodyPr/>
          <a:lstStyle/>
          <a:p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的起源</a:t>
            </a: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11561" y="1556792"/>
            <a:ext cx="8064896" cy="4464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 panose="020B0503020204020204"/>
              <a:ea typeface="华文楷体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7" y="1700808"/>
            <a:ext cx="8856984" cy="442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1"/>
            <a:ext cx="7200799" cy="674959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版本控制工具发展历程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"/>
            <a:ext cx="9144000" cy="566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9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3"/>
            <a:ext cx="8303745" cy="792085"/>
          </a:xfrm>
        </p:spPr>
        <p:txBody>
          <a:bodyPr/>
          <a:lstStyle/>
          <a:p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SVN</a:t>
            </a:r>
            <a:r>
              <a:rPr kumimoji="1" lang="zh-CN" altLang="en-US" dirty="0" smtClean="0"/>
              <a:t>对比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6462"/>
            <a:ext cx="8487344" cy="40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1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864" y="0"/>
            <a:ext cx="4407160" cy="8468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SVN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258030"/>
              </p:ext>
            </p:extLst>
          </p:nvPr>
        </p:nvGraphicFramePr>
        <p:xfrm>
          <a:off x="827584" y="2132856"/>
          <a:ext cx="7128792" cy="338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396"/>
                <a:gridCol w="3564396"/>
              </a:tblGrid>
              <a:tr h="5031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SVN</a:t>
                      </a:r>
                      <a:endParaRPr lang="zh-CN" altLang="en-US" dirty="0"/>
                    </a:p>
                  </a:txBody>
                  <a:tcPr/>
                </a:tc>
              </a:tr>
              <a:tr h="50317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分布式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集中式</a:t>
                      </a:r>
                      <a:endParaRPr lang="zh-CN" altLang="en-US" dirty="0"/>
                    </a:p>
                  </a:txBody>
                  <a:tcPr/>
                </a:tc>
              </a:tr>
              <a:tr h="50317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按元数据方式存储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按文件存储</a:t>
                      </a:r>
                      <a:endParaRPr lang="zh-CN" altLang="en-US" dirty="0"/>
                    </a:p>
                  </a:txBody>
                  <a:tcPr/>
                </a:tc>
              </a:tr>
              <a:tr h="8684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不依赖网络</a:t>
                      </a:r>
                      <a:r>
                        <a:rPr lang="en-US" altLang="zh-CN" dirty="0" smtClean="0"/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提交代码速度快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完全依赖网络</a:t>
                      </a:r>
                      <a:r>
                        <a:rPr lang="en-US" altLang="zh-CN" dirty="0" smtClean="0"/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提交代码速度慢</a:t>
                      </a:r>
                    </a:p>
                  </a:txBody>
                  <a:tcPr/>
                </a:tc>
              </a:tr>
              <a:tr h="50317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内容完整性更好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内容完整性欠缺</a:t>
                      </a:r>
                      <a:endParaRPr lang="zh-CN" altLang="en-US" dirty="0"/>
                    </a:p>
                  </a:txBody>
                  <a:tcPr/>
                </a:tc>
              </a:tr>
              <a:tr h="50317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不能细化管理文档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可细化管理文档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70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055638"/>
              </p:ext>
            </p:extLst>
          </p:nvPr>
        </p:nvGraphicFramePr>
        <p:xfrm>
          <a:off x="628650" y="142557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93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仓库支持的几种协议</a:t>
            </a:r>
            <a:endParaRPr kumimoji="1"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80120" y="3501008"/>
            <a:ext cx="352839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771800" y="1772816"/>
            <a:ext cx="352839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ssh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927183" y="3653025"/>
            <a:ext cx="352839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48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下</a:t>
            </a:r>
            <a:r>
              <a:rPr kumimoji="1" lang="en-US" altLang="zh-CN" dirty="0" smtClean="0"/>
              <a:t>Gitblit</a:t>
            </a:r>
            <a:r>
              <a:rPr kumimoji="1" lang="zh-CN" altLang="en-US" dirty="0" smtClean="0"/>
              <a:t>服务器搭建</a:t>
            </a:r>
            <a:endParaRPr kumimoji="1"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87570487"/>
              </p:ext>
            </p:extLst>
          </p:nvPr>
        </p:nvGraphicFramePr>
        <p:xfrm>
          <a:off x="827584" y="16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28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主题1" id="{D551D403-C711-4E76-86A9-2D88F1C60667}" vid="{B7693A86-B6AE-4844-8EC5-EFA4C9C36D29}"/>
    </a:ext>
  </a:extLst>
</a:theme>
</file>

<file path=ppt/theme/theme2.xml><?xml version="1.0" encoding="utf-8"?>
<a:theme xmlns:a="http://schemas.openxmlformats.org/drawingml/2006/main" name="1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主题1" id="{D551D403-C711-4E76-86A9-2D88F1C60667}" vid="{B7693A86-B6AE-4844-8EC5-EFA4C9C36D29}"/>
    </a:ext>
  </a:extLst>
</a:theme>
</file>

<file path=ppt/theme/theme3.xml><?xml version="1.0" encoding="utf-8"?>
<a:theme xmlns:a="http://schemas.openxmlformats.org/drawingml/2006/main" name="2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主题1" id="{D551D403-C711-4E76-86A9-2D88F1C60667}" vid="{B7693A86-B6AE-4844-8EC5-EFA4C9C36D29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542</Words>
  <Application>Microsoft Office PowerPoint</Application>
  <PresentationFormat>全屏显示(4:3)</PresentationFormat>
  <Paragraphs>135</Paragraphs>
  <Slides>22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主题1</vt:lpstr>
      <vt:lpstr>1_主题1</vt:lpstr>
      <vt:lpstr>2_主题1</vt:lpstr>
      <vt:lpstr> 版本控制工具之Git</vt:lpstr>
      <vt:lpstr>目录</vt:lpstr>
      <vt:lpstr>Git的起源</vt:lpstr>
      <vt:lpstr>版本控制工具发展历程</vt:lpstr>
      <vt:lpstr>Git与SVN对比</vt:lpstr>
      <vt:lpstr>Git与SVN对比</vt:lpstr>
      <vt:lpstr>Git服务器</vt:lpstr>
      <vt:lpstr>Git仓库支持的几种协议</vt:lpstr>
      <vt:lpstr>Windows下Gitblit服务器搭建</vt:lpstr>
      <vt:lpstr>Git客户端</vt:lpstr>
      <vt:lpstr>工作中常用的git命令</vt:lpstr>
      <vt:lpstr>Git的几个关键概念</vt:lpstr>
      <vt:lpstr>Git命令行简介</vt:lpstr>
      <vt:lpstr>Git命令行简介</vt:lpstr>
      <vt:lpstr>Git命令行简介</vt:lpstr>
      <vt:lpstr>Git命令行简介</vt:lpstr>
      <vt:lpstr>Git配置个人信息</vt:lpstr>
      <vt:lpstr>Git忽略特殊文件</vt:lpstr>
      <vt:lpstr>Git分支管理策略</vt:lpstr>
      <vt:lpstr>Git多人协作开发</vt:lpstr>
      <vt:lpstr>Git图形化工具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liuxu</dc:creator>
  <cp:lastModifiedBy>liuxu</cp:lastModifiedBy>
  <cp:revision>52</cp:revision>
  <dcterms:created xsi:type="dcterms:W3CDTF">2017-03-22T03:00:36Z</dcterms:created>
  <dcterms:modified xsi:type="dcterms:W3CDTF">2017-03-28T03:33:02Z</dcterms:modified>
</cp:coreProperties>
</file>