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58" r:id="rId3"/>
    <p:sldId id="259" r:id="rId4"/>
    <p:sldId id="260" r:id="rId5"/>
    <p:sldId id="261" r:id="rId6"/>
    <p:sldId id="263" r:id="rId7"/>
    <p:sldId id="262" r:id="rId8"/>
    <p:sldId id="264" r:id="rId9"/>
    <p:sldId id="265" r:id="rId10"/>
    <p:sldId id="266" r:id="rId11"/>
    <p:sldId id="268" r:id="rId12"/>
    <p:sldId id="269" r:id="rId13"/>
    <p:sldId id="267" r:id="rId14"/>
    <p:sldId id="270" r:id="rId15"/>
    <p:sldId id="272" r:id="rId16"/>
    <p:sldId id="271" r:id="rId17"/>
    <p:sldId id="273" r:id="rId18"/>
    <p:sldId id="274" r:id="rId19"/>
    <p:sldId id="275" r:id="rId20"/>
    <p:sldId id="276" r:id="rId21"/>
    <p:sldId id="277" r:id="rId22"/>
    <p:sldId id="290"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US" altLang="zh-CN"/>
          </a:p>
        </p:txBody>
      </p:sp>
      <p:sp>
        <p:nvSpPr>
          <p:cNvPr id="368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US" altLang="zh-CN"/>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A13EF2BB-0F69-4404-8A1F-ED2554D64956}" type="slidenum">
              <a:rPr lang="en-US" altLang="zh-CN"/>
              <a:pPr>
                <a:defRPr/>
              </a:pPr>
              <a:t>‹#›</a:t>
            </a:fld>
            <a:endParaRPr lang="en-US" altLang="zh-CN"/>
          </a:p>
        </p:txBody>
      </p:sp>
    </p:spTree>
    <p:extLst>
      <p:ext uri="{BB962C8B-B14F-4D97-AF65-F5344CB8AC3E}">
        <p14:creationId xmlns:p14="http://schemas.microsoft.com/office/powerpoint/2010/main" val="38350968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1968AE1-E13E-4662-81D8-C08A8B74A62E}" type="slidenum">
              <a:rPr lang="en-US" altLang="zh-CN"/>
              <a:pPr eaLnBrk="1" hangingPunct="1"/>
              <a:t>23</a:t>
            </a:fld>
            <a:endParaRPr lang="en-US" altLang="zh-CN"/>
          </a:p>
        </p:txBody>
      </p:sp>
      <p:sp>
        <p:nvSpPr>
          <p:cNvPr id="37891" name="Rectangle 2"/>
          <p:cNvSpPr>
            <a:spLocks noRot="1" noChangeArrowheads="1" noTextEdit="1"/>
          </p:cNvSpPr>
          <p:nvPr>
            <p:ph type="sldImg"/>
          </p:nvPr>
        </p:nvSpPr>
        <p:spPr>
          <a:xfrm>
            <a:off x="2508250" y="827088"/>
            <a:ext cx="4038600" cy="3028950"/>
          </a:xfrm>
          <a:ln/>
        </p:spPr>
      </p:sp>
      <p:sp>
        <p:nvSpPr>
          <p:cNvPr id="37892" name="Rectangle 3"/>
          <p:cNvSpPr>
            <a:spLocks noGrp="1" noChangeArrowheads="1"/>
          </p:cNvSpPr>
          <p:nvPr>
            <p:ph type="body" idx="1"/>
          </p:nvPr>
        </p:nvSpPr>
        <p:spPr>
          <a:xfrm>
            <a:off x="2498725" y="4051300"/>
            <a:ext cx="3973513" cy="4021138"/>
          </a:xfrm>
          <a:noFill/>
        </p:spPr>
        <p:txBody>
          <a:bodyPr/>
          <a:lstStyle/>
          <a:p>
            <a:pPr eaLnBrk="1" hangingPunct="1"/>
            <a:r>
              <a:rPr lang="en-US" altLang="zh-CN" sz="1000" smtClean="0">
                <a:latin typeface="ZapfHumnst BT" pitchFamily="34" charset="0"/>
              </a:rPr>
              <a:t>Visual modeling with the UML makes a system’s architecture tangible, permitting you to assess it in multiple dimensions. How portable is it? Can it exploit expected advances in parallel processing? How might you modify it to support a family of systems? The importance of architectural resilience and quality has already been discussed. The UML enables us to evaluate these key characteristics during early iterations—at a point when design defects can be corrected before threatening project success. </a:t>
            </a:r>
          </a:p>
          <a:p>
            <a:pPr eaLnBrk="1" hangingPunct="1"/>
            <a:r>
              <a:rPr lang="en-US" altLang="zh-CN" sz="1000" smtClean="0">
                <a:latin typeface="ZapfHumnst BT" pitchFamily="34" charset="0"/>
              </a:rPr>
              <a:t>Advances in forward and reverse engineering techniques permit any changes to an application’s model to be automatically reflected in its source code, and changes to its source code to be automatically reflected in its model. This is critical when using an iterative process, where you expect such changes with each iteration.</a:t>
            </a:r>
          </a:p>
        </p:txBody>
      </p:sp>
      <p:sp>
        <p:nvSpPr>
          <p:cNvPr id="37893" name="Text Box 4"/>
          <p:cNvSpPr txBox="1">
            <a:spLocks noChangeArrowheads="1"/>
          </p:cNvSpPr>
          <p:nvPr/>
        </p:nvSpPr>
        <p:spPr bwMode="auto">
          <a:xfrm>
            <a:off x="569913" y="1189038"/>
            <a:ext cx="1730375" cy="682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359" tIns="53179" rIns="106359" bIns="53179"/>
          <a:lstStyle>
            <a:lvl1pPr defTabSz="900113" eaLnBrk="0" hangingPunct="0">
              <a:defRPr>
                <a:solidFill>
                  <a:schemeClr val="tx1"/>
                </a:solidFill>
                <a:latin typeface="Arial" charset="0"/>
                <a:ea typeface="宋体" pitchFamily="2" charset="-122"/>
              </a:defRPr>
            </a:lvl1pPr>
            <a:lvl2pPr marL="742950" indent="-285750" defTabSz="900113" eaLnBrk="0" hangingPunct="0">
              <a:defRPr>
                <a:solidFill>
                  <a:schemeClr val="tx1"/>
                </a:solidFill>
                <a:latin typeface="Arial" charset="0"/>
                <a:ea typeface="宋体" pitchFamily="2" charset="-122"/>
              </a:defRPr>
            </a:lvl2pPr>
            <a:lvl3pPr marL="1143000" indent="-228600" defTabSz="900113" eaLnBrk="0" hangingPunct="0">
              <a:defRPr>
                <a:solidFill>
                  <a:schemeClr val="tx1"/>
                </a:solidFill>
                <a:latin typeface="Arial" charset="0"/>
                <a:ea typeface="宋体" pitchFamily="2" charset="-122"/>
              </a:defRPr>
            </a:lvl3pPr>
            <a:lvl4pPr marL="1600200" indent="-228600" defTabSz="900113" eaLnBrk="0" hangingPunct="0">
              <a:defRPr>
                <a:solidFill>
                  <a:schemeClr val="tx1"/>
                </a:solidFill>
                <a:latin typeface="Arial" charset="0"/>
                <a:ea typeface="宋体" pitchFamily="2" charset="-122"/>
              </a:defRPr>
            </a:lvl4pPr>
            <a:lvl5pPr marL="2057400" indent="-228600" defTabSz="900113" eaLnBrk="0" hangingPunct="0">
              <a:defRPr>
                <a:solidFill>
                  <a:schemeClr val="tx1"/>
                </a:solidFill>
                <a:latin typeface="Arial" charset="0"/>
                <a:ea typeface="宋体" pitchFamily="2" charset="-122"/>
              </a:defRPr>
            </a:lvl5pPr>
            <a:lvl6pPr marL="2514600" indent="-228600" defTabSz="900113" eaLnBrk="0" fontAlgn="base" hangingPunct="0">
              <a:spcBef>
                <a:spcPct val="0"/>
              </a:spcBef>
              <a:spcAft>
                <a:spcPct val="0"/>
              </a:spcAft>
              <a:defRPr>
                <a:solidFill>
                  <a:schemeClr val="tx1"/>
                </a:solidFill>
                <a:latin typeface="Arial" charset="0"/>
                <a:ea typeface="宋体" pitchFamily="2" charset="-122"/>
              </a:defRPr>
            </a:lvl6pPr>
            <a:lvl7pPr marL="2971800" indent="-228600" defTabSz="900113" eaLnBrk="0" fontAlgn="base" hangingPunct="0">
              <a:spcBef>
                <a:spcPct val="0"/>
              </a:spcBef>
              <a:spcAft>
                <a:spcPct val="0"/>
              </a:spcAft>
              <a:defRPr>
                <a:solidFill>
                  <a:schemeClr val="tx1"/>
                </a:solidFill>
                <a:latin typeface="Arial" charset="0"/>
                <a:ea typeface="宋体" pitchFamily="2" charset="-122"/>
              </a:defRPr>
            </a:lvl7pPr>
            <a:lvl8pPr marL="3429000" indent="-228600" defTabSz="900113" eaLnBrk="0" fontAlgn="base" hangingPunct="0">
              <a:spcBef>
                <a:spcPct val="0"/>
              </a:spcBef>
              <a:spcAft>
                <a:spcPct val="0"/>
              </a:spcAft>
              <a:defRPr>
                <a:solidFill>
                  <a:schemeClr val="tx1"/>
                </a:solidFill>
                <a:latin typeface="Arial" charset="0"/>
                <a:ea typeface="宋体" pitchFamily="2" charset="-122"/>
              </a:defRPr>
            </a:lvl8pPr>
            <a:lvl9pPr marL="3886200" indent="-228600" defTabSz="900113" eaLnBrk="0" fontAlgn="base" hangingPunct="0">
              <a:spcBef>
                <a:spcPct val="0"/>
              </a:spcBef>
              <a:spcAft>
                <a:spcPct val="0"/>
              </a:spcAft>
              <a:defRPr>
                <a:solidFill>
                  <a:schemeClr val="tx1"/>
                </a:solidFill>
                <a:latin typeface="Arial" charset="0"/>
                <a:ea typeface="宋体" pitchFamily="2" charset="-122"/>
              </a:defRPr>
            </a:lvl9pPr>
          </a:lstStyle>
          <a:p>
            <a:pPr>
              <a:spcAft>
                <a:spcPts val="300"/>
              </a:spcAft>
            </a:pPr>
            <a:r>
              <a:rPr lang="en-US" altLang="zh-CN" sz="1000" noProof="1">
                <a:latin typeface="ZapfHumnst BT" pitchFamily="34" charset="0"/>
              </a:rPr>
              <a:t>The point to be made is that the UML is the language we use to visually model. Since it is a widely</a:t>
            </a:r>
            <a:r>
              <a:rPr lang="en-US" altLang="zh-CN" sz="1000">
                <a:latin typeface="ZapfHumnst BT" pitchFamily="34" charset="0"/>
              </a:rPr>
              <a:t> </a:t>
            </a:r>
            <a:r>
              <a:rPr lang="en-US" altLang="zh-CN" sz="1000" noProof="1">
                <a:latin typeface="ZapfHumnst BT" pitchFamily="34" charset="0"/>
              </a:rPr>
              <a:t>adopted standard, it facilitates the understanding and communication of the visual models we create.</a:t>
            </a:r>
            <a:endParaRPr lang="en-US" altLang="zh-CN" sz="1000">
              <a:latin typeface="ZapfHumnst BT" pitchFamily="34" charset="0"/>
            </a:endParaRPr>
          </a:p>
          <a:p>
            <a:pPr>
              <a:spcAft>
                <a:spcPts val="300"/>
              </a:spcAft>
            </a:pPr>
            <a:r>
              <a:rPr lang="en-US" altLang="zh-CN" sz="1000">
                <a:latin typeface="ZapfHumnst BT" pitchFamily="34" charset="0"/>
              </a:rPr>
              <a:t>Activity diagrams are not shown on the slide. Activity diagrams can be used to model workflows in business process engineering.</a:t>
            </a:r>
          </a:p>
          <a:p>
            <a:pPr>
              <a:spcAft>
                <a:spcPts val="300"/>
              </a:spcAft>
            </a:pPr>
            <a:endParaRPr lang="en-US" altLang="zh-CN" sz="1000" noProof="1">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auto">
          <a:xfrm>
            <a:off x="4760913" y="20638"/>
            <a:ext cx="4438650" cy="4038600"/>
          </a:xfrm>
          <a:custGeom>
            <a:avLst/>
            <a:gdLst>
              <a:gd name="T0" fmla="*/ 186976 w 546"/>
              <a:gd name="T1" fmla="*/ 32504 h 497"/>
              <a:gd name="T2" fmla="*/ 89423 w 546"/>
              <a:gd name="T3" fmla="*/ 576943 h 497"/>
              <a:gd name="T4" fmla="*/ 203235 w 546"/>
              <a:gd name="T5" fmla="*/ 3193501 h 497"/>
              <a:gd name="T6" fmla="*/ 438987 w 546"/>
              <a:gd name="T7" fmla="*/ 3713562 h 497"/>
              <a:gd name="T8" fmla="*/ 1284445 w 546"/>
              <a:gd name="T9" fmla="*/ 3916711 h 497"/>
              <a:gd name="T10" fmla="*/ 1658397 w 546"/>
              <a:gd name="T11" fmla="*/ 4022348 h 497"/>
              <a:gd name="T12" fmla="*/ 4227286 w 546"/>
              <a:gd name="T13" fmla="*/ 3859829 h 497"/>
              <a:gd name="T14" fmla="*/ 4332968 w 546"/>
              <a:gd name="T15" fmla="*/ 1357035 h 497"/>
              <a:gd name="T16" fmla="*/ 2999747 w 546"/>
              <a:gd name="T17" fmla="*/ 130015 h 497"/>
              <a:gd name="T18" fmla="*/ 2024220 w 546"/>
              <a:gd name="T19" fmla="*/ 235653 h 497"/>
              <a:gd name="T20" fmla="*/ 1609620 w 546"/>
              <a:gd name="T21" fmla="*/ 89386 h 497"/>
              <a:gd name="T22" fmla="*/ 1227539 w 546"/>
              <a:gd name="T23" fmla="*/ 16252 h 497"/>
              <a:gd name="T24" fmla="*/ 186976 w 546"/>
              <a:gd name="T25" fmla="*/ 3250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5" name="Group 3"/>
          <p:cNvGrpSpPr>
            <a:grpSpLocks/>
          </p:cNvGrpSpPr>
          <p:nvPr/>
        </p:nvGrpSpPr>
        <p:grpSpPr bwMode="auto">
          <a:xfrm>
            <a:off x="4572000" y="28575"/>
            <a:ext cx="4756150" cy="4338638"/>
            <a:chOff x="2918" y="18"/>
            <a:chExt cx="2958" cy="2699"/>
          </a:xfrm>
        </p:grpSpPr>
        <p:sp>
          <p:nvSpPr>
            <p:cNvPr id="6" name="Freeform 4"/>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5"/>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Freeform 6"/>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 name="Freeform 7"/>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 name="Freeform 8"/>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 name="Freeform 9"/>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 name="Freeform 10"/>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 name="Freeform 11"/>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 name="Freeform 12"/>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 name="Freeform 13"/>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 name="Freeform 14"/>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 name="Freeform 15"/>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16"/>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9" name="Group 17"/>
          <p:cNvGrpSpPr>
            <a:grpSpLocks/>
          </p:cNvGrpSpPr>
          <p:nvPr/>
        </p:nvGrpSpPr>
        <p:grpSpPr bwMode="auto">
          <a:xfrm>
            <a:off x="554038" y="36513"/>
            <a:ext cx="7891462" cy="6821487"/>
            <a:chOff x="349" y="23"/>
            <a:chExt cx="4971" cy="4297"/>
          </a:xfrm>
        </p:grpSpPr>
        <p:sp>
          <p:nvSpPr>
            <p:cNvPr id="20" name="Rectangle 18"/>
            <p:cNvSpPr>
              <a:spLocks noChangeArrowheads="1"/>
            </p:cNvSpPr>
            <p:nvPr/>
          </p:nvSpPr>
          <p:spPr bwMode="auto">
            <a:xfrm>
              <a:off x="38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21" name="Freeform 19"/>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2" name="Freeform 20"/>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3" name="Freeform 21"/>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4" name="Freeform 22"/>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5" name="Freeform 23"/>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24"/>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25"/>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8" name="Freeform 26"/>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9" name="Freeform 27"/>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0" name="Freeform 28"/>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1" name="Rectangle 29"/>
            <p:cNvSpPr>
              <a:spLocks noChangeArrowheads="1"/>
            </p:cNvSpPr>
            <p:nvPr/>
          </p:nvSpPr>
          <p:spPr bwMode="auto">
            <a:xfrm>
              <a:off x="38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2" name="Rectangle 30"/>
            <p:cNvSpPr>
              <a:spLocks noChangeArrowheads="1"/>
            </p:cNvSpPr>
            <p:nvPr/>
          </p:nvSpPr>
          <p:spPr bwMode="auto">
            <a:xfrm>
              <a:off x="82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33" name="Freeform 31"/>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4" name="Freeform 32"/>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5" name="Freeform 33"/>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6" name="Freeform 34"/>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7" name="Freeform 35"/>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8" name="Freeform 36"/>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39" name="Freeform 37"/>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0" name="Freeform 38"/>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1" name="Freeform 39"/>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2" name="Freeform 40"/>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3" name="Rectangle 41"/>
            <p:cNvSpPr>
              <a:spLocks noChangeArrowheads="1"/>
            </p:cNvSpPr>
            <p:nvPr/>
          </p:nvSpPr>
          <p:spPr bwMode="auto">
            <a:xfrm>
              <a:off x="82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4" name="Rectangle 42"/>
            <p:cNvSpPr>
              <a:spLocks noChangeArrowheads="1"/>
            </p:cNvSpPr>
            <p:nvPr/>
          </p:nvSpPr>
          <p:spPr bwMode="auto">
            <a:xfrm>
              <a:off x="127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45" name="Freeform 43"/>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6" name="Freeform 44"/>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7" name="Freeform 45"/>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8" name="Freeform 46"/>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49" name="Freeform 47"/>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0" name="Freeform 48"/>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1" name="Freeform 49"/>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2" name="Freeform 50"/>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3" name="Freeform 51"/>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4" name="Freeform 52"/>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 name="Rectangle 53"/>
            <p:cNvSpPr>
              <a:spLocks noChangeArrowheads="1"/>
            </p:cNvSpPr>
            <p:nvPr/>
          </p:nvSpPr>
          <p:spPr bwMode="auto">
            <a:xfrm>
              <a:off x="127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6" name="Rectangle 54"/>
            <p:cNvSpPr>
              <a:spLocks noChangeArrowheads="1"/>
            </p:cNvSpPr>
            <p:nvPr/>
          </p:nvSpPr>
          <p:spPr bwMode="auto">
            <a:xfrm>
              <a:off x="1724"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57" name="Freeform 55"/>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8" name="Freeform 56"/>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9" name="Freeform 57"/>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0" name="Freeform 58"/>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1" name="Freeform 59"/>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2" name="Freeform 60"/>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3" name="Freeform 61"/>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4" name="Freeform 62"/>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5" name="Freeform 63"/>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6" name="Freeform 64"/>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7" name="Rectangle 65"/>
            <p:cNvSpPr>
              <a:spLocks noChangeArrowheads="1"/>
            </p:cNvSpPr>
            <p:nvPr/>
          </p:nvSpPr>
          <p:spPr bwMode="auto">
            <a:xfrm>
              <a:off x="1724"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8" name="Rectangle 66"/>
            <p:cNvSpPr>
              <a:spLocks noChangeArrowheads="1"/>
            </p:cNvSpPr>
            <p:nvPr/>
          </p:nvSpPr>
          <p:spPr bwMode="auto">
            <a:xfrm>
              <a:off x="2169" y="23"/>
              <a:ext cx="21"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69" name="Freeform 67"/>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0" name="Freeform 68"/>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1" name="Freeform 69"/>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2" name="Freeform 70"/>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3" name="Freeform 71"/>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4" name="Freeform 72"/>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5" name="Freeform 73"/>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6" name="Freeform 74"/>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7" name="Freeform 75"/>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8" name="Freeform 76"/>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9" name="Rectangle 77"/>
            <p:cNvSpPr>
              <a:spLocks noChangeArrowheads="1"/>
            </p:cNvSpPr>
            <p:nvPr/>
          </p:nvSpPr>
          <p:spPr bwMode="auto">
            <a:xfrm>
              <a:off x="2169" y="4269"/>
              <a:ext cx="21"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0" name="Rectangle 78"/>
            <p:cNvSpPr>
              <a:spLocks noChangeArrowheads="1"/>
            </p:cNvSpPr>
            <p:nvPr/>
          </p:nvSpPr>
          <p:spPr bwMode="auto">
            <a:xfrm>
              <a:off x="262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81" name="Freeform 79"/>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2" name="Freeform 80"/>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3" name="Freeform 81"/>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4" name="Freeform 82"/>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5" name="Freeform 83"/>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6" name="Freeform 84"/>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7" name="Freeform 85"/>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8" name="Freeform 86"/>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9" name="Freeform 87"/>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0" name="Freeform 88"/>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1" name="Rectangle 89"/>
            <p:cNvSpPr>
              <a:spLocks noChangeArrowheads="1"/>
            </p:cNvSpPr>
            <p:nvPr/>
          </p:nvSpPr>
          <p:spPr bwMode="auto">
            <a:xfrm>
              <a:off x="262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2" name="Rectangle 90"/>
            <p:cNvSpPr>
              <a:spLocks noChangeArrowheads="1"/>
            </p:cNvSpPr>
            <p:nvPr/>
          </p:nvSpPr>
          <p:spPr bwMode="auto">
            <a:xfrm>
              <a:off x="306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93" name="Freeform 91"/>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4" name="Freeform 92"/>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5" name="Freeform 93"/>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6" name="Freeform 94"/>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7" name="Freeform 95"/>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8" name="Freeform 96"/>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99" name="Freeform 97"/>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0" name="Freeform 98"/>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1" name="Freeform 99"/>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2" name="Freeform 100"/>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 name="Rectangle 101"/>
            <p:cNvSpPr>
              <a:spLocks noChangeArrowheads="1"/>
            </p:cNvSpPr>
            <p:nvPr/>
          </p:nvSpPr>
          <p:spPr bwMode="auto">
            <a:xfrm>
              <a:off x="306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4" name="Rectangle 102"/>
            <p:cNvSpPr>
              <a:spLocks noChangeArrowheads="1"/>
            </p:cNvSpPr>
            <p:nvPr/>
          </p:nvSpPr>
          <p:spPr bwMode="auto">
            <a:xfrm>
              <a:off x="351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05" name="Freeform 103"/>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 name="Freeform 104"/>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 name="Freeform 105"/>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 name="Freeform 106"/>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 name="Freeform 107"/>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 name="Freeform 108"/>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 name="Freeform 109"/>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 name="Freeform 110"/>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 name="Freeform 111"/>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 name="Freeform 112"/>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 name="Rectangle 113"/>
            <p:cNvSpPr>
              <a:spLocks noChangeArrowheads="1"/>
            </p:cNvSpPr>
            <p:nvPr/>
          </p:nvSpPr>
          <p:spPr bwMode="auto">
            <a:xfrm>
              <a:off x="351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 name="Rectangle 114"/>
            <p:cNvSpPr>
              <a:spLocks noChangeArrowheads="1"/>
            </p:cNvSpPr>
            <p:nvPr/>
          </p:nvSpPr>
          <p:spPr bwMode="auto">
            <a:xfrm>
              <a:off x="396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7" name="Freeform 115"/>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 name="Freeform 116"/>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 name="Freeform 117"/>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 name="Freeform 118"/>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 name="Freeform 119"/>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 name="Freeform 120"/>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 name="Freeform 121"/>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 name="Freeform 122"/>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 name="Freeform 123"/>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 name="Freeform 124"/>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 name="Rectangle 125"/>
            <p:cNvSpPr>
              <a:spLocks noChangeArrowheads="1"/>
            </p:cNvSpPr>
            <p:nvPr/>
          </p:nvSpPr>
          <p:spPr bwMode="auto">
            <a:xfrm>
              <a:off x="396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8" name="Rectangle 126"/>
            <p:cNvSpPr>
              <a:spLocks noChangeArrowheads="1"/>
            </p:cNvSpPr>
            <p:nvPr/>
          </p:nvSpPr>
          <p:spPr bwMode="auto">
            <a:xfrm>
              <a:off x="4405"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9" name="Freeform 127"/>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0" name="Freeform 128"/>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1" name="Freeform 129"/>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2" name="Freeform 130"/>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3" name="Freeform 131"/>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4" name="Freeform 132"/>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5" name="Freeform 133"/>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6" name="Freeform 134"/>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7" name="Freeform 135"/>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8" name="Freeform 136"/>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39" name="Rectangle 137"/>
            <p:cNvSpPr>
              <a:spLocks noChangeArrowheads="1"/>
            </p:cNvSpPr>
            <p:nvPr/>
          </p:nvSpPr>
          <p:spPr bwMode="auto">
            <a:xfrm>
              <a:off x="4405"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0" name="Rectangle 138"/>
            <p:cNvSpPr>
              <a:spLocks noChangeArrowheads="1"/>
            </p:cNvSpPr>
            <p:nvPr/>
          </p:nvSpPr>
          <p:spPr bwMode="auto">
            <a:xfrm>
              <a:off x="485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41" name="Freeform 139"/>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2" name="Freeform 140"/>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3" name="Freeform 141"/>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4" name="Freeform 142"/>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5" name="Freeform 143"/>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6" name="Freeform 144"/>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7" name="Freeform 145"/>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8" name="Freeform 146"/>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49" name="Freeform 147"/>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0" name="Freeform 148"/>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1" name="Rectangle 149"/>
            <p:cNvSpPr>
              <a:spLocks noChangeArrowheads="1"/>
            </p:cNvSpPr>
            <p:nvPr/>
          </p:nvSpPr>
          <p:spPr bwMode="auto">
            <a:xfrm>
              <a:off x="485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2" name="Rectangle 150"/>
            <p:cNvSpPr>
              <a:spLocks noChangeArrowheads="1"/>
            </p:cNvSpPr>
            <p:nvPr/>
          </p:nvSpPr>
          <p:spPr bwMode="auto">
            <a:xfrm>
              <a:off x="5300" y="23"/>
              <a:ext cx="20" cy="10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53" name="Freeform 151"/>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4" name="Freeform 152"/>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5" name="Freeform 153"/>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6" name="Freeform 154"/>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7" name="Freeform 155"/>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8" name="Freeform 156"/>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59" name="Freeform 157"/>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0" name="Freeform 158"/>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1" name="Freeform 159"/>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2" name="Freeform 160"/>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3" name="Rectangle 161"/>
            <p:cNvSpPr>
              <a:spLocks noChangeArrowheads="1"/>
            </p:cNvSpPr>
            <p:nvPr/>
          </p:nvSpPr>
          <p:spPr bwMode="auto">
            <a:xfrm>
              <a:off x="5300" y="4269"/>
              <a:ext cx="20" cy="51"/>
            </a:xfrm>
            <a:prstGeom prst="rect">
              <a:avLst/>
            </a:prstGeom>
            <a:solidFill>
              <a:schemeClr val="bg2">
                <a:alpha val="50195"/>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64" name="Freeform 162"/>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0195"/>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65" name="Group 168"/>
          <p:cNvGrpSpPr>
            <a:grpSpLocks/>
          </p:cNvGrpSpPr>
          <p:nvPr/>
        </p:nvGrpSpPr>
        <p:grpSpPr bwMode="auto">
          <a:xfrm>
            <a:off x="152400" y="4724400"/>
            <a:ext cx="1685925" cy="1557338"/>
            <a:chOff x="96" y="2784"/>
            <a:chExt cx="1062" cy="981"/>
          </a:xfrm>
        </p:grpSpPr>
        <p:sp>
          <p:nvSpPr>
            <p:cNvPr id="166" name="Freeform 16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7" name="Freeform 17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8" name="Freeform 17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69" name="Freeform 17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0" name="Freeform 17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1" name="Freeform 17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2" name="Freeform 17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3" name="Freeform 17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4" name="Freeform 17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5" name="Freeform 17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6" name="Freeform 17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7" name="Freeform 18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78" name="Freeform 18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pic>
        <p:nvPicPr>
          <p:cNvPr id="179" name="图片 25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67" name="Rectangle 163"/>
          <p:cNvSpPr>
            <a:spLocks noGrp="1" noRot="1" noChangeArrowheads="1"/>
          </p:cNvSpPr>
          <p:nvPr>
            <p:ph type="ctrTitle"/>
          </p:nvPr>
        </p:nvSpPr>
        <p:spPr>
          <a:xfrm>
            <a:off x="685800" y="2057400"/>
            <a:ext cx="7772400" cy="1143000"/>
          </a:xfrm>
          <a:prstGeom prst="rect">
            <a:avLst/>
          </a:prstGeom>
        </p:spPr>
        <p:txBody>
          <a:bodyPr/>
          <a:lstStyle>
            <a:lvl1pPr>
              <a:defRPr/>
            </a:lvl1pPr>
          </a:lstStyle>
          <a:p>
            <a:pPr lvl="0"/>
            <a:r>
              <a:rPr lang="zh-CN" altLang="en-US" noProof="0" smtClean="0"/>
              <a:t>单击此处编辑母版标题样式</a:t>
            </a:r>
          </a:p>
        </p:txBody>
      </p:sp>
      <p:sp>
        <p:nvSpPr>
          <p:cNvPr id="21671"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80" name="Rectangle 164"/>
          <p:cNvSpPr>
            <a:spLocks noGrp="1" noChangeArrowheads="1"/>
          </p:cNvSpPr>
          <p:nvPr>
            <p:ph type="dt" sz="half" idx="10"/>
          </p:nvPr>
        </p:nvSpPr>
        <p:spPr>
          <a:xfrm>
            <a:off x="301625" y="6248400"/>
            <a:ext cx="2289175" cy="476250"/>
          </a:xfrm>
        </p:spPr>
        <p:txBody>
          <a:bodyPr/>
          <a:lstStyle>
            <a:lvl1pPr>
              <a:defRPr smtClean="0"/>
            </a:lvl1pPr>
          </a:lstStyle>
          <a:p>
            <a:pPr>
              <a:defRPr/>
            </a:pPr>
            <a:endParaRPr lang="en-US" altLang="zh-CN"/>
          </a:p>
        </p:txBody>
      </p:sp>
      <p:sp>
        <p:nvSpPr>
          <p:cNvPr id="181" name="Rectangle 165"/>
          <p:cNvSpPr>
            <a:spLocks noGrp="1" noChangeArrowheads="1"/>
          </p:cNvSpPr>
          <p:nvPr>
            <p:ph type="ftr" sz="quarter" idx="11"/>
          </p:nvPr>
        </p:nvSpPr>
        <p:spPr>
          <a:xfrm>
            <a:off x="3124200" y="6248400"/>
            <a:ext cx="2895600" cy="476250"/>
          </a:xfrm>
        </p:spPr>
        <p:txBody>
          <a:bodyPr/>
          <a:lstStyle>
            <a:lvl1pPr>
              <a:defRPr smtClean="0"/>
            </a:lvl1pPr>
          </a:lstStyle>
          <a:p>
            <a:pPr>
              <a:defRPr/>
            </a:pPr>
            <a:endParaRPr lang="en-US" altLang="zh-CN"/>
          </a:p>
        </p:txBody>
      </p:sp>
      <p:sp>
        <p:nvSpPr>
          <p:cNvPr id="182" name="Rectangle 166"/>
          <p:cNvSpPr>
            <a:spLocks noGrp="1" noChangeArrowheads="1"/>
          </p:cNvSpPr>
          <p:nvPr>
            <p:ph type="sldNum" sz="quarter" idx="12"/>
          </p:nvPr>
        </p:nvSpPr>
        <p:spPr>
          <a:xfrm>
            <a:off x="6553200" y="6248400"/>
            <a:ext cx="2289175" cy="476250"/>
          </a:xfrm>
        </p:spPr>
        <p:txBody>
          <a:bodyPr/>
          <a:lstStyle>
            <a:lvl1pPr>
              <a:defRPr smtClean="0"/>
            </a:lvl1pPr>
          </a:lstStyle>
          <a:p>
            <a:pPr>
              <a:defRPr/>
            </a:pPr>
            <a:fld id="{F8DABA40-BB02-4049-BA2D-F50F48429BC6}" type="slidenum">
              <a:rPr lang="en-US" altLang="zh-CN"/>
              <a:pPr>
                <a:defRPr/>
              </a:pPr>
              <a:t>‹#›</a:t>
            </a:fld>
            <a:endParaRPr lang="en-US" altLang="zh-CN"/>
          </a:p>
        </p:txBody>
      </p:sp>
    </p:spTree>
    <p:extLst>
      <p:ext uri="{BB962C8B-B14F-4D97-AF65-F5344CB8AC3E}">
        <p14:creationId xmlns:p14="http://schemas.microsoft.com/office/powerpoint/2010/main" val="314607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59EAAB62-D0A9-4F5B-9929-B1CC431CC1F9}" type="slidenum">
              <a:rPr lang="en-US" altLang="zh-CN"/>
              <a:pPr>
                <a:defRPr/>
              </a:pPr>
              <a:t>‹#›</a:t>
            </a:fld>
            <a:endParaRPr lang="en-US" altLang="zh-CN"/>
          </a:p>
        </p:txBody>
      </p:sp>
    </p:spTree>
    <p:extLst>
      <p:ext uri="{BB962C8B-B14F-4D97-AF65-F5344CB8AC3E}">
        <p14:creationId xmlns:p14="http://schemas.microsoft.com/office/powerpoint/2010/main" val="33621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3A7A27A7-11A8-4987-8EEC-CA29E6481E0E}" type="slidenum">
              <a:rPr lang="en-US" altLang="zh-CN"/>
              <a:pPr>
                <a:defRPr/>
              </a:pPr>
              <a:t>‹#›</a:t>
            </a:fld>
            <a:endParaRPr lang="en-US" altLang="zh-CN"/>
          </a:p>
        </p:txBody>
      </p:sp>
    </p:spTree>
    <p:extLst>
      <p:ext uri="{BB962C8B-B14F-4D97-AF65-F5344CB8AC3E}">
        <p14:creationId xmlns:p14="http://schemas.microsoft.com/office/powerpoint/2010/main" val="4265268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98450" y="228600"/>
            <a:ext cx="8540750" cy="5870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D2F51954-A5C3-4B4C-BD40-59C381FC2922}" type="slidenum">
              <a:rPr lang="en-US" altLang="zh-CN"/>
              <a:pPr>
                <a:defRPr/>
              </a:pPr>
              <a:t>‹#›</a:t>
            </a:fld>
            <a:endParaRPr lang="en-US" altLang="zh-CN"/>
          </a:p>
        </p:txBody>
      </p:sp>
    </p:spTree>
    <p:extLst>
      <p:ext uri="{BB962C8B-B14F-4D97-AF65-F5344CB8AC3E}">
        <p14:creationId xmlns:p14="http://schemas.microsoft.com/office/powerpoint/2010/main" val="4040796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3478CD3B-9300-462D-84AC-C8736864239E}" type="slidenum">
              <a:rPr lang="en-US" altLang="zh-CN"/>
              <a:pPr>
                <a:defRPr/>
              </a:pPr>
              <a:t>‹#›</a:t>
            </a:fld>
            <a:endParaRPr lang="en-US" altLang="zh-CN"/>
          </a:p>
        </p:txBody>
      </p:sp>
    </p:spTree>
    <p:extLst>
      <p:ext uri="{BB962C8B-B14F-4D97-AF65-F5344CB8AC3E}">
        <p14:creationId xmlns:p14="http://schemas.microsoft.com/office/powerpoint/2010/main" val="405939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86BDBBCD-80BE-4C13-BC48-A797BD230A0F}" type="slidenum">
              <a:rPr lang="en-US" altLang="zh-CN"/>
              <a:pPr>
                <a:defRPr/>
              </a:pPr>
              <a:t>‹#›</a:t>
            </a:fld>
            <a:endParaRPr lang="en-US" altLang="zh-CN"/>
          </a:p>
        </p:txBody>
      </p:sp>
    </p:spTree>
    <p:extLst>
      <p:ext uri="{BB962C8B-B14F-4D97-AF65-F5344CB8AC3E}">
        <p14:creationId xmlns:p14="http://schemas.microsoft.com/office/powerpoint/2010/main" val="365300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252"/>
          <p:cNvSpPr>
            <a:spLocks noGrp="1" noChangeArrowheads="1"/>
          </p:cNvSpPr>
          <p:nvPr>
            <p:ph type="sldNum" sz="quarter" idx="12"/>
          </p:nvPr>
        </p:nvSpPr>
        <p:spPr>
          <a:ln/>
        </p:spPr>
        <p:txBody>
          <a:bodyPr/>
          <a:lstStyle>
            <a:lvl1pPr>
              <a:defRPr/>
            </a:lvl1pPr>
          </a:lstStyle>
          <a:p>
            <a:pPr>
              <a:defRPr/>
            </a:pPr>
            <a:fld id="{199BBAD6-B412-4400-94ED-7BD4793B51A9}" type="slidenum">
              <a:rPr lang="en-US" altLang="zh-CN"/>
              <a:pPr>
                <a:defRPr/>
              </a:pPr>
              <a:t>‹#›</a:t>
            </a:fld>
            <a:endParaRPr lang="en-US" altLang="zh-CN"/>
          </a:p>
        </p:txBody>
      </p:sp>
    </p:spTree>
    <p:extLst>
      <p:ext uri="{BB962C8B-B14F-4D97-AF65-F5344CB8AC3E}">
        <p14:creationId xmlns:p14="http://schemas.microsoft.com/office/powerpoint/2010/main" val="424311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B1BF32D8-F779-4CA5-8308-F9C58664D369}" type="slidenum">
              <a:rPr lang="en-US" altLang="zh-CN"/>
              <a:pPr>
                <a:defRPr/>
              </a:pPr>
              <a:t>‹#›</a:t>
            </a:fld>
            <a:endParaRPr lang="en-US" altLang="zh-CN"/>
          </a:p>
        </p:txBody>
      </p:sp>
    </p:spTree>
    <p:extLst>
      <p:ext uri="{BB962C8B-B14F-4D97-AF65-F5344CB8AC3E}">
        <p14:creationId xmlns:p14="http://schemas.microsoft.com/office/powerpoint/2010/main" val="1826577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252"/>
          <p:cNvSpPr>
            <a:spLocks noGrp="1" noChangeArrowheads="1"/>
          </p:cNvSpPr>
          <p:nvPr>
            <p:ph type="sldNum" sz="quarter" idx="12"/>
          </p:nvPr>
        </p:nvSpPr>
        <p:spPr>
          <a:ln/>
        </p:spPr>
        <p:txBody>
          <a:bodyPr/>
          <a:lstStyle>
            <a:lvl1pPr>
              <a:defRPr/>
            </a:lvl1pPr>
          </a:lstStyle>
          <a:p>
            <a:pPr>
              <a:defRPr/>
            </a:pPr>
            <a:fld id="{D632564A-7DD6-4AA2-AA23-7928234293EB}" type="slidenum">
              <a:rPr lang="en-US" altLang="zh-CN"/>
              <a:pPr>
                <a:defRPr/>
              </a:pPr>
              <a:t>‹#›</a:t>
            </a:fld>
            <a:endParaRPr lang="en-US" altLang="zh-CN"/>
          </a:p>
        </p:txBody>
      </p:sp>
    </p:spTree>
    <p:extLst>
      <p:ext uri="{BB962C8B-B14F-4D97-AF65-F5344CB8AC3E}">
        <p14:creationId xmlns:p14="http://schemas.microsoft.com/office/powerpoint/2010/main" val="355364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a:prstGeom prst="rect">
            <a:avLst/>
          </a:prstGeom>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252"/>
          <p:cNvSpPr>
            <a:spLocks noGrp="1" noChangeArrowheads="1"/>
          </p:cNvSpPr>
          <p:nvPr>
            <p:ph type="sldNum" sz="quarter" idx="12"/>
          </p:nvPr>
        </p:nvSpPr>
        <p:spPr>
          <a:ln/>
        </p:spPr>
        <p:txBody>
          <a:bodyPr/>
          <a:lstStyle>
            <a:lvl1pPr>
              <a:defRPr/>
            </a:lvl1pPr>
          </a:lstStyle>
          <a:p>
            <a:pPr>
              <a:defRPr/>
            </a:pPr>
            <a:fld id="{0325ADAD-4CE2-4492-ABB3-9592AE4FC799}" type="slidenum">
              <a:rPr lang="en-US" altLang="zh-CN"/>
              <a:pPr>
                <a:defRPr/>
              </a:pPr>
              <a:t>‹#›</a:t>
            </a:fld>
            <a:endParaRPr lang="en-US" altLang="zh-CN"/>
          </a:p>
        </p:txBody>
      </p:sp>
    </p:spTree>
    <p:extLst>
      <p:ext uri="{BB962C8B-B14F-4D97-AF65-F5344CB8AC3E}">
        <p14:creationId xmlns:p14="http://schemas.microsoft.com/office/powerpoint/2010/main" val="275347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252"/>
          <p:cNvSpPr>
            <a:spLocks noGrp="1" noChangeArrowheads="1"/>
          </p:cNvSpPr>
          <p:nvPr>
            <p:ph type="sldNum" sz="quarter" idx="12"/>
          </p:nvPr>
        </p:nvSpPr>
        <p:spPr>
          <a:ln/>
        </p:spPr>
        <p:txBody>
          <a:bodyPr/>
          <a:lstStyle>
            <a:lvl1pPr>
              <a:defRPr/>
            </a:lvl1pPr>
          </a:lstStyle>
          <a:p>
            <a:pPr>
              <a:defRPr/>
            </a:pPr>
            <a:fld id="{3E3D2056-89A7-4821-BFE2-78DC3D755DDA}" type="slidenum">
              <a:rPr lang="en-US" altLang="zh-CN"/>
              <a:pPr>
                <a:defRPr/>
              </a:pPr>
              <a:t>‹#›</a:t>
            </a:fld>
            <a:endParaRPr lang="en-US" altLang="zh-CN"/>
          </a:p>
        </p:txBody>
      </p:sp>
    </p:spTree>
    <p:extLst>
      <p:ext uri="{BB962C8B-B14F-4D97-AF65-F5344CB8AC3E}">
        <p14:creationId xmlns:p14="http://schemas.microsoft.com/office/powerpoint/2010/main" val="395416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9D842241-92C9-47CF-8234-B7201213EDEF}" type="slidenum">
              <a:rPr lang="en-US" altLang="zh-CN"/>
              <a:pPr>
                <a:defRPr/>
              </a:pPr>
              <a:t>‹#›</a:t>
            </a:fld>
            <a:endParaRPr lang="en-US" altLang="zh-CN"/>
          </a:p>
        </p:txBody>
      </p:sp>
    </p:spTree>
    <p:extLst>
      <p:ext uri="{BB962C8B-B14F-4D97-AF65-F5344CB8AC3E}">
        <p14:creationId xmlns:p14="http://schemas.microsoft.com/office/powerpoint/2010/main" val="112706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252"/>
          <p:cNvSpPr>
            <a:spLocks noGrp="1" noChangeArrowheads="1"/>
          </p:cNvSpPr>
          <p:nvPr>
            <p:ph type="sldNum" sz="quarter" idx="12"/>
          </p:nvPr>
        </p:nvSpPr>
        <p:spPr>
          <a:ln/>
        </p:spPr>
        <p:txBody>
          <a:bodyPr/>
          <a:lstStyle>
            <a:lvl1pPr>
              <a:defRPr/>
            </a:lvl1pPr>
          </a:lstStyle>
          <a:p>
            <a:pPr>
              <a:defRPr/>
            </a:pPr>
            <a:fld id="{A79610B6-F2DD-4DDF-9C72-E9217A58FA7B}" type="slidenum">
              <a:rPr lang="en-US" altLang="zh-CN"/>
              <a:pPr>
                <a:defRPr/>
              </a:pPr>
              <a:t>‹#›</a:t>
            </a:fld>
            <a:endParaRPr lang="en-US" altLang="zh-CN"/>
          </a:p>
        </p:txBody>
      </p:sp>
    </p:spTree>
    <p:extLst>
      <p:ext uri="{BB962C8B-B14F-4D97-AF65-F5344CB8AC3E}">
        <p14:creationId xmlns:p14="http://schemas.microsoft.com/office/powerpoint/2010/main" val="337517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566738" y="0"/>
            <a:ext cx="7891462" cy="6821488"/>
            <a:chOff x="349" y="23"/>
            <a:chExt cx="4971" cy="4297"/>
          </a:xfrm>
        </p:grpSpPr>
        <p:sp>
          <p:nvSpPr>
            <p:cNvPr id="1132" name="Rectangle 3"/>
            <p:cNvSpPr>
              <a:spLocks noChangeArrowheads="1"/>
            </p:cNvSpPr>
            <p:nvPr/>
          </p:nvSpPr>
          <p:spPr bwMode="auto">
            <a:xfrm>
              <a:off x="38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33" name="Freeform 4"/>
            <p:cNvSpPr>
              <a:spLocks noEditPoints="1"/>
            </p:cNvSpPr>
            <p:nvPr/>
          </p:nvSpPr>
          <p:spPr bwMode="auto">
            <a:xfrm>
              <a:off x="38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4" name="Freeform 5"/>
            <p:cNvSpPr>
              <a:spLocks noEditPoints="1"/>
            </p:cNvSpPr>
            <p:nvPr/>
          </p:nvSpPr>
          <p:spPr bwMode="auto">
            <a:xfrm>
              <a:off x="38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5" name="Freeform 6"/>
            <p:cNvSpPr>
              <a:spLocks noEditPoints="1"/>
            </p:cNvSpPr>
            <p:nvPr/>
          </p:nvSpPr>
          <p:spPr bwMode="auto">
            <a:xfrm>
              <a:off x="38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6" name="Freeform 7"/>
            <p:cNvSpPr>
              <a:spLocks noEditPoints="1"/>
            </p:cNvSpPr>
            <p:nvPr/>
          </p:nvSpPr>
          <p:spPr bwMode="auto">
            <a:xfrm>
              <a:off x="38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7" name="Freeform 8"/>
            <p:cNvSpPr>
              <a:spLocks noEditPoints="1"/>
            </p:cNvSpPr>
            <p:nvPr/>
          </p:nvSpPr>
          <p:spPr bwMode="auto">
            <a:xfrm>
              <a:off x="38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8" name="Freeform 9"/>
            <p:cNvSpPr>
              <a:spLocks noEditPoints="1"/>
            </p:cNvSpPr>
            <p:nvPr/>
          </p:nvSpPr>
          <p:spPr bwMode="auto">
            <a:xfrm>
              <a:off x="38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9" name="Freeform 10"/>
            <p:cNvSpPr>
              <a:spLocks noEditPoints="1"/>
            </p:cNvSpPr>
            <p:nvPr/>
          </p:nvSpPr>
          <p:spPr bwMode="auto">
            <a:xfrm>
              <a:off x="38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0" name="Freeform 11"/>
            <p:cNvSpPr>
              <a:spLocks noEditPoints="1"/>
            </p:cNvSpPr>
            <p:nvPr/>
          </p:nvSpPr>
          <p:spPr bwMode="auto">
            <a:xfrm>
              <a:off x="38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1" name="Freeform 12"/>
            <p:cNvSpPr>
              <a:spLocks noEditPoints="1"/>
            </p:cNvSpPr>
            <p:nvPr/>
          </p:nvSpPr>
          <p:spPr bwMode="auto">
            <a:xfrm>
              <a:off x="38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2" name="Freeform 13"/>
            <p:cNvSpPr>
              <a:spLocks noEditPoints="1"/>
            </p:cNvSpPr>
            <p:nvPr/>
          </p:nvSpPr>
          <p:spPr bwMode="auto">
            <a:xfrm>
              <a:off x="38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3" name="Rectangle 14"/>
            <p:cNvSpPr>
              <a:spLocks noChangeArrowheads="1"/>
            </p:cNvSpPr>
            <p:nvPr/>
          </p:nvSpPr>
          <p:spPr bwMode="auto">
            <a:xfrm>
              <a:off x="38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4" name="Rectangle 15"/>
            <p:cNvSpPr>
              <a:spLocks noChangeArrowheads="1"/>
            </p:cNvSpPr>
            <p:nvPr/>
          </p:nvSpPr>
          <p:spPr bwMode="auto">
            <a:xfrm>
              <a:off x="82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45" name="Freeform 16"/>
            <p:cNvSpPr>
              <a:spLocks noEditPoints="1"/>
            </p:cNvSpPr>
            <p:nvPr/>
          </p:nvSpPr>
          <p:spPr bwMode="auto">
            <a:xfrm>
              <a:off x="82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6" name="Freeform 17"/>
            <p:cNvSpPr>
              <a:spLocks noEditPoints="1"/>
            </p:cNvSpPr>
            <p:nvPr/>
          </p:nvSpPr>
          <p:spPr bwMode="auto">
            <a:xfrm>
              <a:off x="82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7" name="Freeform 18"/>
            <p:cNvSpPr>
              <a:spLocks noEditPoints="1"/>
            </p:cNvSpPr>
            <p:nvPr/>
          </p:nvSpPr>
          <p:spPr bwMode="auto">
            <a:xfrm>
              <a:off x="82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8" name="Freeform 19"/>
            <p:cNvSpPr>
              <a:spLocks noEditPoints="1"/>
            </p:cNvSpPr>
            <p:nvPr/>
          </p:nvSpPr>
          <p:spPr bwMode="auto">
            <a:xfrm>
              <a:off x="82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49" name="Freeform 20"/>
            <p:cNvSpPr>
              <a:spLocks noEditPoints="1"/>
            </p:cNvSpPr>
            <p:nvPr/>
          </p:nvSpPr>
          <p:spPr bwMode="auto">
            <a:xfrm>
              <a:off x="82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0" name="Freeform 21"/>
            <p:cNvSpPr>
              <a:spLocks noEditPoints="1"/>
            </p:cNvSpPr>
            <p:nvPr/>
          </p:nvSpPr>
          <p:spPr bwMode="auto">
            <a:xfrm>
              <a:off x="82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1" name="Freeform 22"/>
            <p:cNvSpPr>
              <a:spLocks noEditPoints="1"/>
            </p:cNvSpPr>
            <p:nvPr/>
          </p:nvSpPr>
          <p:spPr bwMode="auto">
            <a:xfrm>
              <a:off x="82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2" name="Freeform 23"/>
            <p:cNvSpPr>
              <a:spLocks noEditPoints="1"/>
            </p:cNvSpPr>
            <p:nvPr/>
          </p:nvSpPr>
          <p:spPr bwMode="auto">
            <a:xfrm>
              <a:off x="82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3" name="Freeform 24"/>
            <p:cNvSpPr>
              <a:spLocks noEditPoints="1"/>
            </p:cNvSpPr>
            <p:nvPr/>
          </p:nvSpPr>
          <p:spPr bwMode="auto">
            <a:xfrm>
              <a:off x="82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4" name="Freeform 25"/>
            <p:cNvSpPr>
              <a:spLocks noEditPoints="1"/>
            </p:cNvSpPr>
            <p:nvPr/>
          </p:nvSpPr>
          <p:spPr bwMode="auto">
            <a:xfrm>
              <a:off x="82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5" name="Rectangle 26"/>
            <p:cNvSpPr>
              <a:spLocks noChangeArrowheads="1"/>
            </p:cNvSpPr>
            <p:nvPr/>
          </p:nvSpPr>
          <p:spPr bwMode="auto">
            <a:xfrm>
              <a:off x="82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6" name="Rectangle 27"/>
            <p:cNvSpPr>
              <a:spLocks noChangeArrowheads="1"/>
            </p:cNvSpPr>
            <p:nvPr/>
          </p:nvSpPr>
          <p:spPr bwMode="auto">
            <a:xfrm>
              <a:off x="127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57" name="Freeform 28"/>
            <p:cNvSpPr>
              <a:spLocks noEditPoints="1"/>
            </p:cNvSpPr>
            <p:nvPr/>
          </p:nvSpPr>
          <p:spPr bwMode="auto">
            <a:xfrm>
              <a:off x="127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8" name="Freeform 29"/>
            <p:cNvSpPr>
              <a:spLocks noEditPoints="1"/>
            </p:cNvSpPr>
            <p:nvPr/>
          </p:nvSpPr>
          <p:spPr bwMode="auto">
            <a:xfrm>
              <a:off x="127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59" name="Freeform 30"/>
            <p:cNvSpPr>
              <a:spLocks noEditPoints="1"/>
            </p:cNvSpPr>
            <p:nvPr/>
          </p:nvSpPr>
          <p:spPr bwMode="auto">
            <a:xfrm>
              <a:off x="127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0" name="Freeform 31"/>
            <p:cNvSpPr>
              <a:spLocks noEditPoints="1"/>
            </p:cNvSpPr>
            <p:nvPr/>
          </p:nvSpPr>
          <p:spPr bwMode="auto">
            <a:xfrm>
              <a:off x="127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1" name="Freeform 32"/>
            <p:cNvSpPr>
              <a:spLocks noEditPoints="1"/>
            </p:cNvSpPr>
            <p:nvPr/>
          </p:nvSpPr>
          <p:spPr bwMode="auto">
            <a:xfrm>
              <a:off x="127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2" name="Freeform 33"/>
            <p:cNvSpPr>
              <a:spLocks noEditPoints="1"/>
            </p:cNvSpPr>
            <p:nvPr/>
          </p:nvSpPr>
          <p:spPr bwMode="auto">
            <a:xfrm>
              <a:off x="127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3" name="Freeform 34"/>
            <p:cNvSpPr>
              <a:spLocks noEditPoints="1"/>
            </p:cNvSpPr>
            <p:nvPr/>
          </p:nvSpPr>
          <p:spPr bwMode="auto">
            <a:xfrm>
              <a:off x="127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4" name="Freeform 35"/>
            <p:cNvSpPr>
              <a:spLocks noEditPoints="1"/>
            </p:cNvSpPr>
            <p:nvPr/>
          </p:nvSpPr>
          <p:spPr bwMode="auto">
            <a:xfrm>
              <a:off x="127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5" name="Freeform 36"/>
            <p:cNvSpPr>
              <a:spLocks noEditPoints="1"/>
            </p:cNvSpPr>
            <p:nvPr/>
          </p:nvSpPr>
          <p:spPr bwMode="auto">
            <a:xfrm>
              <a:off x="127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6" name="Freeform 37"/>
            <p:cNvSpPr>
              <a:spLocks noEditPoints="1"/>
            </p:cNvSpPr>
            <p:nvPr/>
          </p:nvSpPr>
          <p:spPr bwMode="auto">
            <a:xfrm>
              <a:off x="127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67" name="Rectangle 38"/>
            <p:cNvSpPr>
              <a:spLocks noChangeArrowheads="1"/>
            </p:cNvSpPr>
            <p:nvPr/>
          </p:nvSpPr>
          <p:spPr bwMode="auto">
            <a:xfrm>
              <a:off x="127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8" name="Rectangle 39"/>
            <p:cNvSpPr>
              <a:spLocks noChangeArrowheads="1"/>
            </p:cNvSpPr>
            <p:nvPr/>
          </p:nvSpPr>
          <p:spPr bwMode="auto">
            <a:xfrm>
              <a:off x="1724"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69" name="Freeform 40"/>
            <p:cNvSpPr>
              <a:spLocks noEditPoints="1"/>
            </p:cNvSpPr>
            <p:nvPr/>
          </p:nvSpPr>
          <p:spPr bwMode="auto">
            <a:xfrm>
              <a:off x="1724"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0" name="Freeform 41"/>
            <p:cNvSpPr>
              <a:spLocks noEditPoints="1"/>
            </p:cNvSpPr>
            <p:nvPr/>
          </p:nvSpPr>
          <p:spPr bwMode="auto">
            <a:xfrm>
              <a:off x="1724"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1" name="Freeform 42"/>
            <p:cNvSpPr>
              <a:spLocks noEditPoints="1"/>
            </p:cNvSpPr>
            <p:nvPr/>
          </p:nvSpPr>
          <p:spPr bwMode="auto">
            <a:xfrm>
              <a:off x="1724"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2" name="Freeform 43"/>
            <p:cNvSpPr>
              <a:spLocks noEditPoints="1"/>
            </p:cNvSpPr>
            <p:nvPr/>
          </p:nvSpPr>
          <p:spPr bwMode="auto">
            <a:xfrm>
              <a:off x="1724"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3" name="Freeform 44"/>
            <p:cNvSpPr>
              <a:spLocks noEditPoints="1"/>
            </p:cNvSpPr>
            <p:nvPr/>
          </p:nvSpPr>
          <p:spPr bwMode="auto">
            <a:xfrm>
              <a:off x="1724"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4" name="Freeform 45"/>
            <p:cNvSpPr>
              <a:spLocks noEditPoints="1"/>
            </p:cNvSpPr>
            <p:nvPr/>
          </p:nvSpPr>
          <p:spPr bwMode="auto">
            <a:xfrm>
              <a:off x="1724"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5" name="Freeform 46"/>
            <p:cNvSpPr>
              <a:spLocks noEditPoints="1"/>
            </p:cNvSpPr>
            <p:nvPr/>
          </p:nvSpPr>
          <p:spPr bwMode="auto">
            <a:xfrm>
              <a:off x="1724"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6" name="Freeform 47"/>
            <p:cNvSpPr>
              <a:spLocks noEditPoints="1"/>
            </p:cNvSpPr>
            <p:nvPr/>
          </p:nvSpPr>
          <p:spPr bwMode="auto">
            <a:xfrm>
              <a:off x="1724"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7" name="Freeform 48"/>
            <p:cNvSpPr>
              <a:spLocks noEditPoints="1"/>
            </p:cNvSpPr>
            <p:nvPr/>
          </p:nvSpPr>
          <p:spPr bwMode="auto">
            <a:xfrm>
              <a:off x="1724"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8" name="Freeform 49"/>
            <p:cNvSpPr>
              <a:spLocks noEditPoints="1"/>
            </p:cNvSpPr>
            <p:nvPr/>
          </p:nvSpPr>
          <p:spPr bwMode="auto">
            <a:xfrm>
              <a:off x="1724"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79" name="Rectangle 50"/>
            <p:cNvSpPr>
              <a:spLocks noChangeArrowheads="1"/>
            </p:cNvSpPr>
            <p:nvPr/>
          </p:nvSpPr>
          <p:spPr bwMode="auto">
            <a:xfrm>
              <a:off x="1724"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0" name="Rectangle 51"/>
            <p:cNvSpPr>
              <a:spLocks noChangeArrowheads="1"/>
            </p:cNvSpPr>
            <p:nvPr/>
          </p:nvSpPr>
          <p:spPr bwMode="auto">
            <a:xfrm>
              <a:off x="2169" y="23"/>
              <a:ext cx="21"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81" name="Freeform 52"/>
            <p:cNvSpPr>
              <a:spLocks noEditPoints="1"/>
            </p:cNvSpPr>
            <p:nvPr/>
          </p:nvSpPr>
          <p:spPr bwMode="auto">
            <a:xfrm>
              <a:off x="2169" y="225"/>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2" name="Freeform 53"/>
            <p:cNvSpPr>
              <a:spLocks noEditPoints="1"/>
            </p:cNvSpPr>
            <p:nvPr/>
          </p:nvSpPr>
          <p:spPr bwMode="auto">
            <a:xfrm>
              <a:off x="2169" y="630"/>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3" name="Freeform 54"/>
            <p:cNvSpPr>
              <a:spLocks noEditPoints="1"/>
            </p:cNvSpPr>
            <p:nvPr/>
          </p:nvSpPr>
          <p:spPr bwMode="auto">
            <a:xfrm>
              <a:off x="2169" y="1034"/>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4" name="Freeform 55"/>
            <p:cNvSpPr>
              <a:spLocks noEditPoints="1"/>
            </p:cNvSpPr>
            <p:nvPr/>
          </p:nvSpPr>
          <p:spPr bwMode="auto">
            <a:xfrm>
              <a:off x="2169" y="1438"/>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5" name="Freeform 56"/>
            <p:cNvSpPr>
              <a:spLocks noEditPoints="1"/>
            </p:cNvSpPr>
            <p:nvPr/>
          </p:nvSpPr>
          <p:spPr bwMode="auto">
            <a:xfrm>
              <a:off x="2169" y="1843"/>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6" name="Freeform 57"/>
            <p:cNvSpPr>
              <a:spLocks noEditPoints="1"/>
            </p:cNvSpPr>
            <p:nvPr/>
          </p:nvSpPr>
          <p:spPr bwMode="auto">
            <a:xfrm>
              <a:off x="2169" y="2247"/>
              <a:ext cx="21" cy="304"/>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3 h 60"/>
                <a:gd name="T12" fmla="*/ 0 w 4"/>
                <a:gd name="T13" fmla="*/ 304 h 60"/>
                <a:gd name="T14" fmla="*/ 21 w 4"/>
                <a:gd name="T15" fmla="*/ 304 h 60"/>
                <a:gd name="T16" fmla="*/ 21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7" name="Freeform 58"/>
            <p:cNvSpPr>
              <a:spLocks noEditPoints="1"/>
            </p:cNvSpPr>
            <p:nvPr/>
          </p:nvSpPr>
          <p:spPr bwMode="auto">
            <a:xfrm>
              <a:off x="2169" y="2652"/>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8" name="Freeform 59"/>
            <p:cNvSpPr>
              <a:spLocks noEditPoints="1"/>
            </p:cNvSpPr>
            <p:nvPr/>
          </p:nvSpPr>
          <p:spPr bwMode="auto">
            <a:xfrm>
              <a:off x="2169" y="3056"/>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89" name="Freeform 60"/>
            <p:cNvSpPr>
              <a:spLocks noEditPoints="1"/>
            </p:cNvSpPr>
            <p:nvPr/>
          </p:nvSpPr>
          <p:spPr bwMode="auto">
            <a:xfrm>
              <a:off x="2169" y="3461"/>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0" name="Freeform 61"/>
            <p:cNvSpPr>
              <a:spLocks noEditPoints="1"/>
            </p:cNvSpPr>
            <p:nvPr/>
          </p:nvSpPr>
          <p:spPr bwMode="auto">
            <a:xfrm>
              <a:off x="2169" y="3865"/>
              <a:ext cx="21" cy="303"/>
            </a:xfrm>
            <a:custGeom>
              <a:avLst/>
              <a:gdLst>
                <a:gd name="T0" fmla="*/ 0 w 4"/>
                <a:gd name="T1" fmla="*/ 0 h 60"/>
                <a:gd name="T2" fmla="*/ 0 w 4"/>
                <a:gd name="T3" fmla="*/ 101 h 60"/>
                <a:gd name="T4" fmla="*/ 21 w 4"/>
                <a:gd name="T5" fmla="*/ 101 h 60"/>
                <a:gd name="T6" fmla="*/ 21 w 4"/>
                <a:gd name="T7" fmla="*/ 0 h 60"/>
                <a:gd name="T8" fmla="*/ 0 w 4"/>
                <a:gd name="T9" fmla="*/ 0 h 60"/>
                <a:gd name="T10" fmla="*/ 0 w 4"/>
                <a:gd name="T11" fmla="*/ 202 h 60"/>
                <a:gd name="T12" fmla="*/ 0 w 4"/>
                <a:gd name="T13" fmla="*/ 303 h 60"/>
                <a:gd name="T14" fmla="*/ 21 w 4"/>
                <a:gd name="T15" fmla="*/ 303 h 60"/>
                <a:gd name="T16" fmla="*/ 21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1" name="Rectangle 62"/>
            <p:cNvSpPr>
              <a:spLocks noChangeArrowheads="1"/>
            </p:cNvSpPr>
            <p:nvPr/>
          </p:nvSpPr>
          <p:spPr bwMode="auto">
            <a:xfrm>
              <a:off x="2169" y="4269"/>
              <a:ext cx="21"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2" name="Rectangle 63"/>
            <p:cNvSpPr>
              <a:spLocks noChangeArrowheads="1"/>
            </p:cNvSpPr>
            <p:nvPr/>
          </p:nvSpPr>
          <p:spPr bwMode="auto">
            <a:xfrm>
              <a:off x="262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193" name="Freeform 64"/>
            <p:cNvSpPr>
              <a:spLocks noEditPoints="1"/>
            </p:cNvSpPr>
            <p:nvPr/>
          </p:nvSpPr>
          <p:spPr bwMode="auto">
            <a:xfrm>
              <a:off x="262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4" name="Freeform 65"/>
            <p:cNvSpPr>
              <a:spLocks noEditPoints="1"/>
            </p:cNvSpPr>
            <p:nvPr/>
          </p:nvSpPr>
          <p:spPr bwMode="auto">
            <a:xfrm>
              <a:off x="262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5" name="Freeform 66"/>
            <p:cNvSpPr>
              <a:spLocks noEditPoints="1"/>
            </p:cNvSpPr>
            <p:nvPr/>
          </p:nvSpPr>
          <p:spPr bwMode="auto">
            <a:xfrm>
              <a:off x="262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6" name="Freeform 67"/>
            <p:cNvSpPr>
              <a:spLocks noEditPoints="1"/>
            </p:cNvSpPr>
            <p:nvPr/>
          </p:nvSpPr>
          <p:spPr bwMode="auto">
            <a:xfrm>
              <a:off x="262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7" name="Freeform 68"/>
            <p:cNvSpPr>
              <a:spLocks noEditPoints="1"/>
            </p:cNvSpPr>
            <p:nvPr/>
          </p:nvSpPr>
          <p:spPr bwMode="auto">
            <a:xfrm>
              <a:off x="262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8" name="Freeform 69"/>
            <p:cNvSpPr>
              <a:spLocks noEditPoints="1"/>
            </p:cNvSpPr>
            <p:nvPr/>
          </p:nvSpPr>
          <p:spPr bwMode="auto">
            <a:xfrm>
              <a:off x="262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99" name="Freeform 70"/>
            <p:cNvSpPr>
              <a:spLocks noEditPoints="1"/>
            </p:cNvSpPr>
            <p:nvPr/>
          </p:nvSpPr>
          <p:spPr bwMode="auto">
            <a:xfrm>
              <a:off x="262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0" name="Freeform 71"/>
            <p:cNvSpPr>
              <a:spLocks noEditPoints="1"/>
            </p:cNvSpPr>
            <p:nvPr/>
          </p:nvSpPr>
          <p:spPr bwMode="auto">
            <a:xfrm>
              <a:off x="262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1" name="Freeform 72"/>
            <p:cNvSpPr>
              <a:spLocks noEditPoints="1"/>
            </p:cNvSpPr>
            <p:nvPr/>
          </p:nvSpPr>
          <p:spPr bwMode="auto">
            <a:xfrm>
              <a:off x="262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2" name="Freeform 73"/>
            <p:cNvSpPr>
              <a:spLocks noEditPoints="1"/>
            </p:cNvSpPr>
            <p:nvPr/>
          </p:nvSpPr>
          <p:spPr bwMode="auto">
            <a:xfrm>
              <a:off x="262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3" name="Rectangle 74"/>
            <p:cNvSpPr>
              <a:spLocks noChangeArrowheads="1"/>
            </p:cNvSpPr>
            <p:nvPr/>
          </p:nvSpPr>
          <p:spPr bwMode="auto">
            <a:xfrm>
              <a:off x="262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4" name="Rectangle 75"/>
            <p:cNvSpPr>
              <a:spLocks noChangeArrowheads="1"/>
            </p:cNvSpPr>
            <p:nvPr/>
          </p:nvSpPr>
          <p:spPr bwMode="auto">
            <a:xfrm>
              <a:off x="306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05" name="Freeform 76"/>
            <p:cNvSpPr>
              <a:spLocks noEditPoints="1"/>
            </p:cNvSpPr>
            <p:nvPr/>
          </p:nvSpPr>
          <p:spPr bwMode="auto">
            <a:xfrm>
              <a:off x="306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6" name="Freeform 77"/>
            <p:cNvSpPr>
              <a:spLocks noEditPoints="1"/>
            </p:cNvSpPr>
            <p:nvPr/>
          </p:nvSpPr>
          <p:spPr bwMode="auto">
            <a:xfrm>
              <a:off x="306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7" name="Freeform 78"/>
            <p:cNvSpPr>
              <a:spLocks noEditPoints="1"/>
            </p:cNvSpPr>
            <p:nvPr/>
          </p:nvSpPr>
          <p:spPr bwMode="auto">
            <a:xfrm>
              <a:off x="306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8" name="Freeform 79"/>
            <p:cNvSpPr>
              <a:spLocks noEditPoints="1"/>
            </p:cNvSpPr>
            <p:nvPr/>
          </p:nvSpPr>
          <p:spPr bwMode="auto">
            <a:xfrm>
              <a:off x="306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09" name="Freeform 80"/>
            <p:cNvSpPr>
              <a:spLocks noEditPoints="1"/>
            </p:cNvSpPr>
            <p:nvPr/>
          </p:nvSpPr>
          <p:spPr bwMode="auto">
            <a:xfrm>
              <a:off x="306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0" name="Freeform 81"/>
            <p:cNvSpPr>
              <a:spLocks noEditPoints="1"/>
            </p:cNvSpPr>
            <p:nvPr/>
          </p:nvSpPr>
          <p:spPr bwMode="auto">
            <a:xfrm>
              <a:off x="306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1" name="Freeform 82"/>
            <p:cNvSpPr>
              <a:spLocks noEditPoints="1"/>
            </p:cNvSpPr>
            <p:nvPr/>
          </p:nvSpPr>
          <p:spPr bwMode="auto">
            <a:xfrm>
              <a:off x="306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2" name="Freeform 83"/>
            <p:cNvSpPr>
              <a:spLocks noEditPoints="1"/>
            </p:cNvSpPr>
            <p:nvPr/>
          </p:nvSpPr>
          <p:spPr bwMode="auto">
            <a:xfrm>
              <a:off x="306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3" name="Freeform 84"/>
            <p:cNvSpPr>
              <a:spLocks noEditPoints="1"/>
            </p:cNvSpPr>
            <p:nvPr/>
          </p:nvSpPr>
          <p:spPr bwMode="auto">
            <a:xfrm>
              <a:off x="306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4" name="Freeform 85"/>
            <p:cNvSpPr>
              <a:spLocks noEditPoints="1"/>
            </p:cNvSpPr>
            <p:nvPr/>
          </p:nvSpPr>
          <p:spPr bwMode="auto">
            <a:xfrm>
              <a:off x="306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5" name="Rectangle 86"/>
            <p:cNvSpPr>
              <a:spLocks noChangeArrowheads="1"/>
            </p:cNvSpPr>
            <p:nvPr/>
          </p:nvSpPr>
          <p:spPr bwMode="auto">
            <a:xfrm>
              <a:off x="306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6" name="Rectangle 87"/>
            <p:cNvSpPr>
              <a:spLocks noChangeArrowheads="1"/>
            </p:cNvSpPr>
            <p:nvPr/>
          </p:nvSpPr>
          <p:spPr bwMode="auto">
            <a:xfrm>
              <a:off x="351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17" name="Freeform 88"/>
            <p:cNvSpPr>
              <a:spLocks noEditPoints="1"/>
            </p:cNvSpPr>
            <p:nvPr/>
          </p:nvSpPr>
          <p:spPr bwMode="auto">
            <a:xfrm>
              <a:off x="351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8" name="Freeform 89"/>
            <p:cNvSpPr>
              <a:spLocks noEditPoints="1"/>
            </p:cNvSpPr>
            <p:nvPr/>
          </p:nvSpPr>
          <p:spPr bwMode="auto">
            <a:xfrm>
              <a:off x="351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19" name="Freeform 90"/>
            <p:cNvSpPr>
              <a:spLocks noEditPoints="1"/>
            </p:cNvSpPr>
            <p:nvPr/>
          </p:nvSpPr>
          <p:spPr bwMode="auto">
            <a:xfrm>
              <a:off x="351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0" name="Freeform 91"/>
            <p:cNvSpPr>
              <a:spLocks noEditPoints="1"/>
            </p:cNvSpPr>
            <p:nvPr/>
          </p:nvSpPr>
          <p:spPr bwMode="auto">
            <a:xfrm>
              <a:off x="351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1" name="Freeform 92"/>
            <p:cNvSpPr>
              <a:spLocks noEditPoints="1"/>
            </p:cNvSpPr>
            <p:nvPr/>
          </p:nvSpPr>
          <p:spPr bwMode="auto">
            <a:xfrm>
              <a:off x="351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2" name="Freeform 93"/>
            <p:cNvSpPr>
              <a:spLocks noEditPoints="1"/>
            </p:cNvSpPr>
            <p:nvPr/>
          </p:nvSpPr>
          <p:spPr bwMode="auto">
            <a:xfrm>
              <a:off x="351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3" name="Freeform 94"/>
            <p:cNvSpPr>
              <a:spLocks noEditPoints="1"/>
            </p:cNvSpPr>
            <p:nvPr/>
          </p:nvSpPr>
          <p:spPr bwMode="auto">
            <a:xfrm>
              <a:off x="351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4" name="Freeform 95"/>
            <p:cNvSpPr>
              <a:spLocks noEditPoints="1"/>
            </p:cNvSpPr>
            <p:nvPr/>
          </p:nvSpPr>
          <p:spPr bwMode="auto">
            <a:xfrm>
              <a:off x="351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5" name="Freeform 96"/>
            <p:cNvSpPr>
              <a:spLocks noEditPoints="1"/>
            </p:cNvSpPr>
            <p:nvPr/>
          </p:nvSpPr>
          <p:spPr bwMode="auto">
            <a:xfrm>
              <a:off x="351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6" name="Freeform 97"/>
            <p:cNvSpPr>
              <a:spLocks noEditPoints="1"/>
            </p:cNvSpPr>
            <p:nvPr/>
          </p:nvSpPr>
          <p:spPr bwMode="auto">
            <a:xfrm>
              <a:off x="351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27" name="Rectangle 98"/>
            <p:cNvSpPr>
              <a:spLocks noChangeArrowheads="1"/>
            </p:cNvSpPr>
            <p:nvPr/>
          </p:nvSpPr>
          <p:spPr bwMode="auto">
            <a:xfrm>
              <a:off x="351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8" name="Rectangle 99"/>
            <p:cNvSpPr>
              <a:spLocks noChangeArrowheads="1"/>
            </p:cNvSpPr>
            <p:nvPr/>
          </p:nvSpPr>
          <p:spPr bwMode="auto">
            <a:xfrm>
              <a:off x="396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29" name="Freeform 100"/>
            <p:cNvSpPr>
              <a:spLocks noEditPoints="1"/>
            </p:cNvSpPr>
            <p:nvPr/>
          </p:nvSpPr>
          <p:spPr bwMode="auto">
            <a:xfrm>
              <a:off x="396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0" name="Freeform 101"/>
            <p:cNvSpPr>
              <a:spLocks noEditPoints="1"/>
            </p:cNvSpPr>
            <p:nvPr/>
          </p:nvSpPr>
          <p:spPr bwMode="auto">
            <a:xfrm>
              <a:off x="396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1" name="Freeform 102"/>
            <p:cNvSpPr>
              <a:spLocks noEditPoints="1"/>
            </p:cNvSpPr>
            <p:nvPr/>
          </p:nvSpPr>
          <p:spPr bwMode="auto">
            <a:xfrm>
              <a:off x="396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2" name="Freeform 103"/>
            <p:cNvSpPr>
              <a:spLocks noEditPoints="1"/>
            </p:cNvSpPr>
            <p:nvPr/>
          </p:nvSpPr>
          <p:spPr bwMode="auto">
            <a:xfrm>
              <a:off x="396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3" name="Freeform 104"/>
            <p:cNvSpPr>
              <a:spLocks noEditPoints="1"/>
            </p:cNvSpPr>
            <p:nvPr/>
          </p:nvSpPr>
          <p:spPr bwMode="auto">
            <a:xfrm>
              <a:off x="396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4" name="Freeform 105"/>
            <p:cNvSpPr>
              <a:spLocks noEditPoints="1"/>
            </p:cNvSpPr>
            <p:nvPr/>
          </p:nvSpPr>
          <p:spPr bwMode="auto">
            <a:xfrm>
              <a:off x="396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5" name="Freeform 106"/>
            <p:cNvSpPr>
              <a:spLocks noEditPoints="1"/>
            </p:cNvSpPr>
            <p:nvPr/>
          </p:nvSpPr>
          <p:spPr bwMode="auto">
            <a:xfrm>
              <a:off x="396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6" name="Freeform 107"/>
            <p:cNvSpPr>
              <a:spLocks noEditPoints="1"/>
            </p:cNvSpPr>
            <p:nvPr/>
          </p:nvSpPr>
          <p:spPr bwMode="auto">
            <a:xfrm>
              <a:off x="396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7" name="Freeform 108"/>
            <p:cNvSpPr>
              <a:spLocks noEditPoints="1"/>
            </p:cNvSpPr>
            <p:nvPr/>
          </p:nvSpPr>
          <p:spPr bwMode="auto">
            <a:xfrm>
              <a:off x="396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8" name="Freeform 109"/>
            <p:cNvSpPr>
              <a:spLocks noEditPoints="1"/>
            </p:cNvSpPr>
            <p:nvPr/>
          </p:nvSpPr>
          <p:spPr bwMode="auto">
            <a:xfrm>
              <a:off x="396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39" name="Rectangle 110"/>
            <p:cNvSpPr>
              <a:spLocks noChangeArrowheads="1"/>
            </p:cNvSpPr>
            <p:nvPr/>
          </p:nvSpPr>
          <p:spPr bwMode="auto">
            <a:xfrm>
              <a:off x="396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0" name="Rectangle 111"/>
            <p:cNvSpPr>
              <a:spLocks noChangeArrowheads="1"/>
            </p:cNvSpPr>
            <p:nvPr/>
          </p:nvSpPr>
          <p:spPr bwMode="auto">
            <a:xfrm>
              <a:off x="4405"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41" name="Freeform 112"/>
            <p:cNvSpPr>
              <a:spLocks noEditPoints="1"/>
            </p:cNvSpPr>
            <p:nvPr/>
          </p:nvSpPr>
          <p:spPr bwMode="auto">
            <a:xfrm>
              <a:off x="4405"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2" name="Freeform 113"/>
            <p:cNvSpPr>
              <a:spLocks noEditPoints="1"/>
            </p:cNvSpPr>
            <p:nvPr/>
          </p:nvSpPr>
          <p:spPr bwMode="auto">
            <a:xfrm>
              <a:off x="4405"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3" name="Freeform 114"/>
            <p:cNvSpPr>
              <a:spLocks noEditPoints="1"/>
            </p:cNvSpPr>
            <p:nvPr/>
          </p:nvSpPr>
          <p:spPr bwMode="auto">
            <a:xfrm>
              <a:off x="4405"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4" name="Freeform 115"/>
            <p:cNvSpPr>
              <a:spLocks noEditPoints="1"/>
            </p:cNvSpPr>
            <p:nvPr/>
          </p:nvSpPr>
          <p:spPr bwMode="auto">
            <a:xfrm>
              <a:off x="4405"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5" name="Freeform 116"/>
            <p:cNvSpPr>
              <a:spLocks noEditPoints="1"/>
            </p:cNvSpPr>
            <p:nvPr/>
          </p:nvSpPr>
          <p:spPr bwMode="auto">
            <a:xfrm>
              <a:off x="4405"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6" name="Freeform 117"/>
            <p:cNvSpPr>
              <a:spLocks noEditPoints="1"/>
            </p:cNvSpPr>
            <p:nvPr/>
          </p:nvSpPr>
          <p:spPr bwMode="auto">
            <a:xfrm>
              <a:off x="4405"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7" name="Freeform 118"/>
            <p:cNvSpPr>
              <a:spLocks noEditPoints="1"/>
            </p:cNvSpPr>
            <p:nvPr/>
          </p:nvSpPr>
          <p:spPr bwMode="auto">
            <a:xfrm>
              <a:off x="4405"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8" name="Freeform 119"/>
            <p:cNvSpPr>
              <a:spLocks noEditPoints="1"/>
            </p:cNvSpPr>
            <p:nvPr/>
          </p:nvSpPr>
          <p:spPr bwMode="auto">
            <a:xfrm>
              <a:off x="4405"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49" name="Freeform 120"/>
            <p:cNvSpPr>
              <a:spLocks noEditPoints="1"/>
            </p:cNvSpPr>
            <p:nvPr/>
          </p:nvSpPr>
          <p:spPr bwMode="auto">
            <a:xfrm>
              <a:off x="4405"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0" name="Freeform 121"/>
            <p:cNvSpPr>
              <a:spLocks noEditPoints="1"/>
            </p:cNvSpPr>
            <p:nvPr/>
          </p:nvSpPr>
          <p:spPr bwMode="auto">
            <a:xfrm>
              <a:off x="4405"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1" name="Rectangle 122"/>
            <p:cNvSpPr>
              <a:spLocks noChangeArrowheads="1"/>
            </p:cNvSpPr>
            <p:nvPr/>
          </p:nvSpPr>
          <p:spPr bwMode="auto">
            <a:xfrm>
              <a:off x="4405"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2" name="Rectangle 123"/>
            <p:cNvSpPr>
              <a:spLocks noChangeArrowheads="1"/>
            </p:cNvSpPr>
            <p:nvPr/>
          </p:nvSpPr>
          <p:spPr bwMode="auto">
            <a:xfrm>
              <a:off x="485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53" name="Freeform 124"/>
            <p:cNvSpPr>
              <a:spLocks noEditPoints="1"/>
            </p:cNvSpPr>
            <p:nvPr/>
          </p:nvSpPr>
          <p:spPr bwMode="auto">
            <a:xfrm>
              <a:off x="485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4" name="Freeform 125"/>
            <p:cNvSpPr>
              <a:spLocks noEditPoints="1"/>
            </p:cNvSpPr>
            <p:nvPr/>
          </p:nvSpPr>
          <p:spPr bwMode="auto">
            <a:xfrm>
              <a:off x="485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5" name="Freeform 126"/>
            <p:cNvSpPr>
              <a:spLocks noEditPoints="1"/>
            </p:cNvSpPr>
            <p:nvPr/>
          </p:nvSpPr>
          <p:spPr bwMode="auto">
            <a:xfrm>
              <a:off x="485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6" name="Freeform 127"/>
            <p:cNvSpPr>
              <a:spLocks noEditPoints="1"/>
            </p:cNvSpPr>
            <p:nvPr/>
          </p:nvSpPr>
          <p:spPr bwMode="auto">
            <a:xfrm>
              <a:off x="485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7" name="Freeform 128"/>
            <p:cNvSpPr>
              <a:spLocks noEditPoints="1"/>
            </p:cNvSpPr>
            <p:nvPr/>
          </p:nvSpPr>
          <p:spPr bwMode="auto">
            <a:xfrm>
              <a:off x="485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8" name="Freeform 129"/>
            <p:cNvSpPr>
              <a:spLocks noEditPoints="1"/>
            </p:cNvSpPr>
            <p:nvPr/>
          </p:nvSpPr>
          <p:spPr bwMode="auto">
            <a:xfrm>
              <a:off x="485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59" name="Freeform 130"/>
            <p:cNvSpPr>
              <a:spLocks noEditPoints="1"/>
            </p:cNvSpPr>
            <p:nvPr/>
          </p:nvSpPr>
          <p:spPr bwMode="auto">
            <a:xfrm>
              <a:off x="485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0" name="Freeform 131"/>
            <p:cNvSpPr>
              <a:spLocks noEditPoints="1"/>
            </p:cNvSpPr>
            <p:nvPr/>
          </p:nvSpPr>
          <p:spPr bwMode="auto">
            <a:xfrm>
              <a:off x="485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1" name="Freeform 132"/>
            <p:cNvSpPr>
              <a:spLocks noEditPoints="1"/>
            </p:cNvSpPr>
            <p:nvPr/>
          </p:nvSpPr>
          <p:spPr bwMode="auto">
            <a:xfrm>
              <a:off x="485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2" name="Freeform 133"/>
            <p:cNvSpPr>
              <a:spLocks noEditPoints="1"/>
            </p:cNvSpPr>
            <p:nvPr/>
          </p:nvSpPr>
          <p:spPr bwMode="auto">
            <a:xfrm>
              <a:off x="485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3" name="Rectangle 134"/>
            <p:cNvSpPr>
              <a:spLocks noChangeArrowheads="1"/>
            </p:cNvSpPr>
            <p:nvPr/>
          </p:nvSpPr>
          <p:spPr bwMode="auto">
            <a:xfrm>
              <a:off x="485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4" name="Rectangle 135"/>
            <p:cNvSpPr>
              <a:spLocks noChangeArrowheads="1"/>
            </p:cNvSpPr>
            <p:nvPr/>
          </p:nvSpPr>
          <p:spPr bwMode="auto">
            <a:xfrm>
              <a:off x="5300" y="23"/>
              <a:ext cx="20" cy="10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65" name="Freeform 136"/>
            <p:cNvSpPr>
              <a:spLocks noEditPoints="1"/>
            </p:cNvSpPr>
            <p:nvPr/>
          </p:nvSpPr>
          <p:spPr bwMode="auto">
            <a:xfrm>
              <a:off x="5300" y="225"/>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6" name="Freeform 137"/>
            <p:cNvSpPr>
              <a:spLocks noEditPoints="1"/>
            </p:cNvSpPr>
            <p:nvPr/>
          </p:nvSpPr>
          <p:spPr bwMode="auto">
            <a:xfrm>
              <a:off x="5300" y="630"/>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7" name="Freeform 138"/>
            <p:cNvSpPr>
              <a:spLocks noEditPoints="1"/>
            </p:cNvSpPr>
            <p:nvPr/>
          </p:nvSpPr>
          <p:spPr bwMode="auto">
            <a:xfrm>
              <a:off x="5300" y="1034"/>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8" name="Freeform 139"/>
            <p:cNvSpPr>
              <a:spLocks noEditPoints="1"/>
            </p:cNvSpPr>
            <p:nvPr/>
          </p:nvSpPr>
          <p:spPr bwMode="auto">
            <a:xfrm>
              <a:off x="5300" y="1438"/>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69" name="Freeform 140"/>
            <p:cNvSpPr>
              <a:spLocks noEditPoints="1"/>
            </p:cNvSpPr>
            <p:nvPr/>
          </p:nvSpPr>
          <p:spPr bwMode="auto">
            <a:xfrm>
              <a:off x="5300" y="1843"/>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0" name="Freeform 141"/>
            <p:cNvSpPr>
              <a:spLocks noEditPoints="1"/>
            </p:cNvSpPr>
            <p:nvPr/>
          </p:nvSpPr>
          <p:spPr bwMode="auto">
            <a:xfrm>
              <a:off x="5300" y="2247"/>
              <a:ext cx="20" cy="304"/>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3 h 60"/>
                <a:gd name="T12" fmla="*/ 0 w 4"/>
                <a:gd name="T13" fmla="*/ 304 h 60"/>
                <a:gd name="T14" fmla="*/ 20 w 4"/>
                <a:gd name="T15" fmla="*/ 304 h 60"/>
                <a:gd name="T16" fmla="*/ 20 w 4"/>
                <a:gd name="T17" fmla="*/ 203 h 60"/>
                <a:gd name="T18" fmla="*/ 0 w 4"/>
                <a:gd name="T19" fmla="*/ 20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1" name="Freeform 142"/>
            <p:cNvSpPr>
              <a:spLocks noEditPoints="1"/>
            </p:cNvSpPr>
            <p:nvPr/>
          </p:nvSpPr>
          <p:spPr bwMode="auto">
            <a:xfrm>
              <a:off x="5300" y="2652"/>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2" name="Freeform 143"/>
            <p:cNvSpPr>
              <a:spLocks noEditPoints="1"/>
            </p:cNvSpPr>
            <p:nvPr/>
          </p:nvSpPr>
          <p:spPr bwMode="auto">
            <a:xfrm>
              <a:off x="5300" y="3056"/>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3" name="Freeform 144"/>
            <p:cNvSpPr>
              <a:spLocks noEditPoints="1"/>
            </p:cNvSpPr>
            <p:nvPr/>
          </p:nvSpPr>
          <p:spPr bwMode="auto">
            <a:xfrm>
              <a:off x="5300" y="3461"/>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4" name="Freeform 145"/>
            <p:cNvSpPr>
              <a:spLocks noEditPoints="1"/>
            </p:cNvSpPr>
            <p:nvPr/>
          </p:nvSpPr>
          <p:spPr bwMode="auto">
            <a:xfrm>
              <a:off x="5300" y="3865"/>
              <a:ext cx="20" cy="303"/>
            </a:xfrm>
            <a:custGeom>
              <a:avLst/>
              <a:gdLst>
                <a:gd name="T0" fmla="*/ 0 w 4"/>
                <a:gd name="T1" fmla="*/ 0 h 60"/>
                <a:gd name="T2" fmla="*/ 0 w 4"/>
                <a:gd name="T3" fmla="*/ 101 h 60"/>
                <a:gd name="T4" fmla="*/ 20 w 4"/>
                <a:gd name="T5" fmla="*/ 101 h 60"/>
                <a:gd name="T6" fmla="*/ 20 w 4"/>
                <a:gd name="T7" fmla="*/ 0 h 60"/>
                <a:gd name="T8" fmla="*/ 0 w 4"/>
                <a:gd name="T9" fmla="*/ 0 h 60"/>
                <a:gd name="T10" fmla="*/ 0 w 4"/>
                <a:gd name="T11" fmla="*/ 202 h 60"/>
                <a:gd name="T12" fmla="*/ 0 w 4"/>
                <a:gd name="T13" fmla="*/ 303 h 60"/>
                <a:gd name="T14" fmla="*/ 20 w 4"/>
                <a:gd name="T15" fmla="*/ 303 h 60"/>
                <a:gd name="T16" fmla="*/ 20 w 4"/>
                <a:gd name="T17" fmla="*/ 202 h 60"/>
                <a:gd name="T18" fmla="*/ 0 w 4"/>
                <a:gd name="T19" fmla="*/ 202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275" name="Rectangle 146"/>
            <p:cNvSpPr>
              <a:spLocks noChangeArrowheads="1"/>
            </p:cNvSpPr>
            <p:nvPr/>
          </p:nvSpPr>
          <p:spPr bwMode="auto">
            <a:xfrm>
              <a:off x="5300" y="4269"/>
              <a:ext cx="20" cy="51"/>
            </a:xfrm>
            <a:prstGeom prst="rect">
              <a:avLst/>
            </a:prstGeom>
            <a:solidFill>
              <a:schemeClr val="bg2">
                <a:alpha val="59999"/>
              </a:schemeClr>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endParaRPr lang="zh-CN" altLang="en-US"/>
            </a:p>
          </p:txBody>
        </p:sp>
        <p:sp>
          <p:nvSpPr>
            <p:cNvPr id="1276" name="Freeform 147"/>
            <p:cNvSpPr>
              <a:spLocks/>
            </p:cNvSpPr>
            <p:nvPr/>
          </p:nvSpPr>
          <p:spPr bwMode="auto">
            <a:xfrm>
              <a:off x="349" y="3304"/>
              <a:ext cx="20" cy="10"/>
            </a:xfrm>
            <a:custGeom>
              <a:avLst/>
              <a:gdLst>
                <a:gd name="T0" fmla="*/ 0 w 4"/>
                <a:gd name="T1" fmla="*/ 5 h 2"/>
                <a:gd name="T2" fmla="*/ 0 w 4"/>
                <a:gd name="T3" fmla="*/ 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7" name="Group 148"/>
          <p:cNvGrpSpPr>
            <a:grpSpLocks/>
          </p:cNvGrpSpPr>
          <p:nvPr/>
        </p:nvGrpSpPr>
        <p:grpSpPr bwMode="auto">
          <a:xfrm>
            <a:off x="1066800" y="3444875"/>
            <a:ext cx="533400" cy="492125"/>
            <a:chOff x="96" y="2784"/>
            <a:chExt cx="1062" cy="981"/>
          </a:xfrm>
        </p:grpSpPr>
        <p:sp>
          <p:nvSpPr>
            <p:cNvPr id="1119" name="Freeform 14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0" name="Freeform 15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1" name="Freeform 15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2" name="Freeform 15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3" name="Freeform 15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4" name="Freeform 15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5" name="Freeform 15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6" name="Freeform 15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7" name="Freeform 15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8" name="Freeform 15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29" name="Freeform 15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0" name="Freeform 16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31" name="Freeform 16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8" name="Group 162"/>
          <p:cNvGrpSpPr>
            <a:grpSpLocks/>
          </p:cNvGrpSpPr>
          <p:nvPr/>
        </p:nvGrpSpPr>
        <p:grpSpPr bwMode="auto">
          <a:xfrm>
            <a:off x="1066800" y="4552950"/>
            <a:ext cx="533400" cy="492125"/>
            <a:chOff x="96" y="2784"/>
            <a:chExt cx="1062" cy="981"/>
          </a:xfrm>
        </p:grpSpPr>
        <p:sp>
          <p:nvSpPr>
            <p:cNvPr id="1106" name="Freeform 163"/>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7" name="Freeform 164"/>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8" name="Freeform 165"/>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9" name="Freeform 166"/>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0" name="Freeform 167"/>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1" name="Freeform 168"/>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2" name="Freeform 169"/>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3" name="Freeform 170"/>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4" name="Freeform 171"/>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5" name="Freeform 172"/>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6" name="Freeform 173"/>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7" name="Freeform 174"/>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18" name="Freeform 175"/>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29" name="Group 176"/>
          <p:cNvGrpSpPr>
            <a:grpSpLocks/>
          </p:cNvGrpSpPr>
          <p:nvPr/>
        </p:nvGrpSpPr>
        <p:grpSpPr bwMode="auto">
          <a:xfrm>
            <a:off x="1066800" y="5562600"/>
            <a:ext cx="533400" cy="492125"/>
            <a:chOff x="96" y="2784"/>
            <a:chExt cx="1062" cy="981"/>
          </a:xfrm>
        </p:grpSpPr>
        <p:sp>
          <p:nvSpPr>
            <p:cNvPr id="1093" name="Freeform 177"/>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4" name="Freeform 178"/>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5" name="Freeform 179"/>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6" name="Freeform 180"/>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7" name="Freeform 181"/>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8" name="Freeform 182"/>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9" name="Freeform 183"/>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0" name="Freeform 184"/>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1" name="Freeform 185"/>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2" name="Freeform 186"/>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3" name="Freeform 187"/>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4" name="Freeform 188"/>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105" name="Freeform 189"/>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0" name="Group 190"/>
          <p:cNvGrpSpPr>
            <a:grpSpLocks/>
          </p:cNvGrpSpPr>
          <p:nvPr/>
        </p:nvGrpSpPr>
        <p:grpSpPr bwMode="auto">
          <a:xfrm>
            <a:off x="381000" y="3962400"/>
            <a:ext cx="533400" cy="492125"/>
            <a:chOff x="96" y="2784"/>
            <a:chExt cx="1062" cy="981"/>
          </a:xfrm>
        </p:grpSpPr>
        <p:sp>
          <p:nvSpPr>
            <p:cNvPr id="1080" name="Freeform 191"/>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1" name="Freeform 192"/>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2" name="Freeform 193"/>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3" name="Freeform 194"/>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4" name="Freeform 195"/>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5" name="Freeform 196"/>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6" name="Freeform 197"/>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7" name="Freeform 198"/>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8" name="Freeform 199"/>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89" name="Freeform 200"/>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0" name="Freeform 201"/>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1" name="Freeform 202"/>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92" name="Freeform 203"/>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1" name="Group 204"/>
          <p:cNvGrpSpPr>
            <a:grpSpLocks/>
          </p:cNvGrpSpPr>
          <p:nvPr/>
        </p:nvGrpSpPr>
        <p:grpSpPr bwMode="auto">
          <a:xfrm>
            <a:off x="381000" y="5070475"/>
            <a:ext cx="533400" cy="492125"/>
            <a:chOff x="96" y="2784"/>
            <a:chExt cx="1062" cy="981"/>
          </a:xfrm>
        </p:grpSpPr>
        <p:sp>
          <p:nvSpPr>
            <p:cNvPr id="1067" name="Freeform 205"/>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8" name="Freeform 206"/>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9" name="Freeform 207"/>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0" name="Freeform 208"/>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1" name="Freeform 209"/>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2" name="Freeform 210"/>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3" name="Freeform 211"/>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4" name="Freeform 212"/>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5" name="Freeform 213"/>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6" name="Freeform 214"/>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7" name="Freeform 215"/>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8" name="Freeform 216"/>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79" name="Freeform 217"/>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2" name="Group 218"/>
          <p:cNvGrpSpPr>
            <a:grpSpLocks/>
          </p:cNvGrpSpPr>
          <p:nvPr/>
        </p:nvGrpSpPr>
        <p:grpSpPr bwMode="auto">
          <a:xfrm>
            <a:off x="381000" y="6121400"/>
            <a:ext cx="533400" cy="492125"/>
            <a:chOff x="96" y="2784"/>
            <a:chExt cx="1062" cy="981"/>
          </a:xfrm>
        </p:grpSpPr>
        <p:sp>
          <p:nvSpPr>
            <p:cNvPr id="1054" name="Freeform 219"/>
            <p:cNvSpPr>
              <a:spLocks/>
            </p:cNvSpPr>
            <p:nvPr userDrawn="1"/>
          </p:nvSpPr>
          <p:spPr bwMode="auto">
            <a:xfrm>
              <a:off x="121" y="2784"/>
              <a:ext cx="207" cy="81"/>
            </a:xfrm>
            <a:custGeom>
              <a:avLst/>
              <a:gdLst>
                <a:gd name="T0" fmla="*/ 151 w 41"/>
                <a:gd name="T1" fmla="*/ 61 h 16"/>
                <a:gd name="T2" fmla="*/ 187 w 41"/>
                <a:gd name="T3" fmla="*/ 51 h 16"/>
                <a:gd name="T4" fmla="*/ 192 w 41"/>
                <a:gd name="T5" fmla="*/ 46 h 16"/>
                <a:gd name="T6" fmla="*/ 157 w 41"/>
                <a:gd name="T7" fmla="*/ 5 h 16"/>
                <a:gd name="T8" fmla="*/ 40 w 41"/>
                <a:gd name="T9" fmla="*/ 56 h 16"/>
                <a:gd name="T10" fmla="*/ 151 w 41"/>
                <a:gd name="T11" fmla="*/ 61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5" name="Freeform 220"/>
            <p:cNvSpPr>
              <a:spLocks noEditPoints="1"/>
            </p:cNvSpPr>
            <p:nvPr userDrawn="1"/>
          </p:nvSpPr>
          <p:spPr bwMode="auto">
            <a:xfrm>
              <a:off x="96" y="2789"/>
              <a:ext cx="1062" cy="976"/>
            </a:xfrm>
            <a:custGeom>
              <a:avLst/>
              <a:gdLst>
                <a:gd name="T0" fmla="*/ 824 w 210"/>
                <a:gd name="T1" fmla="*/ 784 h 193"/>
                <a:gd name="T2" fmla="*/ 769 w 210"/>
                <a:gd name="T3" fmla="*/ 632 h 193"/>
                <a:gd name="T4" fmla="*/ 718 w 210"/>
                <a:gd name="T5" fmla="*/ 501 h 193"/>
                <a:gd name="T6" fmla="*/ 834 w 210"/>
                <a:gd name="T7" fmla="*/ 470 h 193"/>
                <a:gd name="T8" fmla="*/ 738 w 210"/>
                <a:gd name="T9" fmla="*/ 415 h 193"/>
                <a:gd name="T10" fmla="*/ 794 w 210"/>
                <a:gd name="T11" fmla="*/ 420 h 193"/>
                <a:gd name="T12" fmla="*/ 794 w 210"/>
                <a:gd name="T13" fmla="*/ 389 h 193"/>
                <a:gd name="T14" fmla="*/ 683 w 210"/>
                <a:gd name="T15" fmla="*/ 394 h 193"/>
                <a:gd name="T16" fmla="*/ 647 w 210"/>
                <a:gd name="T17" fmla="*/ 632 h 193"/>
                <a:gd name="T18" fmla="*/ 627 w 210"/>
                <a:gd name="T19" fmla="*/ 425 h 193"/>
                <a:gd name="T20" fmla="*/ 597 w 210"/>
                <a:gd name="T21" fmla="*/ 339 h 193"/>
                <a:gd name="T22" fmla="*/ 627 w 210"/>
                <a:gd name="T23" fmla="*/ 258 h 193"/>
                <a:gd name="T24" fmla="*/ 612 w 210"/>
                <a:gd name="T25" fmla="*/ 187 h 193"/>
                <a:gd name="T26" fmla="*/ 602 w 210"/>
                <a:gd name="T27" fmla="*/ 121 h 193"/>
                <a:gd name="T28" fmla="*/ 668 w 210"/>
                <a:gd name="T29" fmla="*/ 197 h 193"/>
                <a:gd name="T30" fmla="*/ 754 w 210"/>
                <a:gd name="T31" fmla="*/ 91 h 193"/>
                <a:gd name="T32" fmla="*/ 743 w 210"/>
                <a:gd name="T33" fmla="*/ 182 h 193"/>
                <a:gd name="T34" fmla="*/ 723 w 210"/>
                <a:gd name="T35" fmla="*/ 243 h 193"/>
                <a:gd name="T36" fmla="*/ 728 w 210"/>
                <a:gd name="T37" fmla="*/ 339 h 193"/>
                <a:gd name="T38" fmla="*/ 1006 w 210"/>
                <a:gd name="T39" fmla="*/ 147 h 193"/>
                <a:gd name="T40" fmla="*/ 455 w 210"/>
                <a:gd name="T41" fmla="*/ 5 h 193"/>
                <a:gd name="T42" fmla="*/ 283 w 210"/>
                <a:gd name="T43" fmla="*/ 40 h 193"/>
                <a:gd name="T44" fmla="*/ 430 w 210"/>
                <a:gd name="T45" fmla="*/ 61 h 193"/>
                <a:gd name="T46" fmla="*/ 303 w 210"/>
                <a:gd name="T47" fmla="*/ 111 h 193"/>
                <a:gd name="T48" fmla="*/ 293 w 210"/>
                <a:gd name="T49" fmla="*/ 147 h 193"/>
                <a:gd name="T50" fmla="*/ 192 w 210"/>
                <a:gd name="T51" fmla="*/ 86 h 193"/>
                <a:gd name="T52" fmla="*/ 66 w 210"/>
                <a:gd name="T53" fmla="*/ 582 h 193"/>
                <a:gd name="T54" fmla="*/ 308 w 210"/>
                <a:gd name="T55" fmla="*/ 738 h 193"/>
                <a:gd name="T56" fmla="*/ 228 w 210"/>
                <a:gd name="T57" fmla="*/ 673 h 193"/>
                <a:gd name="T58" fmla="*/ 177 w 210"/>
                <a:gd name="T59" fmla="*/ 733 h 193"/>
                <a:gd name="T60" fmla="*/ 162 w 210"/>
                <a:gd name="T61" fmla="*/ 647 h 193"/>
                <a:gd name="T62" fmla="*/ 233 w 210"/>
                <a:gd name="T63" fmla="*/ 435 h 193"/>
                <a:gd name="T64" fmla="*/ 339 w 210"/>
                <a:gd name="T65" fmla="*/ 420 h 193"/>
                <a:gd name="T66" fmla="*/ 359 w 210"/>
                <a:gd name="T67" fmla="*/ 480 h 193"/>
                <a:gd name="T68" fmla="*/ 308 w 210"/>
                <a:gd name="T69" fmla="*/ 612 h 193"/>
                <a:gd name="T70" fmla="*/ 460 w 210"/>
                <a:gd name="T71" fmla="*/ 910 h 193"/>
                <a:gd name="T72" fmla="*/ 941 w 210"/>
                <a:gd name="T73" fmla="*/ 839 h 193"/>
                <a:gd name="T74" fmla="*/ 920 w 210"/>
                <a:gd name="T75" fmla="*/ 334 h 193"/>
                <a:gd name="T76" fmla="*/ 834 w 210"/>
                <a:gd name="T77" fmla="*/ 303 h 193"/>
                <a:gd name="T78" fmla="*/ 571 w 210"/>
                <a:gd name="T79" fmla="*/ 308 h 193"/>
                <a:gd name="T80" fmla="*/ 546 w 210"/>
                <a:gd name="T81" fmla="*/ 440 h 193"/>
                <a:gd name="T82" fmla="*/ 577 w 210"/>
                <a:gd name="T83" fmla="*/ 253 h 193"/>
                <a:gd name="T84" fmla="*/ 450 w 210"/>
                <a:gd name="T85" fmla="*/ 131 h 193"/>
                <a:gd name="T86" fmla="*/ 531 w 210"/>
                <a:gd name="T87" fmla="*/ 177 h 193"/>
                <a:gd name="T88" fmla="*/ 308 w 210"/>
                <a:gd name="T89" fmla="*/ 364 h 193"/>
                <a:gd name="T90" fmla="*/ 121 w 210"/>
                <a:gd name="T91" fmla="*/ 187 h 193"/>
                <a:gd name="T92" fmla="*/ 344 w 210"/>
                <a:gd name="T93" fmla="*/ 202 h 193"/>
                <a:gd name="T94" fmla="*/ 400 w 210"/>
                <a:gd name="T95" fmla="*/ 202 h 193"/>
                <a:gd name="T96" fmla="*/ 546 w 210"/>
                <a:gd name="T97" fmla="*/ 228 h 193"/>
                <a:gd name="T98" fmla="*/ 501 w 210"/>
                <a:gd name="T99" fmla="*/ 470 h 193"/>
                <a:gd name="T100" fmla="*/ 470 w 210"/>
                <a:gd name="T101" fmla="*/ 258 h 193"/>
                <a:gd name="T102" fmla="*/ 308 w 210"/>
                <a:gd name="T103" fmla="*/ 364 h 193"/>
                <a:gd name="T104" fmla="*/ 405 w 210"/>
                <a:gd name="T105" fmla="*/ 415 h 193"/>
                <a:gd name="T106" fmla="*/ 445 w 210"/>
                <a:gd name="T107" fmla="*/ 293 h 193"/>
                <a:gd name="T108" fmla="*/ 516 w 210"/>
                <a:gd name="T109" fmla="*/ 733 h 193"/>
                <a:gd name="T110" fmla="*/ 415 w 210"/>
                <a:gd name="T111" fmla="*/ 485 h 193"/>
                <a:gd name="T112" fmla="*/ 592 w 210"/>
                <a:gd name="T113" fmla="*/ 536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6" name="Freeform 221"/>
            <p:cNvSpPr>
              <a:spLocks/>
            </p:cNvSpPr>
            <p:nvPr userDrawn="1"/>
          </p:nvSpPr>
          <p:spPr bwMode="auto">
            <a:xfrm>
              <a:off x="348" y="3254"/>
              <a:ext cx="86" cy="102"/>
            </a:xfrm>
            <a:custGeom>
              <a:avLst/>
              <a:gdLst>
                <a:gd name="T0" fmla="*/ 71 w 17"/>
                <a:gd name="T1" fmla="*/ 26 h 20"/>
                <a:gd name="T2" fmla="*/ 46 w 17"/>
                <a:gd name="T3" fmla="*/ 102 h 20"/>
                <a:gd name="T4" fmla="*/ 71 w 17"/>
                <a:gd name="T5" fmla="*/ 26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7" name="Freeform 222"/>
            <p:cNvSpPr>
              <a:spLocks/>
            </p:cNvSpPr>
            <p:nvPr userDrawn="1"/>
          </p:nvSpPr>
          <p:spPr bwMode="auto">
            <a:xfrm>
              <a:off x="267" y="3295"/>
              <a:ext cx="76" cy="136"/>
            </a:xfrm>
            <a:custGeom>
              <a:avLst/>
              <a:gdLst>
                <a:gd name="T0" fmla="*/ 35 w 15"/>
                <a:gd name="T1" fmla="*/ 50 h 27"/>
                <a:gd name="T2" fmla="*/ 20 w 15"/>
                <a:gd name="T3" fmla="*/ 126 h 27"/>
                <a:gd name="T4" fmla="*/ 76 w 15"/>
                <a:gd name="T5" fmla="*/ 81 h 27"/>
                <a:gd name="T6" fmla="*/ 66 w 15"/>
                <a:gd name="T7" fmla="*/ 40 h 27"/>
                <a:gd name="T8" fmla="*/ 35 w 15"/>
                <a:gd name="T9" fmla="*/ 5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8" name="Freeform 223"/>
            <p:cNvSpPr>
              <a:spLocks/>
            </p:cNvSpPr>
            <p:nvPr userDrawn="1"/>
          </p:nvSpPr>
          <p:spPr bwMode="auto">
            <a:xfrm>
              <a:off x="222" y="3022"/>
              <a:ext cx="243" cy="116"/>
            </a:xfrm>
            <a:custGeom>
              <a:avLst/>
              <a:gdLst>
                <a:gd name="T0" fmla="*/ 203 w 48"/>
                <a:gd name="T1" fmla="*/ 10 h 23"/>
                <a:gd name="T2" fmla="*/ 46 w 48"/>
                <a:gd name="T3" fmla="*/ 5 h 23"/>
                <a:gd name="T4" fmla="*/ 5 w 48"/>
                <a:gd name="T5" fmla="*/ 45 h 23"/>
                <a:gd name="T6" fmla="*/ 111 w 48"/>
                <a:gd name="T7" fmla="*/ 106 h 23"/>
                <a:gd name="T8" fmla="*/ 172 w 48"/>
                <a:gd name="T9" fmla="*/ 101 h 23"/>
                <a:gd name="T10" fmla="*/ 203 w 48"/>
                <a:gd name="T11" fmla="*/ 96 h 23"/>
                <a:gd name="T12" fmla="*/ 203 w 48"/>
                <a:gd name="T13" fmla="*/ 10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9" name="Freeform 224"/>
            <p:cNvSpPr>
              <a:spLocks/>
            </p:cNvSpPr>
            <p:nvPr userDrawn="1"/>
          </p:nvSpPr>
          <p:spPr bwMode="auto">
            <a:xfrm>
              <a:off x="500" y="3345"/>
              <a:ext cx="177" cy="187"/>
            </a:xfrm>
            <a:custGeom>
              <a:avLst/>
              <a:gdLst>
                <a:gd name="T0" fmla="*/ 121 w 35"/>
                <a:gd name="T1" fmla="*/ 10 h 37"/>
                <a:gd name="T2" fmla="*/ 56 w 35"/>
                <a:gd name="T3" fmla="*/ 10 h 37"/>
                <a:gd name="T4" fmla="*/ 20 w 35"/>
                <a:gd name="T5" fmla="*/ 101 h 37"/>
                <a:gd name="T6" fmla="*/ 142 w 35"/>
                <a:gd name="T7" fmla="*/ 111 h 37"/>
                <a:gd name="T8" fmla="*/ 121 w 35"/>
                <a:gd name="T9" fmla="*/ 1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0" name="Freeform 225"/>
            <p:cNvSpPr>
              <a:spLocks/>
            </p:cNvSpPr>
            <p:nvPr userDrawn="1"/>
          </p:nvSpPr>
          <p:spPr bwMode="auto">
            <a:xfrm>
              <a:off x="905" y="3158"/>
              <a:ext cx="177" cy="36"/>
            </a:xfrm>
            <a:custGeom>
              <a:avLst/>
              <a:gdLst>
                <a:gd name="T0" fmla="*/ 25 w 35"/>
                <a:gd name="T1" fmla="*/ 0 h 7"/>
                <a:gd name="T2" fmla="*/ 71 w 35"/>
                <a:gd name="T3" fmla="*/ 26 h 7"/>
                <a:gd name="T4" fmla="*/ 25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1" name="Freeform 226"/>
            <p:cNvSpPr>
              <a:spLocks/>
            </p:cNvSpPr>
            <p:nvPr userDrawn="1"/>
          </p:nvSpPr>
          <p:spPr bwMode="auto">
            <a:xfrm>
              <a:off x="965" y="3153"/>
              <a:ext cx="137" cy="81"/>
            </a:xfrm>
            <a:custGeom>
              <a:avLst/>
              <a:gdLst>
                <a:gd name="T0" fmla="*/ 36 w 27"/>
                <a:gd name="T1" fmla="*/ 66 h 16"/>
                <a:gd name="T2" fmla="*/ 127 w 27"/>
                <a:gd name="T3" fmla="*/ 30 h 16"/>
                <a:gd name="T4" fmla="*/ 86 w 27"/>
                <a:gd name="T5" fmla="*/ 5 h 16"/>
                <a:gd name="T6" fmla="*/ 36 w 27"/>
                <a:gd name="T7" fmla="*/ 56 h 16"/>
                <a:gd name="T8" fmla="*/ 36 w 27"/>
                <a:gd name="T9" fmla="*/ 6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2" name="Freeform 227"/>
            <p:cNvSpPr>
              <a:spLocks/>
            </p:cNvSpPr>
            <p:nvPr userDrawn="1"/>
          </p:nvSpPr>
          <p:spPr bwMode="auto">
            <a:xfrm>
              <a:off x="960" y="3204"/>
              <a:ext cx="177" cy="86"/>
            </a:xfrm>
            <a:custGeom>
              <a:avLst/>
              <a:gdLst>
                <a:gd name="T0" fmla="*/ 126 w 35"/>
                <a:gd name="T1" fmla="*/ 30 h 17"/>
                <a:gd name="T2" fmla="*/ 40 w 35"/>
                <a:gd name="T3" fmla="*/ 51 h 17"/>
                <a:gd name="T4" fmla="*/ 30 w 35"/>
                <a:gd name="T5" fmla="*/ 66 h 17"/>
                <a:gd name="T6" fmla="*/ 137 w 35"/>
                <a:gd name="T7" fmla="*/ 61 h 17"/>
                <a:gd name="T8" fmla="*/ 126 w 35"/>
                <a:gd name="T9" fmla="*/ 3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3" name="Freeform 228"/>
            <p:cNvSpPr>
              <a:spLocks/>
            </p:cNvSpPr>
            <p:nvPr userDrawn="1"/>
          </p:nvSpPr>
          <p:spPr bwMode="auto">
            <a:xfrm>
              <a:off x="844" y="3285"/>
              <a:ext cx="248" cy="60"/>
            </a:xfrm>
            <a:custGeom>
              <a:avLst/>
              <a:gdLst>
                <a:gd name="T0" fmla="*/ 202 w 49"/>
                <a:gd name="T1" fmla="*/ 15 h 12"/>
                <a:gd name="T2" fmla="*/ 147 w 49"/>
                <a:gd name="T3" fmla="*/ 5 h 12"/>
                <a:gd name="T4" fmla="*/ 35 w 49"/>
                <a:gd name="T5" fmla="*/ 0 h 12"/>
                <a:gd name="T6" fmla="*/ 10 w 49"/>
                <a:gd name="T7" fmla="*/ 25 h 12"/>
                <a:gd name="T8" fmla="*/ 101 w 49"/>
                <a:gd name="T9" fmla="*/ 40 h 12"/>
                <a:gd name="T10" fmla="*/ 208 w 49"/>
                <a:gd name="T11" fmla="*/ 40 h 12"/>
                <a:gd name="T12" fmla="*/ 202 w 49"/>
                <a:gd name="T13" fmla="*/ 1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4" name="Freeform 229"/>
            <p:cNvSpPr>
              <a:spLocks/>
            </p:cNvSpPr>
            <p:nvPr userDrawn="1"/>
          </p:nvSpPr>
          <p:spPr bwMode="auto">
            <a:xfrm>
              <a:off x="869" y="3340"/>
              <a:ext cx="203" cy="56"/>
            </a:xfrm>
            <a:custGeom>
              <a:avLst/>
              <a:gdLst>
                <a:gd name="T0" fmla="*/ 188 w 40"/>
                <a:gd name="T1" fmla="*/ 10 h 11"/>
                <a:gd name="T2" fmla="*/ 132 w 40"/>
                <a:gd name="T3" fmla="*/ 20 h 11"/>
                <a:gd name="T4" fmla="*/ 66 w 40"/>
                <a:gd name="T5" fmla="*/ 15 h 11"/>
                <a:gd name="T6" fmla="*/ 5 w 40"/>
                <a:gd name="T7" fmla="*/ 10 h 11"/>
                <a:gd name="T8" fmla="*/ 178 w 40"/>
                <a:gd name="T9" fmla="*/ 41 h 11"/>
                <a:gd name="T10" fmla="*/ 188 w 40"/>
                <a:gd name="T11" fmla="*/ 10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5" name="Freeform 230"/>
            <p:cNvSpPr>
              <a:spLocks/>
            </p:cNvSpPr>
            <p:nvPr userDrawn="1"/>
          </p:nvSpPr>
          <p:spPr bwMode="auto">
            <a:xfrm>
              <a:off x="859" y="3386"/>
              <a:ext cx="207" cy="172"/>
            </a:xfrm>
            <a:custGeom>
              <a:avLst/>
              <a:gdLst>
                <a:gd name="T0" fmla="*/ 141 w 41"/>
                <a:gd name="T1" fmla="*/ 46 h 34"/>
                <a:gd name="T2" fmla="*/ 66 w 41"/>
                <a:gd name="T3" fmla="*/ 30 h 34"/>
                <a:gd name="T4" fmla="*/ 20 w 41"/>
                <a:gd name="T5" fmla="*/ 76 h 34"/>
                <a:gd name="T6" fmla="*/ 5 w 41"/>
                <a:gd name="T7" fmla="*/ 96 h 34"/>
                <a:gd name="T8" fmla="*/ 45 w 41"/>
                <a:gd name="T9" fmla="*/ 96 h 34"/>
                <a:gd name="T10" fmla="*/ 86 w 41"/>
                <a:gd name="T11" fmla="*/ 137 h 34"/>
                <a:gd name="T12" fmla="*/ 106 w 41"/>
                <a:gd name="T13" fmla="*/ 152 h 34"/>
                <a:gd name="T14" fmla="*/ 146 w 41"/>
                <a:gd name="T15" fmla="*/ 96 h 34"/>
                <a:gd name="T16" fmla="*/ 197 w 41"/>
                <a:gd name="T17" fmla="*/ 96 h 34"/>
                <a:gd name="T18" fmla="*/ 141 w 41"/>
                <a:gd name="T19" fmla="*/ 46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66" name="Freeform 231"/>
            <p:cNvSpPr>
              <a:spLocks/>
            </p:cNvSpPr>
            <p:nvPr userDrawn="1"/>
          </p:nvSpPr>
          <p:spPr bwMode="auto">
            <a:xfrm>
              <a:off x="996" y="3305"/>
              <a:ext cx="126" cy="318"/>
            </a:xfrm>
            <a:custGeom>
              <a:avLst/>
              <a:gdLst>
                <a:gd name="T0" fmla="*/ 111 w 25"/>
                <a:gd name="T1" fmla="*/ 10 h 63"/>
                <a:gd name="T2" fmla="*/ 91 w 25"/>
                <a:gd name="T3" fmla="*/ 86 h 63"/>
                <a:gd name="T4" fmla="*/ 35 w 25"/>
                <a:gd name="T5" fmla="*/ 101 h 63"/>
                <a:gd name="T6" fmla="*/ 35 w 25"/>
                <a:gd name="T7" fmla="*/ 116 h 63"/>
                <a:gd name="T8" fmla="*/ 86 w 25"/>
                <a:gd name="T9" fmla="*/ 172 h 63"/>
                <a:gd name="T10" fmla="*/ 60 w 25"/>
                <a:gd name="T11" fmla="*/ 227 h 63"/>
                <a:gd name="T12" fmla="*/ 0 w 25"/>
                <a:gd name="T13" fmla="*/ 278 h 63"/>
                <a:gd name="T14" fmla="*/ 25 w 25"/>
                <a:gd name="T15" fmla="*/ 293 h 63"/>
                <a:gd name="T16" fmla="*/ 81 w 25"/>
                <a:gd name="T17" fmla="*/ 313 h 63"/>
                <a:gd name="T18" fmla="*/ 116 w 25"/>
                <a:gd name="T19" fmla="*/ 288 h 63"/>
                <a:gd name="T20" fmla="*/ 126 w 25"/>
                <a:gd name="T21" fmla="*/ 71 h 63"/>
                <a:gd name="T22" fmla="*/ 126 w 25"/>
                <a:gd name="T23" fmla="*/ 10 h 63"/>
                <a:gd name="T24" fmla="*/ 111 w 25"/>
                <a:gd name="T25" fmla="*/ 1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033" name="Group 232"/>
          <p:cNvGrpSpPr>
            <a:grpSpLocks/>
          </p:cNvGrpSpPr>
          <p:nvPr/>
        </p:nvGrpSpPr>
        <p:grpSpPr bwMode="auto">
          <a:xfrm>
            <a:off x="6934200" y="-7938"/>
            <a:ext cx="2317750" cy="2063751"/>
            <a:chOff x="4080" y="-5"/>
            <a:chExt cx="1748" cy="1556"/>
          </a:xfrm>
        </p:grpSpPr>
        <p:sp>
          <p:nvSpPr>
            <p:cNvPr id="1039" name="Freeform 233"/>
            <p:cNvSpPr>
              <a:spLocks/>
            </p:cNvSpPr>
            <p:nvPr userDrawn="1"/>
          </p:nvSpPr>
          <p:spPr bwMode="auto">
            <a:xfrm>
              <a:off x="4161" y="-5"/>
              <a:ext cx="1586" cy="1443"/>
            </a:xfrm>
            <a:custGeom>
              <a:avLst/>
              <a:gdLst>
                <a:gd name="T0" fmla="*/ 67 w 546"/>
                <a:gd name="T1" fmla="*/ 12 h 497"/>
                <a:gd name="T2" fmla="*/ 32 w 546"/>
                <a:gd name="T3" fmla="*/ 206 h 497"/>
                <a:gd name="T4" fmla="*/ 73 w 546"/>
                <a:gd name="T5" fmla="*/ 1141 h 497"/>
                <a:gd name="T6" fmla="*/ 157 w 546"/>
                <a:gd name="T7" fmla="*/ 1327 h 497"/>
                <a:gd name="T8" fmla="*/ 459 w 546"/>
                <a:gd name="T9" fmla="*/ 1399 h 497"/>
                <a:gd name="T10" fmla="*/ 593 w 546"/>
                <a:gd name="T11" fmla="*/ 1437 h 497"/>
                <a:gd name="T12" fmla="*/ 1510 w 546"/>
                <a:gd name="T13" fmla="*/ 1379 h 497"/>
                <a:gd name="T14" fmla="*/ 1548 w 546"/>
                <a:gd name="T15" fmla="*/ 485 h 497"/>
                <a:gd name="T16" fmla="*/ 1072 w 546"/>
                <a:gd name="T17" fmla="*/ 46 h 497"/>
                <a:gd name="T18" fmla="*/ 723 w 546"/>
                <a:gd name="T19" fmla="*/ 84 h 497"/>
                <a:gd name="T20" fmla="*/ 575 w 546"/>
                <a:gd name="T21" fmla="*/ 32 h 497"/>
                <a:gd name="T22" fmla="*/ 439 w 546"/>
                <a:gd name="T23" fmla="*/ 6 h 497"/>
                <a:gd name="T24" fmla="*/ 67 w 546"/>
                <a:gd name="T25" fmla="*/ 12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40" name="Group 234"/>
            <p:cNvGrpSpPr>
              <a:grpSpLocks/>
            </p:cNvGrpSpPr>
            <p:nvPr userDrawn="1"/>
          </p:nvGrpSpPr>
          <p:grpSpPr bwMode="auto">
            <a:xfrm>
              <a:off x="4080" y="0"/>
              <a:ext cx="1748" cy="1551"/>
              <a:chOff x="2918" y="18"/>
              <a:chExt cx="2958" cy="2699"/>
            </a:xfrm>
          </p:grpSpPr>
          <p:sp>
            <p:nvSpPr>
              <p:cNvPr id="1041" name="Freeform 235"/>
              <p:cNvSpPr>
                <a:spLocks/>
              </p:cNvSpPr>
              <p:nvPr/>
            </p:nvSpPr>
            <p:spPr bwMode="auto">
              <a:xfrm>
                <a:off x="3060" y="18"/>
                <a:ext cx="490" cy="187"/>
              </a:xfrm>
              <a:custGeom>
                <a:avLst/>
                <a:gdLst>
                  <a:gd name="T0" fmla="*/ 359 w 97"/>
                  <a:gd name="T1" fmla="*/ 126 h 37"/>
                  <a:gd name="T2" fmla="*/ 460 w 97"/>
                  <a:gd name="T3" fmla="*/ 101 h 37"/>
                  <a:gd name="T4" fmla="*/ 465 w 97"/>
                  <a:gd name="T5" fmla="*/ 86 h 37"/>
                  <a:gd name="T6" fmla="*/ 445 w 97"/>
                  <a:gd name="T7" fmla="*/ 0 h 37"/>
                  <a:gd name="T8" fmla="*/ 126 w 97"/>
                  <a:gd name="T9" fmla="*/ 0 h 37"/>
                  <a:gd name="T10" fmla="*/ 51 w 97"/>
                  <a:gd name="T11" fmla="*/ 111 h 37"/>
                  <a:gd name="T12" fmla="*/ 359 w 97"/>
                  <a:gd name="T13" fmla="*/ 126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2" name="Freeform 236"/>
              <p:cNvSpPr>
                <a:spLocks noEditPoints="1"/>
              </p:cNvSpPr>
              <p:nvPr/>
            </p:nvSpPr>
            <p:spPr bwMode="auto">
              <a:xfrm>
                <a:off x="2918" y="18"/>
                <a:ext cx="2958" cy="2699"/>
              </a:xfrm>
              <a:custGeom>
                <a:avLst/>
                <a:gdLst>
                  <a:gd name="T0" fmla="*/ 2548 w 585"/>
                  <a:gd name="T1" fmla="*/ 5 h 534"/>
                  <a:gd name="T2" fmla="*/ 794 w 585"/>
                  <a:gd name="T3" fmla="*/ 0 h 534"/>
                  <a:gd name="T4" fmla="*/ 1138 w 585"/>
                  <a:gd name="T5" fmla="*/ 106 h 534"/>
                  <a:gd name="T6" fmla="*/ 880 w 585"/>
                  <a:gd name="T7" fmla="*/ 197 h 534"/>
                  <a:gd name="T8" fmla="*/ 1047 w 585"/>
                  <a:gd name="T9" fmla="*/ 359 h 534"/>
                  <a:gd name="T10" fmla="*/ 374 w 585"/>
                  <a:gd name="T11" fmla="*/ 303 h 534"/>
                  <a:gd name="T12" fmla="*/ 131 w 585"/>
                  <a:gd name="T13" fmla="*/ 318 h 534"/>
                  <a:gd name="T14" fmla="*/ 1006 w 585"/>
                  <a:gd name="T15" fmla="*/ 2461 h 534"/>
                  <a:gd name="T16" fmla="*/ 728 w 585"/>
                  <a:gd name="T17" fmla="*/ 1724 h 534"/>
                  <a:gd name="T18" fmla="*/ 531 w 585"/>
                  <a:gd name="T19" fmla="*/ 1900 h 534"/>
                  <a:gd name="T20" fmla="*/ 475 w 585"/>
                  <a:gd name="T21" fmla="*/ 2199 h 534"/>
                  <a:gd name="T22" fmla="*/ 627 w 585"/>
                  <a:gd name="T23" fmla="*/ 1339 h 534"/>
                  <a:gd name="T24" fmla="*/ 774 w 585"/>
                  <a:gd name="T25" fmla="*/ 1152 h 534"/>
                  <a:gd name="T26" fmla="*/ 1057 w 585"/>
                  <a:gd name="T27" fmla="*/ 1198 h 534"/>
                  <a:gd name="T28" fmla="*/ 951 w 585"/>
                  <a:gd name="T29" fmla="*/ 1547 h 534"/>
                  <a:gd name="T30" fmla="*/ 971 w 585"/>
                  <a:gd name="T31" fmla="*/ 1996 h 534"/>
                  <a:gd name="T32" fmla="*/ 2604 w 585"/>
                  <a:gd name="T33" fmla="*/ 2441 h 534"/>
                  <a:gd name="T34" fmla="*/ 2296 w 585"/>
                  <a:gd name="T35" fmla="*/ 2158 h 534"/>
                  <a:gd name="T36" fmla="*/ 2149 w 585"/>
                  <a:gd name="T37" fmla="*/ 1744 h 534"/>
                  <a:gd name="T38" fmla="*/ 2002 w 585"/>
                  <a:gd name="T39" fmla="*/ 1365 h 534"/>
                  <a:gd name="T40" fmla="*/ 2326 w 585"/>
                  <a:gd name="T41" fmla="*/ 1294 h 534"/>
                  <a:gd name="T42" fmla="*/ 2058 w 585"/>
                  <a:gd name="T43" fmla="*/ 1127 h 534"/>
                  <a:gd name="T44" fmla="*/ 2220 w 585"/>
                  <a:gd name="T45" fmla="*/ 1142 h 534"/>
                  <a:gd name="T46" fmla="*/ 2215 w 585"/>
                  <a:gd name="T47" fmla="*/ 1056 h 534"/>
                  <a:gd name="T48" fmla="*/ 1901 w 585"/>
                  <a:gd name="T49" fmla="*/ 1066 h 534"/>
                  <a:gd name="T50" fmla="*/ 1805 w 585"/>
                  <a:gd name="T51" fmla="*/ 1734 h 534"/>
                  <a:gd name="T52" fmla="*/ 1755 w 585"/>
                  <a:gd name="T53" fmla="*/ 1162 h 534"/>
                  <a:gd name="T54" fmla="*/ 1674 w 585"/>
                  <a:gd name="T55" fmla="*/ 920 h 534"/>
                  <a:gd name="T56" fmla="*/ 1755 w 585"/>
                  <a:gd name="T57" fmla="*/ 687 h 534"/>
                  <a:gd name="T58" fmla="*/ 1714 w 585"/>
                  <a:gd name="T59" fmla="*/ 500 h 534"/>
                  <a:gd name="T60" fmla="*/ 1674 w 585"/>
                  <a:gd name="T61" fmla="*/ 313 h 534"/>
                  <a:gd name="T62" fmla="*/ 1866 w 585"/>
                  <a:gd name="T63" fmla="*/ 521 h 534"/>
                  <a:gd name="T64" fmla="*/ 2098 w 585"/>
                  <a:gd name="T65" fmla="*/ 238 h 534"/>
                  <a:gd name="T66" fmla="*/ 2068 w 585"/>
                  <a:gd name="T67" fmla="*/ 480 h 534"/>
                  <a:gd name="T68" fmla="*/ 2028 w 585"/>
                  <a:gd name="T69" fmla="*/ 657 h 534"/>
                  <a:gd name="T70" fmla="*/ 2028 w 585"/>
                  <a:gd name="T71" fmla="*/ 915 h 534"/>
                  <a:gd name="T72" fmla="*/ 2821 w 585"/>
                  <a:gd name="T73" fmla="*/ 915 h 534"/>
                  <a:gd name="T74" fmla="*/ 2801 w 585"/>
                  <a:gd name="T75" fmla="*/ 384 h 534"/>
                  <a:gd name="T76" fmla="*/ 1259 w 585"/>
                  <a:gd name="T77" fmla="*/ 349 h 534"/>
                  <a:gd name="T78" fmla="*/ 1482 w 585"/>
                  <a:gd name="T79" fmla="*/ 470 h 534"/>
                  <a:gd name="T80" fmla="*/ 865 w 585"/>
                  <a:gd name="T81" fmla="*/ 986 h 534"/>
                  <a:gd name="T82" fmla="*/ 349 w 585"/>
                  <a:gd name="T83" fmla="*/ 495 h 534"/>
                  <a:gd name="T84" fmla="*/ 966 w 585"/>
                  <a:gd name="T85" fmla="*/ 536 h 534"/>
                  <a:gd name="T86" fmla="*/ 1112 w 585"/>
                  <a:gd name="T87" fmla="*/ 531 h 534"/>
                  <a:gd name="T88" fmla="*/ 1527 w 585"/>
                  <a:gd name="T89" fmla="*/ 612 h 534"/>
                  <a:gd name="T90" fmla="*/ 1396 w 585"/>
                  <a:gd name="T91" fmla="*/ 1294 h 534"/>
                  <a:gd name="T92" fmla="*/ 1315 w 585"/>
                  <a:gd name="T93" fmla="*/ 692 h 534"/>
                  <a:gd name="T94" fmla="*/ 865 w 585"/>
                  <a:gd name="T95" fmla="*/ 986 h 534"/>
                  <a:gd name="T96" fmla="*/ 1128 w 585"/>
                  <a:gd name="T97" fmla="*/ 1137 h 534"/>
                  <a:gd name="T98" fmla="*/ 1249 w 585"/>
                  <a:gd name="T99" fmla="*/ 799 h 534"/>
                  <a:gd name="T100" fmla="*/ 1648 w 585"/>
                  <a:gd name="T101" fmla="*/ 1476 h 534"/>
                  <a:gd name="T102" fmla="*/ 1087 w 585"/>
                  <a:gd name="T103" fmla="*/ 1622 h 534"/>
                  <a:gd name="T104" fmla="*/ 1562 w 585"/>
                  <a:gd name="T105" fmla="*/ 1400 h 534"/>
                  <a:gd name="T106" fmla="*/ 1608 w 585"/>
                  <a:gd name="T107" fmla="*/ 672 h 534"/>
                  <a:gd name="T108" fmla="*/ 1583 w 585"/>
                  <a:gd name="T109" fmla="*/ 1077 h 534"/>
                  <a:gd name="T110" fmla="*/ 1512 w 585"/>
                  <a:gd name="T111" fmla="*/ 728 h 534"/>
                  <a:gd name="T112" fmla="*/ 2564 w 585"/>
                  <a:gd name="T113" fmla="*/ 905 h 534"/>
                  <a:gd name="T114" fmla="*/ 2331 w 585"/>
                  <a:gd name="T115" fmla="*/ 819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3" name="Freeform 237"/>
              <p:cNvSpPr>
                <a:spLocks/>
              </p:cNvSpPr>
              <p:nvPr/>
            </p:nvSpPr>
            <p:spPr bwMode="auto">
              <a:xfrm>
                <a:off x="3621" y="1287"/>
                <a:ext cx="238" cy="283"/>
              </a:xfrm>
              <a:custGeom>
                <a:avLst/>
                <a:gdLst>
                  <a:gd name="T0" fmla="*/ 203 w 47"/>
                  <a:gd name="T1" fmla="*/ 76 h 56"/>
                  <a:gd name="T2" fmla="*/ 137 w 47"/>
                  <a:gd name="T3" fmla="*/ 283 h 56"/>
                  <a:gd name="T4" fmla="*/ 203 w 47"/>
                  <a:gd name="T5" fmla="*/ 76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4" name="Freeform 238"/>
              <p:cNvSpPr>
                <a:spLocks/>
              </p:cNvSpPr>
              <p:nvPr/>
            </p:nvSpPr>
            <p:spPr bwMode="auto">
              <a:xfrm>
                <a:off x="3403" y="1403"/>
                <a:ext cx="208" cy="379"/>
              </a:xfrm>
              <a:custGeom>
                <a:avLst/>
                <a:gdLst>
                  <a:gd name="T0" fmla="*/ 96 w 41"/>
                  <a:gd name="T1" fmla="*/ 136 h 75"/>
                  <a:gd name="T2" fmla="*/ 61 w 41"/>
                  <a:gd name="T3" fmla="*/ 349 h 75"/>
                  <a:gd name="T4" fmla="*/ 203 w 41"/>
                  <a:gd name="T5" fmla="*/ 227 h 75"/>
                  <a:gd name="T6" fmla="*/ 188 w 41"/>
                  <a:gd name="T7" fmla="*/ 121 h 75"/>
                  <a:gd name="T8" fmla="*/ 96 w 41"/>
                  <a:gd name="T9" fmla="*/ 13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5" name="Freeform 239"/>
              <p:cNvSpPr>
                <a:spLocks/>
              </p:cNvSpPr>
              <p:nvPr/>
            </p:nvSpPr>
            <p:spPr bwMode="auto">
              <a:xfrm>
                <a:off x="3272" y="645"/>
                <a:ext cx="683" cy="318"/>
              </a:xfrm>
              <a:custGeom>
                <a:avLst/>
                <a:gdLst>
                  <a:gd name="T0" fmla="*/ 567 w 135"/>
                  <a:gd name="T1" fmla="*/ 20 h 63"/>
                  <a:gd name="T2" fmla="*/ 121 w 135"/>
                  <a:gd name="T3" fmla="*/ 20 h 63"/>
                  <a:gd name="T4" fmla="*/ 10 w 135"/>
                  <a:gd name="T5" fmla="*/ 126 h 63"/>
                  <a:gd name="T6" fmla="*/ 304 w 135"/>
                  <a:gd name="T7" fmla="*/ 293 h 63"/>
                  <a:gd name="T8" fmla="*/ 486 w 135"/>
                  <a:gd name="T9" fmla="*/ 273 h 63"/>
                  <a:gd name="T10" fmla="*/ 572 w 135"/>
                  <a:gd name="T11" fmla="*/ 268 h 63"/>
                  <a:gd name="T12" fmla="*/ 567 w 135"/>
                  <a:gd name="T13" fmla="*/ 20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6" name="Freeform 240"/>
              <p:cNvSpPr>
                <a:spLocks/>
              </p:cNvSpPr>
              <p:nvPr/>
            </p:nvSpPr>
            <p:spPr bwMode="auto">
              <a:xfrm>
                <a:off x="4046" y="1545"/>
                <a:ext cx="490" cy="515"/>
              </a:xfrm>
              <a:custGeom>
                <a:avLst/>
                <a:gdLst>
                  <a:gd name="T0" fmla="*/ 338 w 97"/>
                  <a:gd name="T1" fmla="*/ 25 h 102"/>
                  <a:gd name="T2" fmla="*/ 157 w 97"/>
                  <a:gd name="T3" fmla="*/ 25 h 102"/>
                  <a:gd name="T4" fmla="*/ 61 w 97"/>
                  <a:gd name="T5" fmla="*/ 288 h 102"/>
                  <a:gd name="T6" fmla="*/ 399 w 97"/>
                  <a:gd name="T7" fmla="*/ 313 h 102"/>
                  <a:gd name="T8" fmla="*/ 338 w 97"/>
                  <a:gd name="T9" fmla="*/ 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7" name="Freeform 241"/>
              <p:cNvSpPr>
                <a:spLocks/>
              </p:cNvSpPr>
              <p:nvPr/>
            </p:nvSpPr>
            <p:spPr bwMode="auto">
              <a:xfrm>
                <a:off x="5173" y="1024"/>
                <a:ext cx="501" cy="96"/>
              </a:xfrm>
              <a:custGeom>
                <a:avLst/>
                <a:gdLst>
                  <a:gd name="T0" fmla="*/ 76 w 99"/>
                  <a:gd name="T1" fmla="*/ 0 h 19"/>
                  <a:gd name="T2" fmla="*/ 202 w 99"/>
                  <a:gd name="T3" fmla="*/ 76 h 19"/>
                  <a:gd name="T4" fmla="*/ 76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8" name="Freeform 242"/>
              <p:cNvSpPr>
                <a:spLocks/>
              </p:cNvSpPr>
              <p:nvPr/>
            </p:nvSpPr>
            <p:spPr bwMode="auto">
              <a:xfrm>
                <a:off x="5340" y="1004"/>
                <a:ext cx="385" cy="237"/>
              </a:xfrm>
              <a:custGeom>
                <a:avLst/>
                <a:gdLst>
                  <a:gd name="T0" fmla="*/ 106 w 76"/>
                  <a:gd name="T1" fmla="*/ 187 h 47"/>
                  <a:gd name="T2" fmla="*/ 355 w 76"/>
                  <a:gd name="T3" fmla="*/ 86 h 47"/>
                  <a:gd name="T4" fmla="*/ 243 w 76"/>
                  <a:gd name="T5" fmla="*/ 15 h 47"/>
                  <a:gd name="T6" fmla="*/ 96 w 76"/>
                  <a:gd name="T7" fmla="*/ 161 h 47"/>
                  <a:gd name="T8" fmla="*/ 106 w 76"/>
                  <a:gd name="T9" fmla="*/ 187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49" name="Freeform 243"/>
              <p:cNvSpPr>
                <a:spLocks/>
              </p:cNvSpPr>
              <p:nvPr/>
            </p:nvSpPr>
            <p:spPr bwMode="auto">
              <a:xfrm>
                <a:off x="5325" y="1201"/>
                <a:ext cx="415" cy="187"/>
              </a:xfrm>
              <a:custGeom>
                <a:avLst/>
                <a:gdLst>
                  <a:gd name="T0" fmla="*/ 364 w 82"/>
                  <a:gd name="T1" fmla="*/ 30 h 37"/>
                  <a:gd name="T2" fmla="*/ 121 w 82"/>
                  <a:gd name="T3" fmla="*/ 86 h 37"/>
                  <a:gd name="T4" fmla="*/ 86 w 82"/>
                  <a:gd name="T5" fmla="*/ 131 h 37"/>
                  <a:gd name="T6" fmla="*/ 385 w 82"/>
                  <a:gd name="T7" fmla="*/ 116 h 37"/>
                  <a:gd name="T8" fmla="*/ 415 w 82"/>
                  <a:gd name="T9" fmla="*/ 101 h 37"/>
                  <a:gd name="T10" fmla="*/ 415 w 82"/>
                  <a:gd name="T11" fmla="*/ 0 h 37"/>
                  <a:gd name="T12" fmla="*/ 364 w 82"/>
                  <a:gd name="T13" fmla="*/ 30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0" name="Freeform 244"/>
              <p:cNvSpPr>
                <a:spLocks/>
              </p:cNvSpPr>
              <p:nvPr/>
            </p:nvSpPr>
            <p:spPr bwMode="auto">
              <a:xfrm>
                <a:off x="5001" y="1378"/>
                <a:ext cx="698" cy="167"/>
              </a:xfrm>
              <a:custGeom>
                <a:avLst/>
                <a:gdLst>
                  <a:gd name="T0" fmla="*/ 106 w 138"/>
                  <a:gd name="T1" fmla="*/ 5 h 33"/>
                  <a:gd name="T2" fmla="*/ 40 w 138"/>
                  <a:gd name="T3" fmla="*/ 71 h 33"/>
                  <a:gd name="T4" fmla="*/ 288 w 138"/>
                  <a:gd name="T5" fmla="*/ 111 h 33"/>
                  <a:gd name="T6" fmla="*/ 592 w 138"/>
                  <a:gd name="T7" fmla="*/ 116 h 33"/>
                  <a:gd name="T8" fmla="*/ 577 w 138"/>
                  <a:gd name="T9" fmla="*/ 40 h 33"/>
                  <a:gd name="T10" fmla="*/ 415 w 138"/>
                  <a:gd name="T11" fmla="*/ 15 h 33"/>
                  <a:gd name="T12" fmla="*/ 106 w 138"/>
                  <a:gd name="T13" fmla="*/ 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1" name="Freeform 245"/>
              <p:cNvSpPr>
                <a:spLocks/>
              </p:cNvSpPr>
              <p:nvPr/>
            </p:nvSpPr>
            <p:spPr bwMode="auto">
              <a:xfrm>
                <a:off x="5077" y="1540"/>
                <a:ext cx="567" cy="146"/>
              </a:xfrm>
              <a:custGeom>
                <a:avLst/>
                <a:gdLst>
                  <a:gd name="T0" fmla="*/ 496 w 112"/>
                  <a:gd name="T1" fmla="*/ 96 h 29"/>
                  <a:gd name="T2" fmla="*/ 521 w 112"/>
                  <a:gd name="T3" fmla="*/ 20 h 29"/>
                  <a:gd name="T4" fmla="*/ 375 w 112"/>
                  <a:gd name="T5" fmla="*/ 50 h 29"/>
                  <a:gd name="T6" fmla="*/ 182 w 112"/>
                  <a:gd name="T7" fmla="*/ 30 h 29"/>
                  <a:gd name="T8" fmla="*/ 10 w 112"/>
                  <a:gd name="T9" fmla="*/ 20 h 29"/>
                  <a:gd name="T10" fmla="*/ 496 w 112"/>
                  <a:gd name="T11" fmla="*/ 96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2" name="Freeform 246"/>
              <p:cNvSpPr>
                <a:spLocks/>
              </p:cNvSpPr>
              <p:nvPr/>
            </p:nvSpPr>
            <p:spPr bwMode="auto">
              <a:xfrm>
                <a:off x="5042" y="1656"/>
                <a:ext cx="581" cy="480"/>
              </a:xfrm>
              <a:custGeom>
                <a:avLst/>
                <a:gdLst>
                  <a:gd name="T0" fmla="*/ 15 w 115"/>
                  <a:gd name="T1" fmla="*/ 268 h 95"/>
                  <a:gd name="T2" fmla="*/ 131 w 115"/>
                  <a:gd name="T3" fmla="*/ 273 h 95"/>
                  <a:gd name="T4" fmla="*/ 253 w 115"/>
                  <a:gd name="T5" fmla="*/ 389 h 95"/>
                  <a:gd name="T6" fmla="*/ 298 w 115"/>
                  <a:gd name="T7" fmla="*/ 424 h 95"/>
                  <a:gd name="T8" fmla="*/ 409 w 115"/>
                  <a:gd name="T9" fmla="*/ 263 h 95"/>
                  <a:gd name="T10" fmla="*/ 561 w 115"/>
                  <a:gd name="T11" fmla="*/ 263 h 95"/>
                  <a:gd name="T12" fmla="*/ 399 w 115"/>
                  <a:gd name="T13" fmla="*/ 136 h 95"/>
                  <a:gd name="T14" fmla="*/ 187 w 115"/>
                  <a:gd name="T15" fmla="*/ 81 h 95"/>
                  <a:gd name="T16" fmla="*/ 61 w 115"/>
                  <a:gd name="T17" fmla="*/ 207 h 95"/>
                  <a:gd name="T18" fmla="*/ 15 w 115"/>
                  <a:gd name="T19" fmla="*/ 268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53" name="Freeform 247"/>
              <p:cNvSpPr>
                <a:spLocks/>
              </p:cNvSpPr>
              <p:nvPr/>
            </p:nvSpPr>
            <p:spPr bwMode="auto">
              <a:xfrm>
                <a:off x="5421" y="1464"/>
                <a:ext cx="329" cy="854"/>
              </a:xfrm>
              <a:custGeom>
                <a:avLst/>
                <a:gdLst>
                  <a:gd name="T0" fmla="*/ 258 w 65"/>
                  <a:gd name="T1" fmla="*/ 202 h 169"/>
                  <a:gd name="T2" fmla="*/ 111 w 65"/>
                  <a:gd name="T3" fmla="*/ 248 h 169"/>
                  <a:gd name="T4" fmla="*/ 111 w 65"/>
                  <a:gd name="T5" fmla="*/ 298 h 169"/>
                  <a:gd name="T6" fmla="*/ 253 w 65"/>
                  <a:gd name="T7" fmla="*/ 455 h 169"/>
                  <a:gd name="T8" fmla="*/ 172 w 65"/>
                  <a:gd name="T9" fmla="*/ 596 h 169"/>
                  <a:gd name="T10" fmla="*/ 0 w 65"/>
                  <a:gd name="T11" fmla="*/ 748 h 169"/>
                  <a:gd name="T12" fmla="*/ 86 w 65"/>
                  <a:gd name="T13" fmla="*/ 783 h 169"/>
                  <a:gd name="T14" fmla="*/ 238 w 65"/>
                  <a:gd name="T15" fmla="*/ 839 h 169"/>
                  <a:gd name="T16" fmla="*/ 319 w 65"/>
                  <a:gd name="T17" fmla="*/ 819 h 169"/>
                  <a:gd name="T18" fmla="*/ 329 w 65"/>
                  <a:gd name="T19" fmla="*/ 0 h 169"/>
                  <a:gd name="T20" fmla="*/ 258 w 65"/>
                  <a:gd name="T21" fmla="*/ 202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sp>
        <p:nvSpPr>
          <p:cNvPr id="1034" name="Rectangle 249"/>
          <p:cNvSpPr>
            <a:spLocks noGrp="1" noRot="1" noChangeArrowheads="1"/>
          </p:cNvSpPr>
          <p:nvPr>
            <p:ph type="body" idx="1"/>
          </p:nvPr>
        </p:nvSpPr>
        <p:spPr bwMode="auto">
          <a:xfrm>
            <a:off x="609600" y="1600200"/>
            <a:ext cx="815340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73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atin typeface="Arial" pitchFamily="34" charset="0"/>
              </a:defRPr>
            </a:lvl1pPr>
          </a:lstStyle>
          <a:p>
            <a:pPr>
              <a:defRPr/>
            </a:pPr>
            <a:endParaRPr lang="en-US" altLang="zh-CN"/>
          </a:p>
        </p:txBody>
      </p:sp>
      <p:sp>
        <p:nvSpPr>
          <p:cNvPr id="2073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Arial" pitchFamily="34" charset="0"/>
              </a:defRPr>
            </a:lvl1pPr>
          </a:lstStyle>
          <a:p>
            <a:pPr>
              <a:defRPr/>
            </a:pPr>
            <a:endParaRPr lang="en-US" altLang="zh-CN"/>
          </a:p>
        </p:txBody>
      </p:sp>
      <p:sp>
        <p:nvSpPr>
          <p:cNvPr id="2073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atin typeface="Arial" pitchFamily="34" charset="0"/>
              </a:defRPr>
            </a:lvl1pPr>
          </a:lstStyle>
          <a:p>
            <a:pPr>
              <a:defRPr/>
            </a:pPr>
            <a:fld id="{9F753FE3-B3AD-4593-A0A3-440E253E3C41}" type="slidenum">
              <a:rPr lang="en-US" altLang="zh-CN"/>
              <a:pPr>
                <a:defRPr/>
              </a:pPr>
              <a:t>‹#›</a:t>
            </a:fld>
            <a:endParaRPr lang="en-US" altLang="zh-CN"/>
          </a:p>
        </p:txBody>
      </p:sp>
      <p:pic>
        <p:nvPicPr>
          <p:cNvPr id="1038" name="图片 25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950" y="98425"/>
            <a:ext cx="15351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7"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3" Type="http://schemas.openxmlformats.org/officeDocument/2006/relationships/image" Target="../media/image12.w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1.xml"/><Relationship Id="rId16" Type="http://schemas.openxmlformats.org/officeDocument/2006/relationships/image" Target="../media/image25.emf"/><Relationship Id="rId1" Type="http://schemas.openxmlformats.org/officeDocument/2006/relationships/slideLayout" Target="../slideLayouts/slideLayout6.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5" Type="http://schemas.openxmlformats.org/officeDocument/2006/relationships/image" Target="../media/image2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8.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ChangeArrowheads="1"/>
          </p:cNvSpPr>
          <p:nvPr/>
        </p:nvSpPr>
        <p:spPr bwMode="auto">
          <a:xfrm>
            <a:off x="360363" y="1916113"/>
            <a:ext cx="8675687"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170000"/>
              </a:lnSpc>
            </a:pPr>
            <a:r>
              <a:rPr lang="zh-CN" altLang="en-US" sz="7200" b="1" dirty="0">
                <a:solidFill>
                  <a:srgbClr val="FF0000"/>
                </a:solidFill>
                <a:latin typeface="黑体" pitchFamily="49" charset="-122"/>
              </a:rPr>
              <a:t>第六章 实现图</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Rot="1" noChangeArrowheads="1"/>
          </p:cNvSpPr>
          <p:nvPr>
            <p:ph type="body" idx="1"/>
          </p:nvPr>
        </p:nvSpPr>
        <p:spPr>
          <a:xfrm>
            <a:off x="900113" y="115888"/>
            <a:ext cx="8243887" cy="4498975"/>
          </a:xfrm>
        </p:spPr>
        <p:txBody>
          <a:bodyPr/>
          <a:lstStyle/>
          <a:p>
            <a:pPr eaLnBrk="1" hangingPunct="1">
              <a:buFont typeface="Wingdings" pitchFamily="2" charset="2"/>
              <a:buNone/>
            </a:pPr>
            <a:r>
              <a:rPr lang="zh-CN" altLang="en-US" smtClean="0"/>
              <a:t>（</a:t>
            </a:r>
            <a:r>
              <a:rPr lang="en-US" altLang="zh-CN" smtClean="0"/>
              <a:t>2</a:t>
            </a:r>
            <a:r>
              <a:rPr lang="zh-CN" altLang="en-US" smtClean="0"/>
              <a:t>）接口</a:t>
            </a:r>
          </a:p>
          <a:p>
            <a:pPr eaLnBrk="1" hangingPunct="1"/>
            <a:r>
              <a:rPr lang="zh-CN" altLang="en-US" smtClean="0"/>
              <a:t>接口和构件之间的关系分为两种：</a:t>
            </a:r>
          </a:p>
          <a:p>
            <a:pPr eaLnBrk="1" hangingPunct="1">
              <a:buFont typeface="Wingdings" pitchFamily="2" charset="2"/>
              <a:buAutoNum type="circleNumDbPlain"/>
            </a:pPr>
            <a:r>
              <a:rPr lang="zh-CN" altLang="en-US" smtClean="0"/>
              <a:t>实现关系（</a:t>
            </a:r>
            <a:r>
              <a:rPr lang="en-US" altLang="zh-CN" smtClean="0"/>
              <a:t>Realization</a:t>
            </a:r>
            <a:r>
              <a:rPr lang="zh-CN" altLang="en-US" smtClean="0"/>
              <a:t>）</a:t>
            </a:r>
          </a:p>
          <a:p>
            <a:pPr eaLnBrk="1" hangingPunct="1">
              <a:buFont typeface="Wingdings" pitchFamily="2" charset="2"/>
              <a:buAutoNum type="circleNumDbPlain"/>
            </a:pPr>
            <a:r>
              <a:rPr lang="zh-CN" altLang="en-US" smtClean="0"/>
              <a:t>依赖关系（</a:t>
            </a:r>
            <a:r>
              <a:rPr lang="en-US" altLang="zh-CN" smtClean="0"/>
              <a:t>Dependency</a:t>
            </a:r>
            <a:r>
              <a:rPr lang="zh-CN" altLang="en-US" smtClean="0"/>
              <a:t>）</a:t>
            </a:r>
          </a:p>
          <a:p>
            <a:pPr eaLnBrk="1" hangingPunct="1"/>
            <a:r>
              <a:rPr lang="zh-CN" altLang="en-US" smtClean="0"/>
              <a:t>接口和构件之间用实线连接表示实现关系；而接口和构件之间用虚线箭头连接则表示依赖关系。</a:t>
            </a:r>
          </a:p>
          <a:p>
            <a:pPr eaLnBrk="1" hangingPunct="1">
              <a:buFont typeface="Wingdings" pitchFamily="2" charset="2"/>
              <a:buNone/>
            </a:pPr>
            <a:endParaRPr lang="en-US" altLang="zh-CN" smtClean="0"/>
          </a:p>
        </p:txBody>
      </p:sp>
      <p:pic>
        <p:nvPicPr>
          <p:cNvPr id="122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005263"/>
            <a:ext cx="7048500"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Rot="1" noChangeArrowheads="1"/>
          </p:cNvSpPr>
          <p:nvPr>
            <p:ph type="body" idx="1"/>
          </p:nvPr>
        </p:nvSpPr>
        <p:spPr>
          <a:xfrm>
            <a:off x="587375" y="836613"/>
            <a:ext cx="8153400" cy="3995737"/>
          </a:xfrm>
        </p:spPr>
        <p:txBody>
          <a:bodyPr/>
          <a:lstStyle/>
          <a:p>
            <a:pPr eaLnBrk="1" hangingPunct="1">
              <a:lnSpc>
                <a:spcPct val="90000"/>
              </a:lnSpc>
              <a:buFont typeface="Wingdings" pitchFamily="2" charset="2"/>
              <a:buNone/>
            </a:pPr>
            <a:r>
              <a:rPr lang="zh-CN" altLang="en-US" smtClean="0"/>
              <a:t>（</a:t>
            </a:r>
            <a:r>
              <a:rPr lang="en-US" altLang="zh-CN" smtClean="0"/>
              <a:t>3</a:t>
            </a:r>
            <a:r>
              <a:rPr lang="zh-CN" altLang="en-US" smtClean="0"/>
              <a:t>）依赖关系</a:t>
            </a:r>
          </a:p>
          <a:p>
            <a:pPr eaLnBrk="1" hangingPunct="1">
              <a:lnSpc>
                <a:spcPct val="90000"/>
              </a:lnSpc>
            </a:pPr>
            <a:r>
              <a:rPr lang="zh-CN" altLang="en-US" smtClean="0"/>
              <a:t>构件图用依赖关系表示各构件之间存在的关系类型。</a:t>
            </a:r>
          </a:p>
          <a:p>
            <a:pPr eaLnBrk="1" hangingPunct="1">
              <a:lnSpc>
                <a:spcPct val="90000"/>
              </a:lnSpc>
            </a:pPr>
            <a:r>
              <a:rPr lang="zh-CN" altLang="en-US" smtClean="0"/>
              <a:t>在</a:t>
            </a:r>
            <a:r>
              <a:rPr lang="en-US" altLang="zh-CN" smtClean="0"/>
              <a:t>UML</a:t>
            </a:r>
            <a:r>
              <a:rPr lang="zh-CN" altLang="en-US" smtClean="0"/>
              <a:t>中，构件图中依赖关系的表示方法与类图中依赖关系相同，都是一个由客户指向提供者的虚线箭头。（</a:t>
            </a:r>
            <a:r>
              <a:rPr lang="zh-CN" altLang="en-US" b="1" smtClean="0">
                <a:ea typeface="楷体_GB2312" pitchFamily="49" charset="-122"/>
              </a:rPr>
              <a:t>构件图中的依赖关系使用虚线箭头表示。这种依赖关系主要就是编译时的顺序。在其后编译的组件向提前编译的组件画出箭头</a:t>
            </a:r>
            <a:r>
              <a:rPr lang="en-US" altLang="zh-CN" b="1" smtClean="0">
                <a:ea typeface="楷体_GB2312" pitchFamily="49" charset="-122"/>
              </a:rPr>
              <a:t>,</a:t>
            </a:r>
            <a:r>
              <a:rPr lang="zh-CN" altLang="en-US" b="1" smtClean="0">
                <a:ea typeface="楷体_GB2312" pitchFamily="49" charset="-122"/>
              </a:rPr>
              <a:t>表示对其依赖。</a:t>
            </a:r>
            <a:r>
              <a:rPr lang="zh-CN" altLang="en-US" smtClean="0"/>
              <a:t>）</a:t>
            </a:r>
          </a:p>
          <a:p>
            <a:pPr eaLnBrk="1" hangingPunct="1">
              <a:lnSpc>
                <a:spcPct val="90000"/>
              </a:lnSpc>
              <a:buFont typeface="Wingdings" pitchFamily="2" charset="2"/>
              <a:buNone/>
            </a:pPr>
            <a:endParaRPr lang="en-US" altLang="zh-CN"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5013325"/>
            <a:ext cx="565785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4.</a:t>
            </a:r>
            <a:r>
              <a:rPr lang="zh-CN" altLang="en-US" smtClean="0"/>
              <a:t>构件图建模技术</a:t>
            </a:r>
          </a:p>
        </p:txBody>
      </p:sp>
      <p:sp>
        <p:nvSpPr>
          <p:cNvPr id="14339" name="Rectangle 3"/>
          <p:cNvSpPr>
            <a:spLocks noGrp="1" noRot="1" noChangeArrowheads="1"/>
          </p:cNvSpPr>
          <p:nvPr>
            <p:ph type="body" idx="1"/>
          </p:nvPr>
        </p:nvSpPr>
        <p:spPr/>
        <p:txBody>
          <a:bodyPr/>
          <a:lstStyle/>
          <a:p>
            <a:pPr marL="609600" indent="-609600" eaLnBrk="1" hangingPunct="1">
              <a:buFont typeface="Wingdings" pitchFamily="2" charset="2"/>
              <a:buNone/>
            </a:pPr>
            <a:r>
              <a:rPr lang="zh-CN" altLang="en-US" smtClean="0"/>
              <a:t>（</a:t>
            </a:r>
            <a:r>
              <a:rPr lang="en-US" altLang="zh-CN" smtClean="0"/>
              <a:t>1</a:t>
            </a:r>
            <a:r>
              <a:rPr lang="zh-CN" altLang="en-US" smtClean="0"/>
              <a:t>）对系统中的组件建模。</a:t>
            </a:r>
          </a:p>
          <a:p>
            <a:pPr marL="609600" indent="-609600" eaLnBrk="1" hangingPunct="1">
              <a:buFont typeface="Wingdings" pitchFamily="2" charset="2"/>
              <a:buNone/>
            </a:pPr>
            <a:r>
              <a:rPr lang="zh-CN" altLang="en-US" smtClean="0"/>
              <a:t>（</a:t>
            </a:r>
            <a:r>
              <a:rPr lang="en-US" altLang="zh-CN" smtClean="0"/>
              <a:t>2</a:t>
            </a:r>
            <a:r>
              <a:rPr lang="zh-CN" altLang="en-US" smtClean="0"/>
              <a:t>）对相应组件提供的接口建模。</a:t>
            </a:r>
          </a:p>
          <a:p>
            <a:pPr marL="609600" indent="-609600" eaLnBrk="1" hangingPunct="1">
              <a:buFont typeface="Wingdings" pitchFamily="2" charset="2"/>
              <a:buNone/>
            </a:pPr>
            <a:r>
              <a:rPr lang="zh-CN" altLang="en-US" smtClean="0"/>
              <a:t>（</a:t>
            </a:r>
            <a:r>
              <a:rPr lang="en-US" altLang="zh-CN" smtClean="0"/>
              <a:t>3</a:t>
            </a:r>
            <a:r>
              <a:rPr lang="zh-CN" altLang="en-US" smtClean="0"/>
              <a:t>）对组件之间的依赖关系建模。</a:t>
            </a:r>
          </a:p>
          <a:p>
            <a:pPr marL="609600" indent="-609600" eaLnBrk="1" hangingPunct="1">
              <a:buFont typeface="Wingdings" pitchFamily="2" charset="2"/>
              <a:buNone/>
            </a:pPr>
            <a:r>
              <a:rPr lang="zh-CN" altLang="en-US" smtClean="0"/>
              <a:t>（</a:t>
            </a:r>
            <a:r>
              <a:rPr lang="en-US" altLang="zh-CN" smtClean="0"/>
              <a:t>4</a:t>
            </a:r>
            <a:r>
              <a:rPr lang="zh-CN" altLang="en-US" smtClean="0"/>
              <a:t>）将逻辑设计映射成物理实现。</a:t>
            </a:r>
          </a:p>
          <a:p>
            <a:pPr marL="609600" indent="-609600" eaLnBrk="1" hangingPunct="1">
              <a:buFont typeface="Wingdings" pitchFamily="2" charset="2"/>
              <a:buNone/>
            </a:pPr>
            <a:r>
              <a:rPr lang="zh-CN" altLang="en-US" smtClean="0"/>
              <a:t>（</a:t>
            </a:r>
            <a:r>
              <a:rPr lang="en-US" altLang="zh-CN" smtClean="0"/>
              <a:t>5</a:t>
            </a:r>
            <a:r>
              <a:rPr lang="zh-CN" altLang="en-US" smtClean="0"/>
              <a:t>）对建模的结果进行精化和细化。</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6.2</a:t>
            </a:r>
            <a:r>
              <a:rPr lang="zh-CN" altLang="en-US" sz="4000" smtClean="0"/>
              <a:t>部署图（</a:t>
            </a:r>
            <a:r>
              <a:rPr lang="en-US" altLang="zh-CN" sz="4000" smtClean="0"/>
              <a:t>Deployment Diagrams</a:t>
            </a:r>
            <a:r>
              <a:rPr lang="zh-CN" altLang="en-US" sz="4000" smtClean="0"/>
              <a:t>）</a:t>
            </a:r>
            <a:r>
              <a:rPr lang="zh-CN" altLang="en-US" sz="4800" b="1" smtClean="0">
                <a:ea typeface="楷体_GB2312" pitchFamily="49" charset="-122"/>
              </a:rPr>
              <a:t> </a:t>
            </a:r>
          </a:p>
        </p:txBody>
      </p:sp>
      <p:sp>
        <p:nvSpPr>
          <p:cNvPr id="15363" name="Rectangle 3"/>
          <p:cNvSpPr>
            <a:spLocks noGrp="1" noRot="1" noChangeArrowheads="1"/>
          </p:cNvSpPr>
          <p:nvPr>
            <p:ph type="body" idx="1"/>
          </p:nvPr>
        </p:nvSpPr>
        <p:spPr>
          <a:xfrm>
            <a:off x="609600" y="1600200"/>
            <a:ext cx="8153400" cy="4997450"/>
          </a:xfrm>
        </p:spPr>
        <p:txBody>
          <a:bodyPr/>
          <a:lstStyle/>
          <a:p>
            <a:pPr eaLnBrk="1" hangingPunct="1">
              <a:lnSpc>
                <a:spcPct val="80000"/>
              </a:lnSpc>
              <a:buFont typeface="Wingdings" pitchFamily="2" charset="2"/>
              <a:buNone/>
            </a:pPr>
            <a:r>
              <a:rPr lang="en-US" altLang="zh-CN" sz="2800" smtClean="0"/>
              <a:t>1.</a:t>
            </a:r>
            <a:r>
              <a:rPr lang="zh-CN" altLang="en-US" sz="2800" b="1" smtClean="0">
                <a:ea typeface="楷体_GB2312" pitchFamily="49" charset="-122"/>
              </a:rPr>
              <a:t>部署图的概念和内容</a:t>
            </a:r>
          </a:p>
          <a:p>
            <a:pPr algn="just" eaLnBrk="1" hangingPunct="1">
              <a:lnSpc>
                <a:spcPct val="80000"/>
              </a:lnSpc>
            </a:pPr>
            <a:r>
              <a:rPr lang="zh-CN" altLang="en-US" sz="2400" b="1" smtClean="0">
                <a:ea typeface="楷体_GB2312" pitchFamily="49" charset="-122"/>
              </a:rPr>
              <a:t> </a:t>
            </a:r>
            <a:r>
              <a:rPr lang="zh-CN" altLang="en-US" sz="2800" b="1" smtClean="0">
                <a:ea typeface="楷体_GB2312" pitchFamily="49" charset="-122"/>
              </a:rPr>
              <a:t>部署图（也称</a:t>
            </a:r>
            <a:r>
              <a:rPr lang="zh-CN" altLang="en-US" sz="2800" b="1" smtClean="0">
                <a:cs typeface="Arial" charset="0"/>
              </a:rPr>
              <a:t>配置图</a:t>
            </a:r>
            <a:r>
              <a:rPr lang="zh-CN" altLang="en-US" sz="2800" b="1" smtClean="0"/>
              <a:t>、布局图）</a:t>
            </a:r>
            <a:r>
              <a:rPr lang="zh-CN" altLang="en-US" sz="2800" b="1" smtClean="0">
                <a:ea typeface="楷体_GB2312" pitchFamily="49" charset="-122"/>
              </a:rPr>
              <a:t>显示了运行软件系统的物理硬件，以及如何将软件配置到硬件环境中。</a:t>
            </a:r>
          </a:p>
          <a:p>
            <a:pPr algn="just" eaLnBrk="1" hangingPunct="1">
              <a:lnSpc>
                <a:spcPct val="80000"/>
              </a:lnSpc>
            </a:pPr>
            <a:r>
              <a:rPr lang="zh-CN" altLang="en-US" sz="2800" b="1" smtClean="0">
                <a:ea typeface="楷体_GB2312" pitchFamily="49" charset="-122"/>
              </a:rPr>
              <a:t>部署图</a:t>
            </a:r>
            <a:r>
              <a:rPr lang="zh-CN" altLang="en-US" sz="2800" b="1" smtClean="0">
                <a:latin typeface="楷体_GB2312" pitchFamily="49" charset="-122"/>
                <a:ea typeface="楷体_GB2312" pitchFamily="49" charset="-122"/>
              </a:rPr>
              <a:t>的用途是显示该系统不同的组件将在何处物理地运行，以及它们将如何彼此通信。一个系统模型只有一个配置图。</a:t>
            </a:r>
          </a:p>
          <a:p>
            <a:pPr algn="just" eaLnBrk="1" hangingPunct="1">
              <a:lnSpc>
                <a:spcPct val="80000"/>
              </a:lnSpc>
            </a:pPr>
            <a:r>
              <a:rPr lang="zh-CN" altLang="en-US" sz="2800" b="1" smtClean="0">
                <a:ea typeface="楷体_GB2312" pitchFamily="49" charset="-122"/>
              </a:rPr>
              <a:t>部署图可以清楚地描绘硬件设备的配置、通信以及在各硬设备上各种软组件和对象的配制。</a:t>
            </a:r>
            <a:endParaRPr lang="zh-CN" altLang="en-US" sz="2800" b="1" smtClean="0">
              <a:latin typeface="楷体_GB2312" pitchFamily="49" charset="-122"/>
              <a:ea typeface="楷体_GB2312" pitchFamily="49" charset="-122"/>
            </a:endParaRPr>
          </a:p>
          <a:p>
            <a:pPr algn="just" eaLnBrk="1" hangingPunct="1">
              <a:lnSpc>
                <a:spcPct val="80000"/>
              </a:lnSpc>
            </a:pPr>
            <a:r>
              <a:rPr lang="zh-CN" altLang="en-US" sz="2800" b="1" smtClean="0">
                <a:ea typeface="楷体_GB2312" pitchFamily="49" charset="-122"/>
              </a:rPr>
              <a:t>部署图中通常包括以下元素：</a:t>
            </a:r>
          </a:p>
          <a:p>
            <a:pPr algn="just" eaLnBrk="1" hangingPunct="1">
              <a:lnSpc>
                <a:spcPct val="80000"/>
              </a:lnSpc>
              <a:buFont typeface="Wingdings" pitchFamily="2" charset="2"/>
              <a:buNone/>
            </a:pPr>
            <a:r>
              <a:rPr lang="zh-CN" altLang="en-US" sz="2800" b="1" smtClean="0">
                <a:ea typeface="楷体_GB2312" pitchFamily="49" charset="-122"/>
              </a:rPr>
              <a:t>（</a:t>
            </a:r>
            <a:r>
              <a:rPr lang="en-US" altLang="zh-CN" sz="2800" b="1" smtClean="0">
                <a:ea typeface="楷体_GB2312" pitchFamily="49" charset="-122"/>
              </a:rPr>
              <a:t>1</a:t>
            </a:r>
            <a:r>
              <a:rPr lang="zh-CN" altLang="en-US" sz="2800" b="1" smtClean="0">
                <a:ea typeface="楷体_GB2312" pitchFamily="49" charset="-122"/>
              </a:rPr>
              <a:t>）节点</a:t>
            </a:r>
          </a:p>
          <a:p>
            <a:pPr algn="just" eaLnBrk="1" hangingPunct="1">
              <a:lnSpc>
                <a:spcPct val="80000"/>
              </a:lnSpc>
              <a:buFont typeface="Wingdings" pitchFamily="2" charset="2"/>
              <a:buNone/>
            </a:pPr>
            <a:r>
              <a:rPr lang="zh-CN" altLang="en-US" sz="2800" b="1" smtClean="0">
                <a:ea typeface="楷体_GB2312" pitchFamily="49" charset="-122"/>
              </a:rPr>
              <a:t>（</a:t>
            </a:r>
            <a:r>
              <a:rPr lang="en-US" altLang="zh-CN" sz="2800" b="1" smtClean="0">
                <a:ea typeface="楷体_GB2312" pitchFamily="49" charset="-122"/>
              </a:rPr>
              <a:t>2</a:t>
            </a:r>
            <a:r>
              <a:rPr lang="zh-CN" altLang="en-US" sz="2800" b="1" smtClean="0">
                <a:ea typeface="楷体_GB2312" pitchFamily="49" charset="-122"/>
              </a:rPr>
              <a:t>）关系</a:t>
            </a:r>
          </a:p>
          <a:p>
            <a:pPr algn="just" eaLnBrk="1" hangingPunct="1">
              <a:lnSpc>
                <a:spcPct val="80000"/>
              </a:lnSpc>
              <a:buFont typeface="Wingdings" pitchFamily="2" charset="2"/>
              <a:buNone/>
            </a:pPr>
            <a:endParaRPr lang="en-US" altLang="zh-CN" sz="28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1</a:t>
            </a:r>
            <a:r>
              <a:rPr lang="zh-CN" altLang="en-US" smtClean="0"/>
              <a:t>）节点（</a:t>
            </a:r>
            <a:r>
              <a:rPr lang="en-US" altLang="zh-CN" smtClean="0"/>
              <a:t>Node</a:t>
            </a:r>
            <a:r>
              <a:rPr lang="zh-CN" altLang="en-US" smtClean="0"/>
              <a:t>）</a:t>
            </a:r>
          </a:p>
        </p:txBody>
      </p:sp>
      <p:sp>
        <p:nvSpPr>
          <p:cNvPr id="16387" name="Rectangle 3"/>
          <p:cNvSpPr>
            <a:spLocks noGrp="1" noRot="1" noChangeArrowheads="1"/>
          </p:cNvSpPr>
          <p:nvPr>
            <p:ph type="body" idx="1"/>
          </p:nvPr>
        </p:nvSpPr>
        <p:spPr>
          <a:xfrm>
            <a:off x="395288" y="1196975"/>
            <a:ext cx="8439150" cy="4498975"/>
          </a:xfrm>
        </p:spPr>
        <p:txBody>
          <a:bodyPr/>
          <a:lstStyle/>
          <a:p>
            <a:pPr>
              <a:spcBef>
                <a:spcPct val="0"/>
              </a:spcBef>
              <a:buClrTx/>
              <a:buFontTx/>
              <a:buChar char="•"/>
            </a:pPr>
            <a:r>
              <a:rPr lang="zh-CN" altLang="en-US" b="1" smtClean="0">
                <a:latin typeface="楷体_GB2312" pitchFamily="49" charset="-122"/>
                <a:ea typeface="楷体_GB2312" pitchFamily="49" charset="-122"/>
              </a:rPr>
              <a:t>节点是系统在运行期间存在的物理元素，它通常是处理器或其他硬件设备等</a:t>
            </a:r>
            <a:r>
              <a:rPr lang="zh-CN" altLang="en-US" b="1" smtClean="0">
                <a:solidFill>
                  <a:srgbClr val="FF0000"/>
                </a:solidFill>
                <a:latin typeface="楷体_GB2312" pitchFamily="49" charset="-122"/>
                <a:ea typeface="楷体_GB2312" pitchFamily="49" charset="-122"/>
              </a:rPr>
              <a:t>计算机硬件资源</a:t>
            </a:r>
            <a:r>
              <a:rPr lang="zh-CN" altLang="en-US" b="1" smtClean="0">
                <a:latin typeface="楷体_GB2312" pitchFamily="49" charset="-122"/>
                <a:ea typeface="楷体_GB2312" pitchFamily="49" charset="-122"/>
              </a:rPr>
              <a:t>。如：一台主机、一台打印机或一个</a:t>
            </a:r>
            <a:r>
              <a:rPr lang="en-US" altLang="zh-CN" b="1" smtClean="0">
                <a:latin typeface="楷体_GB2312" pitchFamily="49" charset="-122"/>
                <a:ea typeface="楷体_GB2312" pitchFamily="49" charset="-122"/>
              </a:rPr>
              <a:t>PC</a:t>
            </a:r>
            <a:r>
              <a:rPr lang="zh-CN" altLang="en-US" b="1" smtClean="0">
                <a:latin typeface="楷体_GB2312" pitchFamily="49" charset="-122"/>
                <a:ea typeface="楷体_GB2312" pitchFamily="49" charset="-122"/>
              </a:rPr>
              <a:t>终端等。</a:t>
            </a:r>
          </a:p>
          <a:p>
            <a:pPr>
              <a:spcBef>
                <a:spcPct val="0"/>
              </a:spcBef>
              <a:buClrTx/>
              <a:buFontTx/>
              <a:buChar char="•"/>
            </a:pPr>
            <a:r>
              <a:rPr lang="zh-CN" altLang="en-US" b="1" smtClean="0">
                <a:latin typeface="楷体_GB2312" pitchFamily="49" charset="-122"/>
                <a:ea typeface="楷体_GB2312" pitchFamily="49" charset="-122"/>
              </a:rPr>
              <a:t>节点之间的连线表示系统之间的通信路径，即连接。通信类型则放在连接旁边的</a:t>
            </a:r>
            <a:r>
              <a:rPr lang="zh-CN" altLang="en-US" b="1" smtClean="0">
                <a:ea typeface="楷体_GB2312" pitchFamily="49" charset="-122"/>
              </a:rPr>
              <a:t>“</a:t>
            </a:r>
            <a:r>
              <a:rPr lang="en-US" altLang="zh-CN" b="1" smtClean="0">
                <a:latin typeface="楷体_GB2312" pitchFamily="49" charset="-122"/>
                <a:ea typeface="楷体_GB2312" pitchFamily="49" charset="-122"/>
              </a:rPr>
              <a:t>《》</a:t>
            </a:r>
            <a:r>
              <a:rPr lang="en-US" altLang="zh-CN" b="1" smtClean="0">
                <a:ea typeface="楷体_GB2312" pitchFamily="49" charset="-122"/>
              </a:rPr>
              <a:t>”</a:t>
            </a:r>
            <a:r>
              <a:rPr lang="zh-CN" altLang="en-US" b="1" smtClean="0">
                <a:latin typeface="楷体_GB2312" pitchFamily="49" charset="-122"/>
                <a:ea typeface="楷体_GB2312" pitchFamily="49" charset="-122"/>
              </a:rPr>
              <a:t>之间，表示所用的通信协议或网络类型。</a:t>
            </a:r>
          </a:p>
          <a:p>
            <a:pPr eaLnBrk="1" hangingPunct="1"/>
            <a:r>
              <a:rPr lang="zh-CN" altLang="en-US" smtClean="0"/>
              <a:t>在</a:t>
            </a:r>
            <a:r>
              <a:rPr lang="en-US" altLang="zh-CN" smtClean="0"/>
              <a:t>UML</a:t>
            </a:r>
            <a:r>
              <a:rPr lang="zh-CN" altLang="en-US" smtClean="0"/>
              <a:t>中，节点用一个立方体来表示。 </a:t>
            </a:r>
          </a:p>
          <a:p>
            <a:pPr>
              <a:spcBef>
                <a:spcPct val="0"/>
              </a:spcBef>
              <a:buClrTx/>
              <a:buFontTx/>
              <a:buChar char="•"/>
            </a:pPr>
            <a:endParaRPr lang="zh-CN" altLang="en-US" b="1" smtClean="0">
              <a:latin typeface="楷体_GB2312" pitchFamily="49" charset="-122"/>
              <a:ea typeface="楷体_GB2312" pitchFamily="49" charset="-122"/>
            </a:endParaRPr>
          </a:p>
          <a:p>
            <a:pPr eaLnBrk="1" hangingPunct="1"/>
            <a:endParaRPr lang="en-US" altLang="zh-CN" smtClean="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5300663"/>
            <a:ext cx="1636712"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Rot="1" noChangeArrowheads="1"/>
          </p:cNvSpPr>
          <p:nvPr>
            <p:ph type="body" sz="half" idx="1"/>
          </p:nvPr>
        </p:nvSpPr>
        <p:spPr/>
        <p:txBody>
          <a:bodyPr/>
          <a:lstStyle/>
          <a:p>
            <a:pPr eaLnBrk="1" hangingPunct="1"/>
            <a:r>
              <a:rPr lang="zh-CN" altLang="en-US" sz="2800" smtClean="0"/>
              <a:t>节点与构件的比较：</a:t>
            </a:r>
          </a:p>
        </p:txBody>
      </p:sp>
      <p:graphicFrame>
        <p:nvGraphicFramePr>
          <p:cNvPr id="88068" name="Group 4"/>
          <p:cNvGraphicFramePr>
            <a:graphicFrameLocks noGrp="1"/>
          </p:cNvGraphicFramePr>
          <p:nvPr>
            <p:ph sz="half" idx="2"/>
          </p:nvPr>
        </p:nvGraphicFramePr>
        <p:xfrm>
          <a:off x="1219200" y="2514600"/>
          <a:ext cx="7239000" cy="3336925"/>
        </p:xfrm>
        <a:graphic>
          <a:graphicData uri="http://schemas.openxmlformats.org/drawingml/2006/table">
            <a:tbl>
              <a:tblPr/>
              <a:tblGrid>
                <a:gridCol w="3619500"/>
                <a:gridCol w="3619500"/>
              </a:tblGrid>
              <a:tr h="685670">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相同点</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不同点</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255">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二者都有名称和关系；都可以有实例；都可以被嵌套；都可以参与交互。</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构件是参与系统执行的事物，而节点是执行组件的事物；构件表示逻辑元素的物理包装，而节点表示构件的物理配置。</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noChangeArrowheads="1"/>
          </p:cNvSpPr>
          <p:nvPr>
            <p:ph type="body" idx="1"/>
          </p:nvPr>
        </p:nvSpPr>
        <p:spPr>
          <a:xfrm>
            <a:off x="501650" y="765175"/>
            <a:ext cx="8153400" cy="4498975"/>
          </a:xfrm>
        </p:spPr>
        <p:txBody>
          <a:bodyPr/>
          <a:lstStyle/>
          <a:p>
            <a:pPr eaLnBrk="1" hangingPunct="1"/>
            <a:r>
              <a:rPr kumimoji="1" lang="zh-CN" altLang="en-US" b="1" smtClean="0"/>
              <a:t>部署图中的节点分为两种类型：</a:t>
            </a:r>
          </a:p>
          <a:p>
            <a:pPr eaLnBrk="1" hangingPunct="1"/>
            <a:r>
              <a:rPr kumimoji="1" lang="zh-CN" altLang="en-US" b="1" smtClean="0"/>
              <a:t>处理器（</a:t>
            </a:r>
            <a:r>
              <a:rPr kumimoji="1" lang="en-US" altLang="zh-CN" b="1" smtClean="0"/>
              <a:t>processor</a:t>
            </a:r>
            <a:r>
              <a:rPr kumimoji="1" lang="zh-CN" altLang="en-US" b="1" smtClean="0"/>
              <a:t>），任何有处理功能的机器，即可以执行程序的硬件构件。在部署图中，可以说明处理器中有哪些进程，进程的优先级等。</a:t>
            </a:r>
          </a:p>
          <a:p>
            <a:pPr eaLnBrk="1" hangingPunct="1"/>
            <a:r>
              <a:rPr kumimoji="1" lang="zh-CN" altLang="en-US" b="1" smtClean="0"/>
              <a:t>设备（</a:t>
            </a:r>
            <a:r>
              <a:rPr kumimoji="1" lang="en-US" altLang="zh-CN" b="1" smtClean="0"/>
              <a:t>device)</a:t>
            </a:r>
            <a:r>
              <a:rPr kumimoji="1" lang="zh-CN" altLang="en-US" b="1" smtClean="0"/>
              <a:t>，任何没有处理功能的机器，如打印机、终端等。</a:t>
            </a:r>
          </a:p>
          <a:p>
            <a:pPr eaLnBrk="1" hangingPunct="1">
              <a:buFont typeface="Wingdings" pitchFamily="2" charset="2"/>
              <a:buNone/>
            </a:pPr>
            <a:endParaRPr lang="en-US" altLang="zh-CN" smtClean="0"/>
          </a:p>
        </p:txBody>
      </p:sp>
      <p:pic>
        <p:nvPicPr>
          <p:cNvPr id="870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3" y="4149725"/>
            <a:ext cx="5580062"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87044"/>
                                        </p:tgtEl>
                                        <p:attrNameLst>
                                          <p:attrName>style.visibility</p:attrName>
                                        </p:attrNameLst>
                                      </p:cBhvr>
                                      <p:to>
                                        <p:strVal val="visible"/>
                                      </p:to>
                                    </p:set>
                                    <p:anim to="" calcmode="lin" valueType="num">
                                      <p:cBhvr>
                                        <p:cTn id="7" dur="1" fill="hold"/>
                                        <p:tgtEl>
                                          <p:spTgt spid="870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a:t>
            </a:r>
            <a:r>
              <a:rPr lang="en-US" altLang="zh-CN" smtClean="0"/>
              <a:t>2</a:t>
            </a:r>
            <a:r>
              <a:rPr lang="zh-CN" altLang="en-US" smtClean="0"/>
              <a:t>）关系</a:t>
            </a:r>
          </a:p>
        </p:txBody>
      </p:sp>
      <p:sp>
        <p:nvSpPr>
          <p:cNvPr id="19459" name="Rectangle 3"/>
          <p:cNvSpPr>
            <a:spLocks noGrp="1" noRot="1" noChangeArrowheads="1"/>
          </p:cNvSpPr>
          <p:nvPr>
            <p:ph type="body" idx="1"/>
          </p:nvPr>
        </p:nvSpPr>
        <p:spPr>
          <a:xfrm>
            <a:off x="611188" y="1052513"/>
            <a:ext cx="8153400" cy="4498975"/>
          </a:xfrm>
        </p:spPr>
        <p:txBody>
          <a:bodyPr/>
          <a:lstStyle/>
          <a:p>
            <a:pPr eaLnBrk="1" hangingPunct="1"/>
            <a:r>
              <a:rPr lang="zh-CN" altLang="en-US" smtClean="0"/>
              <a:t>部署图用关联关系表示各节点之间通信路径，表示为一条实线。</a:t>
            </a:r>
          </a:p>
          <a:p>
            <a:pPr eaLnBrk="1" hangingPunct="1"/>
            <a:r>
              <a:rPr lang="zh-CN" altLang="en-US" smtClean="0"/>
              <a:t>在连接硬件时通常关心节点之间是如何连接的，因此关联关系一般不使用名称，而是使用构造型。</a:t>
            </a:r>
          </a:p>
          <a:p>
            <a:pPr eaLnBrk="1" hangingPunct="1">
              <a:buFont typeface="Wingdings" pitchFamily="2" charset="2"/>
              <a:buNone/>
            </a:pPr>
            <a:endParaRPr lang="en-US" altLang="zh-CN"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关系示例：</a:t>
            </a:r>
          </a:p>
        </p:txBody>
      </p:sp>
      <p:pic>
        <p:nvPicPr>
          <p:cNvPr id="204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989138"/>
            <a:ext cx="5692775" cy="427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a:t>
            </a:r>
            <a:r>
              <a:rPr lang="zh-CN" altLang="en-US" sz="4800" b="1" smtClean="0">
                <a:ea typeface="楷体_GB2312" pitchFamily="49" charset="-122"/>
              </a:rPr>
              <a:t>部署图建模技术</a:t>
            </a:r>
          </a:p>
        </p:txBody>
      </p:sp>
      <p:sp>
        <p:nvSpPr>
          <p:cNvPr id="21507" name="Rectangle 3"/>
          <p:cNvSpPr>
            <a:spLocks noGrp="1" noRot="1" noChangeArrowheads="1"/>
          </p:cNvSpPr>
          <p:nvPr>
            <p:ph type="body" idx="1"/>
          </p:nvPr>
        </p:nvSpPr>
        <p:spPr/>
        <p:txBody>
          <a:bodyPr/>
          <a:lstStyle/>
          <a:p>
            <a:pPr algn="just" eaLnBrk="1" hangingPunct="1">
              <a:lnSpc>
                <a:spcPct val="80000"/>
              </a:lnSpc>
              <a:buClr>
                <a:schemeClr val="tx1"/>
              </a:buClr>
              <a:buFont typeface="Wingdings" pitchFamily="2" charset="2"/>
              <a:buChar char="Ø"/>
            </a:pPr>
            <a:r>
              <a:rPr lang="zh-CN" altLang="en-US" sz="2800" b="1" smtClean="0">
                <a:ea typeface="楷体_GB2312" pitchFamily="49" charset="-122"/>
              </a:rPr>
              <a:t>部署图用于对系统的实现视图建模。绘制这些视图主要是为了描述系统中各个物理组成部分的分布、提交和安装过程。</a:t>
            </a:r>
          </a:p>
          <a:p>
            <a:pPr algn="just" eaLnBrk="1" hangingPunct="1">
              <a:lnSpc>
                <a:spcPct val="80000"/>
              </a:lnSpc>
              <a:buClr>
                <a:schemeClr val="tx2"/>
              </a:buClr>
              <a:buFont typeface="Wingdings" pitchFamily="2" charset="2"/>
              <a:buChar char="Ø"/>
            </a:pPr>
            <a:r>
              <a:rPr lang="zh-CN" altLang="en-US" sz="2800" b="1" smtClean="0">
                <a:ea typeface="楷体_GB2312" pitchFamily="49" charset="-122"/>
              </a:rPr>
              <a:t>     在实际应用中，并不是每一个软件开发项目都必须绘制部署图。如果项目开发组所开发的软件系统只需要运行于一台计算机上，这种情况下就没有必要绘制配置图了。</a:t>
            </a:r>
          </a:p>
          <a:p>
            <a:pPr algn="just" eaLnBrk="1" hangingPunct="1">
              <a:lnSpc>
                <a:spcPct val="80000"/>
              </a:lnSpc>
              <a:buClr>
                <a:schemeClr val="tx2"/>
              </a:buClr>
              <a:buFont typeface="Wingdings" pitchFamily="2" charset="2"/>
              <a:buChar char="Ø"/>
            </a:pPr>
            <a:r>
              <a:rPr lang="zh-CN" altLang="en-US" sz="2800" b="1" smtClean="0">
                <a:ea typeface="楷体_GB2312" pitchFamily="49" charset="-122"/>
              </a:rPr>
              <a:t>如果项目开发组所开发的软件系统需要使用操作系统管理以外的设备（例如打印机、路由器等）、或者系统中的设备分布在多个处理器上，这时就有必要绘制部署图，用其来帮助开发人员理解系统中软件和硬件的映射关系。</a:t>
            </a:r>
          </a:p>
          <a:p>
            <a:pPr eaLnBrk="1" hangingPunct="1">
              <a:lnSpc>
                <a:spcPct val="80000"/>
              </a:lnSpc>
              <a:buFont typeface="Wingdings" pitchFamily="2" charset="2"/>
              <a:buNone/>
            </a:pPr>
            <a:endParaRPr lang="en-US" altLang="zh-CN" sz="28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Rot="1" noChangeArrowheads="1"/>
          </p:cNvSpPr>
          <p:nvPr>
            <p:ph type="body" idx="1"/>
          </p:nvPr>
        </p:nvSpPr>
        <p:spPr>
          <a:xfrm>
            <a:off x="611188" y="188913"/>
            <a:ext cx="8153400" cy="5805487"/>
          </a:xfrm>
        </p:spPr>
        <p:txBody>
          <a:bodyPr/>
          <a:lstStyle/>
          <a:p>
            <a:pPr lvl="1" algn="just" eaLnBrk="1" hangingPunct="1">
              <a:buFont typeface="Wingdings" pitchFamily="2" charset="2"/>
              <a:buNone/>
            </a:pPr>
            <a:r>
              <a:rPr lang="en-US" altLang="zh-CN" sz="3600" smtClean="0"/>
              <a:t>UML</a:t>
            </a:r>
            <a:r>
              <a:rPr lang="zh-CN" altLang="en-US" sz="3600" smtClean="0"/>
              <a:t>大部分的模型描述了系统的逻辑和设计方面的信息。考虑到重用性、扩展性和系统的硬件配置描述等方面，</a:t>
            </a:r>
            <a:r>
              <a:rPr lang="en-US" altLang="zh-CN" sz="3600" smtClean="0"/>
              <a:t>UML</a:t>
            </a:r>
            <a:r>
              <a:rPr lang="zh-CN" altLang="en-US" sz="3600" smtClean="0"/>
              <a:t>给出了实现图，用来描述系统实现方面的信息。它从系统的层次来描述硬件的组成和布局、软件系统划分和功能实现。</a:t>
            </a:r>
            <a:r>
              <a:rPr lang="zh-CN" altLang="en-US" sz="3600" b="1" smtClean="0"/>
              <a:t>实现图包括构件图和部署图，</a:t>
            </a:r>
            <a:r>
              <a:rPr lang="zh-CN" altLang="en-US" sz="3600" smtClean="0"/>
              <a:t>其中构件图用来显示一组构件之间的组织及依赖关系；部署图则用来描述系统硬件的物理拓扑结构以及在此结构上执行的软件。</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bwMode="auto">
          <a:xfrm>
            <a:off x="323850" y="0"/>
            <a:ext cx="85407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4000" smtClean="0"/>
              <a:t>3. </a:t>
            </a:r>
            <a:r>
              <a:rPr lang="zh-CN" altLang="en-US" sz="4000" smtClean="0"/>
              <a:t>部署图一个实例</a:t>
            </a:r>
            <a:r>
              <a:rPr lang="en-US" altLang="zh-CN" sz="4000" smtClean="0"/>
              <a:t>——</a:t>
            </a:r>
            <a:r>
              <a:rPr lang="zh-CN" altLang="en-US" sz="4000" smtClean="0"/>
              <a:t>员工考勤系统</a:t>
            </a:r>
          </a:p>
        </p:txBody>
      </p:sp>
      <p:sp>
        <p:nvSpPr>
          <p:cNvPr id="22531" name="Rectangle 3"/>
          <p:cNvSpPr>
            <a:spLocks noGrp="1" noRot="1" noChangeArrowheads="1"/>
          </p:cNvSpPr>
          <p:nvPr>
            <p:ph type="body" idx="1"/>
          </p:nvPr>
        </p:nvSpPr>
        <p:spPr>
          <a:xfrm>
            <a:off x="611188" y="836613"/>
            <a:ext cx="8153400" cy="4498975"/>
          </a:xfrm>
        </p:spPr>
        <p:txBody>
          <a:bodyPr/>
          <a:lstStyle/>
          <a:p>
            <a:pPr eaLnBrk="1" hangingPunct="1"/>
            <a:r>
              <a:rPr kumimoji="1" lang="en-US" altLang="zh-CN" sz="2800" b="1" smtClean="0"/>
              <a:t>IC</a:t>
            </a:r>
            <a:r>
              <a:rPr kumimoji="1" lang="zh-CN" altLang="en-US" sz="2800" b="1" smtClean="0"/>
              <a:t>卡读卡器：提供给员工刷卡用，它将收集刷卡的时间信息，传给应用系统，并存入数据库中</a:t>
            </a:r>
          </a:p>
          <a:p>
            <a:pPr eaLnBrk="1" hangingPunct="1"/>
            <a:r>
              <a:rPr kumimoji="1" lang="zh-CN" altLang="en-US" sz="2800" b="1" smtClean="0"/>
              <a:t>应用服务器：用来负责从</a:t>
            </a:r>
            <a:r>
              <a:rPr kumimoji="1" lang="en-US" altLang="zh-CN" sz="2800" b="1" smtClean="0"/>
              <a:t>IC</a:t>
            </a:r>
            <a:r>
              <a:rPr kumimoji="1" lang="zh-CN" altLang="en-US" sz="2800" b="1" smtClean="0"/>
              <a:t>卡读卡器中收集信息，并对管理人员提供员工设置、考勤查询等功能</a:t>
            </a:r>
          </a:p>
          <a:p>
            <a:pPr eaLnBrk="1" hangingPunct="1"/>
            <a:r>
              <a:rPr kumimoji="1" lang="zh-CN" altLang="en-US" sz="2800" b="1" smtClean="0"/>
              <a:t>数据库服务器：用来存储考勤数据，由于该系统比较小，因此在物理上可以与应用服务器合并</a:t>
            </a:r>
          </a:p>
          <a:p>
            <a:pPr eaLnBrk="1" hangingPunct="1"/>
            <a:r>
              <a:rPr kumimoji="1" lang="zh-CN" altLang="en-US" sz="2800" b="1" smtClean="0"/>
              <a:t>客户端软件：提供给管理人员使用，连接应用服务器，完成相应操作 </a:t>
            </a:r>
          </a:p>
          <a:p>
            <a:pPr eaLnBrk="1" hangingPunct="1">
              <a:buFont typeface="Wingdings" pitchFamily="2" charset="2"/>
              <a:buNone/>
            </a:pPr>
            <a:endParaRPr lang="en-US" altLang="zh-CN" sz="2800" smtClean="0"/>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5084763"/>
            <a:ext cx="648017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Rot="1" noChangeArrowheads="1"/>
          </p:cNvSpPr>
          <p:nvPr>
            <p:ph type="body" idx="1"/>
          </p:nvPr>
        </p:nvSpPr>
        <p:spPr/>
        <p:txBody>
          <a:bodyPr/>
          <a:lstStyle/>
          <a:p>
            <a:pPr eaLnBrk="1" hangingPunct="1">
              <a:lnSpc>
                <a:spcPct val="80000"/>
              </a:lnSpc>
              <a:defRPr/>
            </a:pPr>
            <a:endParaRPr lang="en-US" altLang="zh-CN" sz="2800" smtClean="0"/>
          </a:p>
          <a:p>
            <a:pPr eaLnBrk="1" hangingPunct="1">
              <a:lnSpc>
                <a:spcPct val="80000"/>
              </a:lnSpc>
              <a:buFont typeface="Wingdings" pitchFamily="2" charset="2"/>
              <a:buNone/>
              <a:defRPr/>
            </a:pPr>
            <a:r>
              <a:rPr kumimoji="1" lang="zh-CN" altLang="en-US" sz="2800" smtClean="0">
                <a:effectLst>
                  <a:outerShdw blurRad="38100" dist="38100" dir="2700000" algn="tl">
                    <a:srgbClr val="C0C0C0"/>
                  </a:outerShdw>
                </a:effectLst>
              </a:rPr>
              <a:t>节点描述：</a:t>
            </a:r>
            <a:endParaRPr kumimoji="1" lang="zh-CN" altLang="en-US" sz="2800" b="1" smtClean="0"/>
          </a:p>
          <a:p>
            <a:pPr eaLnBrk="1" hangingPunct="1">
              <a:lnSpc>
                <a:spcPct val="80000"/>
              </a:lnSpc>
              <a:defRPr/>
            </a:pPr>
            <a:r>
              <a:rPr kumimoji="1" lang="zh-CN" altLang="en-US" sz="2800" b="1" smtClean="0"/>
              <a:t>客户端：需使用</a:t>
            </a:r>
            <a:r>
              <a:rPr kumimoji="1" lang="en-US" altLang="zh-CN" sz="2800" b="1" smtClean="0"/>
              <a:t>Windows</a:t>
            </a:r>
            <a:r>
              <a:rPr kumimoji="1" lang="zh-CN" altLang="en-US" sz="2800" b="1" smtClean="0"/>
              <a:t>操作系统，安装客户端软件（假设名为</a:t>
            </a:r>
            <a:r>
              <a:rPr kumimoji="1" lang="en-US" altLang="zh-CN" sz="2800" b="1" smtClean="0"/>
              <a:t>KaoQing.exe</a:t>
            </a:r>
            <a:r>
              <a:rPr kumimoji="1" lang="zh-CN" altLang="en-US" sz="2800" b="1" smtClean="0"/>
              <a:t>）</a:t>
            </a:r>
          </a:p>
          <a:p>
            <a:pPr eaLnBrk="1" hangingPunct="1">
              <a:lnSpc>
                <a:spcPct val="80000"/>
              </a:lnSpc>
              <a:defRPr/>
            </a:pPr>
            <a:r>
              <a:rPr kumimoji="1" lang="zh-CN" altLang="en-US" sz="2800" b="1" smtClean="0"/>
              <a:t>服务器：包含一个用</a:t>
            </a:r>
            <a:r>
              <a:rPr kumimoji="1" lang="en-US" altLang="zh-CN" sz="2800" b="1" smtClean="0"/>
              <a:t>Delphi</a:t>
            </a:r>
            <a:r>
              <a:rPr kumimoji="1" lang="zh-CN" altLang="en-US" sz="2800" b="1" smtClean="0"/>
              <a:t>开发的服务端软件（设为</a:t>
            </a:r>
            <a:r>
              <a:rPr kumimoji="1" lang="en-US" altLang="zh-CN" sz="2800" b="1" smtClean="0"/>
              <a:t>KqServer.exe</a:t>
            </a:r>
            <a:r>
              <a:rPr kumimoji="1" lang="zh-CN" altLang="en-US" sz="2800" b="1" smtClean="0"/>
              <a:t>），它需要与</a:t>
            </a:r>
            <a:r>
              <a:rPr kumimoji="1" lang="en-US" altLang="zh-CN" sz="2800" b="1" smtClean="0"/>
              <a:t>Access</a:t>
            </a:r>
            <a:r>
              <a:rPr kumimoji="1" lang="zh-CN" altLang="en-US" sz="2800" b="1" smtClean="0"/>
              <a:t>数据库交互（设为</a:t>
            </a:r>
            <a:r>
              <a:rPr kumimoji="1" lang="en-US" altLang="zh-CN" sz="2800" b="1" smtClean="0"/>
              <a:t>KaoQing.mdb</a:t>
            </a:r>
            <a:r>
              <a:rPr kumimoji="1" lang="zh-CN" altLang="en-US" sz="2800" b="1" smtClean="0"/>
              <a:t>），并且需要通过</a:t>
            </a:r>
            <a:r>
              <a:rPr kumimoji="1" lang="en-US" altLang="zh-CN" sz="2800" b="1" smtClean="0"/>
              <a:t>IC</a:t>
            </a:r>
            <a:r>
              <a:rPr kumimoji="1" lang="zh-CN" altLang="en-US" sz="2800" b="1" smtClean="0"/>
              <a:t>卡读卡器的驱动程序（假设名为</a:t>
            </a:r>
            <a:r>
              <a:rPr kumimoji="1" lang="en-US" altLang="zh-CN" sz="2800" b="1" smtClean="0"/>
              <a:t>cardReader.dll</a:t>
            </a:r>
            <a:r>
              <a:rPr kumimoji="1" lang="zh-CN" altLang="en-US" sz="2800" b="1" smtClean="0"/>
              <a:t>）来实现与</a:t>
            </a:r>
            <a:r>
              <a:rPr kumimoji="1" lang="en-US" altLang="zh-CN" sz="2800" b="1" smtClean="0"/>
              <a:t>IC</a:t>
            </a:r>
            <a:r>
              <a:rPr kumimoji="1" lang="zh-CN" altLang="en-US" sz="2800" b="1" smtClean="0"/>
              <a:t>卡读卡器通信</a:t>
            </a:r>
          </a:p>
          <a:p>
            <a:pPr eaLnBrk="1" hangingPunct="1">
              <a:lnSpc>
                <a:spcPct val="80000"/>
              </a:lnSpc>
              <a:defRPr/>
            </a:pPr>
            <a:r>
              <a:rPr kumimoji="1" lang="en-US" altLang="zh-CN" sz="2800" b="1" smtClean="0"/>
              <a:t>IC</a:t>
            </a:r>
            <a:r>
              <a:rPr kumimoji="1" lang="zh-CN" altLang="en-US" sz="2800" b="1" smtClean="0"/>
              <a:t>卡读写器：对于本系统而言，它是不执行构件的设备，不过为了方便员工，安装了</a:t>
            </a:r>
            <a:r>
              <a:rPr kumimoji="1" lang="en-US" altLang="zh-CN" sz="2800" b="1" smtClean="0"/>
              <a:t>3</a:t>
            </a:r>
            <a:r>
              <a:rPr kumimoji="1" lang="zh-CN" altLang="en-US" sz="2800" b="1" smtClean="0"/>
              <a:t>个。</a:t>
            </a:r>
          </a:p>
          <a:p>
            <a:pPr eaLnBrk="1" hangingPunct="1">
              <a:lnSpc>
                <a:spcPct val="80000"/>
              </a:lnSpc>
              <a:defRPr/>
            </a:pPr>
            <a:endParaRPr lang="en-US" altLang="zh-CN" sz="2800" smtClean="0"/>
          </a:p>
        </p:txBody>
      </p:sp>
      <p:pic>
        <p:nvPicPr>
          <p:cNvPr id="2355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60350"/>
            <a:ext cx="6608762"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p:txBody>
          <a:bodyPr/>
          <a:lstStyle/>
          <a:p>
            <a:pPr eaLnBrk="1" hangingPunct="1"/>
            <a:r>
              <a:rPr lang="zh-CN" altLang="en-US" sz="6000" smtClean="0">
                <a:latin typeface="楷体_GB2312" pitchFamily="49" charset="-122"/>
                <a:ea typeface="楷体_GB2312" pitchFamily="49" charset="-122"/>
              </a:rPr>
              <a:t>至此，我们已经学习了</a:t>
            </a:r>
            <a:r>
              <a:rPr lang="en-US" altLang="zh-CN" sz="6000" smtClean="0">
                <a:latin typeface="楷体_GB2312" pitchFamily="49" charset="-122"/>
                <a:ea typeface="楷体_GB2312" pitchFamily="49" charset="-122"/>
              </a:rPr>
              <a:t>UML</a:t>
            </a:r>
            <a:r>
              <a:rPr lang="zh-CN" altLang="en-US" sz="6000" smtClean="0">
                <a:latin typeface="楷体_GB2312" pitchFamily="49" charset="-122"/>
                <a:ea typeface="楷体_GB2312" pitchFamily="49" charset="-122"/>
              </a:rPr>
              <a:t>的</a:t>
            </a:r>
            <a:r>
              <a:rPr lang="en-US" altLang="zh-CN" sz="6000" b="1" smtClean="0">
                <a:latin typeface="楷体_GB2312" pitchFamily="49" charset="-122"/>
                <a:ea typeface="楷体_GB2312" pitchFamily="49" charset="-122"/>
              </a:rPr>
              <a:t>5</a:t>
            </a:r>
            <a:r>
              <a:rPr lang="zh-CN" altLang="en-US" sz="6000" b="1" smtClean="0">
                <a:latin typeface="楷体_GB2312" pitchFamily="49" charset="-122"/>
                <a:ea typeface="楷体_GB2312" pitchFamily="49" charset="-122"/>
              </a:rPr>
              <a:t>类共</a:t>
            </a:r>
            <a:r>
              <a:rPr lang="en-US" altLang="zh-CN" sz="6000" b="1" smtClean="0">
                <a:latin typeface="楷体_GB2312" pitchFamily="49" charset="-122"/>
                <a:ea typeface="楷体_GB2312" pitchFamily="49" charset="-122"/>
              </a:rPr>
              <a:t>9</a:t>
            </a:r>
            <a:r>
              <a:rPr lang="zh-CN" altLang="en-US" sz="6000" b="1" smtClean="0">
                <a:latin typeface="楷体_GB2312" pitchFamily="49" charset="-122"/>
                <a:ea typeface="楷体_GB2312" pitchFamily="49" charset="-122"/>
              </a:rPr>
              <a:t>种图，下面总结一下：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bwMode="auto">
          <a:xfrm>
            <a:off x="533400" y="0"/>
            <a:ext cx="7772400" cy="53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173" tIns="43087" rIns="86173" bIns="43087" numCol="1" anchor="t" anchorCtr="0" compatLnSpc="1">
            <a:prstTxWarp prst="textNoShape">
              <a:avLst/>
            </a:prstTxWarp>
          </a:bodyPr>
          <a:lstStyle/>
          <a:p>
            <a:pPr eaLnBrk="1" hangingPunct="1"/>
            <a:r>
              <a:rPr lang="en-US" altLang="zh-CN" smtClean="0"/>
              <a:t>UML</a:t>
            </a:r>
            <a:r>
              <a:rPr lang="zh-CN" altLang="en-US" smtClean="0"/>
              <a:t>图小结</a:t>
            </a:r>
          </a:p>
        </p:txBody>
      </p:sp>
      <p:sp>
        <p:nvSpPr>
          <p:cNvPr id="25603" name="Freeform 3"/>
          <p:cNvSpPr>
            <a:spLocks/>
          </p:cNvSpPr>
          <p:nvPr/>
        </p:nvSpPr>
        <p:spPr bwMode="auto">
          <a:xfrm>
            <a:off x="609600" y="685800"/>
            <a:ext cx="8534400" cy="6019800"/>
          </a:xfrm>
          <a:custGeom>
            <a:avLst/>
            <a:gdLst>
              <a:gd name="T0" fmla="*/ 0 w 4477"/>
              <a:gd name="T1" fmla="*/ 32884 h 2929"/>
              <a:gd name="T2" fmla="*/ 87689 w 4477"/>
              <a:gd name="T3" fmla="*/ 1728457 h 2929"/>
              <a:gd name="T4" fmla="*/ 87689 w 4477"/>
              <a:gd name="T5" fmla="*/ 3430197 h 2929"/>
              <a:gd name="T6" fmla="*/ 173471 w 4477"/>
              <a:gd name="T7" fmla="*/ 4848313 h 2929"/>
              <a:gd name="T8" fmla="*/ 244003 w 4477"/>
              <a:gd name="T9" fmla="*/ 5727956 h 2929"/>
              <a:gd name="T10" fmla="*/ 608102 w 4477"/>
              <a:gd name="T11" fmla="*/ 5986916 h 2929"/>
              <a:gd name="T12" fmla="*/ 2155999 w 4477"/>
              <a:gd name="T13" fmla="*/ 6019800 h 2929"/>
              <a:gd name="T14" fmla="*/ 2731694 w 4477"/>
              <a:gd name="T15" fmla="*/ 5604641 h 2929"/>
              <a:gd name="T16" fmla="*/ 3330265 w 4477"/>
              <a:gd name="T17" fmla="*/ 5226477 h 2929"/>
              <a:gd name="T18" fmla="*/ 4268153 w 4477"/>
              <a:gd name="T19" fmla="*/ 4753772 h 2929"/>
              <a:gd name="T20" fmla="*/ 5122165 w 4477"/>
              <a:gd name="T21" fmla="*/ 4564690 h 2929"/>
              <a:gd name="T22" fmla="*/ 6656718 w 4477"/>
              <a:gd name="T23" fmla="*/ 4564690 h 2929"/>
              <a:gd name="T24" fmla="*/ 8107394 w 4477"/>
              <a:gd name="T25" fmla="*/ 4091984 h 2929"/>
              <a:gd name="T26" fmla="*/ 8534400 w 4477"/>
              <a:gd name="T27" fmla="*/ 3524738 h 2929"/>
              <a:gd name="T28" fmla="*/ 8534400 w 4477"/>
              <a:gd name="T29" fmla="*/ 2106622 h 2929"/>
              <a:gd name="T30" fmla="*/ 6447027 w 4477"/>
              <a:gd name="T31" fmla="*/ 717279 h 2929"/>
              <a:gd name="T32" fmla="*/ 5291824 w 4477"/>
              <a:gd name="T33" fmla="*/ 121259 h 2929"/>
              <a:gd name="T34" fmla="*/ 4012712 w 4477"/>
              <a:gd name="T35" fmla="*/ 121259 h 2929"/>
              <a:gd name="T36" fmla="*/ 1986340 w 4477"/>
              <a:gd name="T37" fmla="*/ 32884 h 2929"/>
              <a:gd name="T38" fmla="*/ 977920 w 4477"/>
              <a:gd name="T39" fmla="*/ 0 h 2929"/>
              <a:gd name="T40" fmla="*/ 0 w 4477"/>
              <a:gd name="T41" fmla="*/ 32884 h 29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77" h="2929">
                <a:moveTo>
                  <a:pt x="0" y="16"/>
                </a:moveTo>
                <a:lnTo>
                  <a:pt x="46" y="841"/>
                </a:lnTo>
                <a:lnTo>
                  <a:pt x="46" y="1669"/>
                </a:lnTo>
                <a:lnTo>
                  <a:pt x="91" y="2359"/>
                </a:lnTo>
                <a:lnTo>
                  <a:pt x="128" y="2787"/>
                </a:lnTo>
                <a:lnTo>
                  <a:pt x="319" y="2913"/>
                </a:lnTo>
                <a:lnTo>
                  <a:pt x="1131" y="2929"/>
                </a:lnTo>
                <a:lnTo>
                  <a:pt x="1433" y="2727"/>
                </a:lnTo>
                <a:lnTo>
                  <a:pt x="1747" y="2543"/>
                </a:lnTo>
                <a:lnTo>
                  <a:pt x="2239" y="2313"/>
                </a:lnTo>
                <a:lnTo>
                  <a:pt x="2687" y="2221"/>
                </a:lnTo>
                <a:lnTo>
                  <a:pt x="3492" y="2221"/>
                </a:lnTo>
                <a:lnTo>
                  <a:pt x="4253" y="1991"/>
                </a:lnTo>
                <a:lnTo>
                  <a:pt x="4477" y="1715"/>
                </a:lnTo>
                <a:lnTo>
                  <a:pt x="4477" y="1025"/>
                </a:lnTo>
                <a:lnTo>
                  <a:pt x="3382" y="349"/>
                </a:lnTo>
                <a:lnTo>
                  <a:pt x="2776" y="59"/>
                </a:lnTo>
                <a:lnTo>
                  <a:pt x="2105" y="59"/>
                </a:lnTo>
                <a:lnTo>
                  <a:pt x="1042" y="16"/>
                </a:lnTo>
                <a:lnTo>
                  <a:pt x="513" y="0"/>
                </a:lnTo>
                <a:lnTo>
                  <a:pt x="0" y="16"/>
                </a:lnTo>
                <a:close/>
              </a:path>
            </a:pathLst>
          </a:custGeom>
          <a:solidFill>
            <a:srgbClr val="FFFFFF"/>
          </a:solidFill>
          <a:ln>
            <a:noFill/>
          </a:ln>
          <a:effectLst/>
          <a:extLst>
            <a:ext uri="{91240B29-F687-4F45-9708-019B960494DF}">
              <a14:hiddenLine xmlns:a14="http://schemas.microsoft.com/office/drawing/2010/main" w="19050" cap="flat" cmpd="sng">
                <a:solidFill>
                  <a:schemeClr val="bg2"/>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4" name="Oval 4"/>
          <p:cNvSpPr>
            <a:spLocks noChangeArrowheads="1"/>
          </p:cNvSpPr>
          <p:nvPr/>
        </p:nvSpPr>
        <p:spPr bwMode="auto">
          <a:xfrm>
            <a:off x="1044575" y="1827213"/>
            <a:ext cx="74613" cy="74612"/>
          </a:xfrm>
          <a:prstGeom prst="ellipse">
            <a:avLst/>
          </a:prstGeom>
          <a:noFill/>
          <a:ln w="1588">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5" name="Line 5"/>
          <p:cNvSpPr>
            <a:spLocks noChangeShapeType="1"/>
          </p:cNvSpPr>
          <p:nvPr/>
        </p:nvSpPr>
        <p:spPr bwMode="auto">
          <a:xfrm>
            <a:off x="1095375" y="1871663"/>
            <a:ext cx="1588" cy="47625"/>
          </a:xfrm>
          <a:prstGeom prst="line">
            <a:avLst/>
          </a:prstGeom>
          <a:noFill/>
          <a:ln w="15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6" name="Line 6"/>
          <p:cNvSpPr>
            <a:spLocks noChangeShapeType="1"/>
          </p:cNvSpPr>
          <p:nvPr/>
        </p:nvSpPr>
        <p:spPr bwMode="auto">
          <a:xfrm>
            <a:off x="1058863" y="1884363"/>
            <a:ext cx="71437" cy="1587"/>
          </a:xfrm>
          <a:prstGeom prst="line">
            <a:avLst/>
          </a:prstGeom>
          <a:noFill/>
          <a:ln w="15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7" name="Freeform 7"/>
          <p:cNvSpPr>
            <a:spLocks/>
          </p:cNvSpPr>
          <p:nvPr/>
        </p:nvSpPr>
        <p:spPr bwMode="auto">
          <a:xfrm>
            <a:off x="1041400" y="1912938"/>
            <a:ext cx="104775" cy="74612"/>
          </a:xfrm>
          <a:custGeom>
            <a:avLst/>
            <a:gdLst>
              <a:gd name="T0" fmla="*/ 0 w 108"/>
              <a:gd name="T1" fmla="*/ 74612 h 54"/>
              <a:gd name="T2" fmla="*/ 52388 w 108"/>
              <a:gd name="T3" fmla="*/ 0 h 54"/>
              <a:gd name="T4" fmla="*/ 104775 w 108"/>
              <a:gd name="T5" fmla="*/ 7461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1588">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8" name="Rectangle 8"/>
          <p:cNvSpPr>
            <a:spLocks noChangeArrowheads="1"/>
          </p:cNvSpPr>
          <p:nvPr/>
        </p:nvSpPr>
        <p:spPr bwMode="auto">
          <a:xfrm>
            <a:off x="1017588" y="1974850"/>
            <a:ext cx="166687" cy="6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eaLnBrk="0" hangingPunct="0"/>
            <a:r>
              <a:rPr lang="en-US" altLang="ko-KR" sz="400">
                <a:solidFill>
                  <a:srgbClr val="000000"/>
                </a:solidFill>
                <a:ea typeface="Dotum" pitchFamily="34" charset="-127"/>
              </a:rPr>
              <a:t>Actor A</a:t>
            </a:r>
            <a:endParaRPr lang="en-US" altLang="ko-KR">
              <a:ea typeface="Dotum" pitchFamily="34" charset="-127"/>
            </a:endParaRPr>
          </a:p>
        </p:txBody>
      </p:sp>
      <p:sp>
        <p:nvSpPr>
          <p:cNvPr id="25609" name="Oval 9"/>
          <p:cNvSpPr>
            <a:spLocks noChangeArrowheads="1"/>
          </p:cNvSpPr>
          <p:nvPr/>
        </p:nvSpPr>
        <p:spPr bwMode="auto">
          <a:xfrm>
            <a:off x="1485900" y="1763713"/>
            <a:ext cx="192088" cy="112712"/>
          </a:xfrm>
          <a:prstGeom prst="ellipse">
            <a:avLst/>
          </a:prstGeom>
          <a:noFill/>
          <a:ln w="1588">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0" name="Rectangle 10"/>
          <p:cNvSpPr>
            <a:spLocks noChangeArrowheads="1"/>
          </p:cNvSpPr>
          <p:nvPr/>
        </p:nvSpPr>
        <p:spPr bwMode="auto">
          <a:xfrm>
            <a:off x="1508125" y="1873250"/>
            <a:ext cx="266700" cy="6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eaLnBrk="0" hangingPunct="0"/>
            <a:r>
              <a:rPr lang="en-US" altLang="ko-KR" sz="400">
                <a:solidFill>
                  <a:srgbClr val="000000"/>
                </a:solidFill>
                <a:ea typeface="Dotum" pitchFamily="34" charset="-127"/>
              </a:rPr>
              <a:t>Use Case 1</a:t>
            </a:r>
            <a:endParaRPr lang="en-US" altLang="ko-KR">
              <a:ea typeface="Dotum" pitchFamily="34" charset="-127"/>
            </a:endParaRPr>
          </a:p>
        </p:txBody>
      </p:sp>
      <p:sp>
        <p:nvSpPr>
          <p:cNvPr id="25611" name="Line 11"/>
          <p:cNvSpPr>
            <a:spLocks noChangeShapeType="1"/>
          </p:cNvSpPr>
          <p:nvPr/>
        </p:nvSpPr>
        <p:spPr bwMode="auto">
          <a:xfrm flipV="1">
            <a:off x="1314450" y="1827213"/>
            <a:ext cx="168275" cy="28575"/>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2" name="Line 12"/>
          <p:cNvSpPr>
            <a:spLocks noChangeShapeType="1"/>
          </p:cNvSpPr>
          <p:nvPr/>
        </p:nvSpPr>
        <p:spPr bwMode="auto">
          <a:xfrm flipH="1">
            <a:off x="1452563" y="1827213"/>
            <a:ext cx="30162" cy="20637"/>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3" name="Line 13"/>
          <p:cNvSpPr>
            <a:spLocks noChangeShapeType="1"/>
          </p:cNvSpPr>
          <p:nvPr/>
        </p:nvSpPr>
        <p:spPr bwMode="auto">
          <a:xfrm flipH="1" flipV="1">
            <a:off x="1446213" y="1819275"/>
            <a:ext cx="36512" cy="9525"/>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4" name="Line 14"/>
          <p:cNvSpPr>
            <a:spLocks noChangeShapeType="1"/>
          </p:cNvSpPr>
          <p:nvPr/>
        </p:nvSpPr>
        <p:spPr bwMode="auto">
          <a:xfrm flipH="1">
            <a:off x="1146175" y="1852613"/>
            <a:ext cx="168275" cy="34925"/>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5" name="Oval 15"/>
          <p:cNvSpPr>
            <a:spLocks noChangeArrowheads="1"/>
          </p:cNvSpPr>
          <p:nvPr/>
        </p:nvSpPr>
        <p:spPr bwMode="auto">
          <a:xfrm>
            <a:off x="1512888" y="2352675"/>
            <a:ext cx="193675" cy="114300"/>
          </a:xfrm>
          <a:prstGeom prst="ellipse">
            <a:avLst/>
          </a:prstGeom>
          <a:noFill/>
          <a:ln w="1588">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6" name="Oval 16"/>
          <p:cNvSpPr>
            <a:spLocks noChangeArrowheads="1"/>
          </p:cNvSpPr>
          <p:nvPr/>
        </p:nvSpPr>
        <p:spPr bwMode="auto">
          <a:xfrm>
            <a:off x="1512888" y="2052638"/>
            <a:ext cx="193675" cy="109537"/>
          </a:xfrm>
          <a:prstGeom prst="ellipse">
            <a:avLst/>
          </a:prstGeom>
          <a:noFill/>
          <a:ln w="1588">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7" name="Rectangle 17"/>
          <p:cNvSpPr>
            <a:spLocks noChangeArrowheads="1"/>
          </p:cNvSpPr>
          <p:nvPr/>
        </p:nvSpPr>
        <p:spPr bwMode="auto">
          <a:xfrm>
            <a:off x="1508125" y="2160588"/>
            <a:ext cx="266700" cy="6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eaLnBrk="0" hangingPunct="0"/>
            <a:r>
              <a:rPr lang="en-US" altLang="ko-KR" sz="400">
                <a:solidFill>
                  <a:srgbClr val="000000"/>
                </a:solidFill>
                <a:ea typeface="Dotum" pitchFamily="34" charset="-127"/>
              </a:rPr>
              <a:t>Use Case 2</a:t>
            </a:r>
            <a:endParaRPr lang="en-US" altLang="ko-KR">
              <a:ea typeface="Dotum" pitchFamily="34" charset="-127"/>
            </a:endParaRPr>
          </a:p>
        </p:txBody>
      </p:sp>
      <p:sp>
        <p:nvSpPr>
          <p:cNvPr id="25618" name="Oval 18"/>
          <p:cNvSpPr>
            <a:spLocks noChangeArrowheads="1"/>
          </p:cNvSpPr>
          <p:nvPr/>
        </p:nvSpPr>
        <p:spPr bwMode="auto">
          <a:xfrm>
            <a:off x="2459038" y="1841500"/>
            <a:ext cx="74612" cy="74613"/>
          </a:xfrm>
          <a:prstGeom prst="ellipse">
            <a:avLst/>
          </a:prstGeom>
          <a:noFill/>
          <a:ln w="1588">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9" name="Line 19"/>
          <p:cNvSpPr>
            <a:spLocks noChangeShapeType="1"/>
          </p:cNvSpPr>
          <p:nvPr/>
        </p:nvSpPr>
        <p:spPr bwMode="auto">
          <a:xfrm>
            <a:off x="2513013" y="1884363"/>
            <a:ext cx="1587" cy="50800"/>
          </a:xfrm>
          <a:prstGeom prst="line">
            <a:avLst/>
          </a:prstGeom>
          <a:noFill/>
          <a:ln w="15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0" name="Line 20"/>
          <p:cNvSpPr>
            <a:spLocks noChangeShapeType="1"/>
          </p:cNvSpPr>
          <p:nvPr/>
        </p:nvSpPr>
        <p:spPr bwMode="auto">
          <a:xfrm>
            <a:off x="2473325" y="1900238"/>
            <a:ext cx="76200" cy="1587"/>
          </a:xfrm>
          <a:prstGeom prst="line">
            <a:avLst/>
          </a:prstGeom>
          <a:noFill/>
          <a:ln w="1588">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1" name="Freeform 21"/>
          <p:cNvSpPr>
            <a:spLocks/>
          </p:cNvSpPr>
          <p:nvPr/>
        </p:nvSpPr>
        <p:spPr bwMode="auto">
          <a:xfrm>
            <a:off x="2459038" y="1928813"/>
            <a:ext cx="104775" cy="74612"/>
          </a:xfrm>
          <a:custGeom>
            <a:avLst/>
            <a:gdLst>
              <a:gd name="T0" fmla="*/ 0 w 108"/>
              <a:gd name="T1" fmla="*/ 74612 h 54"/>
              <a:gd name="T2" fmla="*/ 52388 w 108"/>
              <a:gd name="T3" fmla="*/ 0 h 54"/>
              <a:gd name="T4" fmla="*/ 104775 w 108"/>
              <a:gd name="T5" fmla="*/ 7461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1588">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2" name="Rectangle 22"/>
          <p:cNvSpPr>
            <a:spLocks noChangeArrowheads="1"/>
          </p:cNvSpPr>
          <p:nvPr/>
        </p:nvSpPr>
        <p:spPr bwMode="auto">
          <a:xfrm>
            <a:off x="2427288" y="1989138"/>
            <a:ext cx="180975" cy="6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eaLnBrk="0" hangingPunct="0"/>
            <a:r>
              <a:rPr lang="en-US" altLang="ko-KR" sz="400">
                <a:solidFill>
                  <a:srgbClr val="000000"/>
                </a:solidFill>
                <a:ea typeface="Dotum" pitchFamily="34" charset="-127"/>
              </a:rPr>
              <a:t>Actor B </a:t>
            </a:r>
            <a:endParaRPr lang="en-US" altLang="ko-KR">
              <a:ea typeface="Dotum" pitchFamily="34" charset="-127"/>
            </a:endParaRPr>
          </a:p>
        </p:txBody>
      </p:sp>
      <p:sp>
        <p:nvSpPr>
          <p:cNvPr id="25623" name="Line 23"/>
          <p:cNvSpPr>
            <a:spLocks noChangeShapeType="1"/>
          </p:cNvSpPr>
          <p:nvPr/>
        </p:nvSpPr>
        <p:spPr bwMode="auto">
          <a:xfrm flipH="1" flipV="1">
            <a:off x="1677988" y="1822450"/>
            <a:ext cx="388937" cy="44450"/>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4" name="Line 24"/>
          <p:cNvSpPr>
            <a:spLocks noChangeShapeType="1"/>
          </p:cNvSpPr>
          <p:nvPr/>
        </p:nvSpPr>
        <p:spPr bwMode="auto">
          <a:xfrm flipV="1">
            <a:off x="1677988" y="1812925"/>
            <a:ext cx="33337" cy="11113"/>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5" name="Line 25"/>
          <p:cNvSpPr>
            <a:spLocks noChangeShapeType="1"/>
          </p:cNvSpPr>
          <p:nvPr/>
        </p:nvSpPr>
        <p:spPr bwMode="auto">
          <a:xfrm>
            <a:off x="1677988" y="1822450"/>
            <a:ext cx="31750" cy="15875"/>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6" name="Line 26"/>
          <p:cNvSpPr>
            <a:spLocks noChangeShapeType="1"/>
          </p:cNvSpPr>
          <p:nvPr/>
        </p:nvSpPr>
        <p:spPr bwMode="auto">
          <a:xfrm>
            <a:off x="2066925" y="1862138"/>
            <a:ext cx="392113" cy="42862"/>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7" name="Line 27"/>
          <p:cNvSpPr>
            <a:spLocks noChangeShapeType="1"/>
          </p:cNvSpPr>
          <p:nvPr/>
        </p:nvSpPr>
        <p:spPr bwMode="auto">
          <a:xfrm flipH="1">
            <a:off x="1693863" y="2170113"/>
            <a:ext cx="334962" cy="207962"/>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8" name="Line 28"/>
          <p:cNvSpPr>
            <a:spLocks noChangeShapeType="1"/>
          </p:cNvSpPr>
          <p:nvPr/>
        </p:nvSpPr>
        <p:spPr bwMode="auto">
          <a:xfrm flipV="1">
            <a:off x="1693863" y="2349500"/>
            <a:ext cx="33337" cy="3175"/>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29" name="Line 29"/>
          <p:cNvSpPr>
            <a:spLocks noChangeShapeType="1"/>
          </p:cNvSpPr>
          <p:nvPr/>
        </p:nvSpPr>
        <p:spPr bwMode="auto">
          <a:xfrm flipV="1">
            <a:off x="1693863" y="2327275"/>
            <a:ext cx="20637" cy="28575"/>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0" name="Line 30"/>
          <p:cNvSpPr>
            <a:spLocks noChangeShapeType="1"/>
          </p:cNvSpPr>
          <p:nvPr/>
        </p:nvSpPr>
        <p:spPr bwMode="auto">
          <a:xfrm flipV="1">
            <a:off x="2028825" y="1990725"/>
            <a:ext cx="331788" cy="204788"/>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1" name="Line 31"/>
          <p:cNvSpPr>
            <a:spLocks noChangeShapeType="1"/>
          </p:cNvSpPr>
          <p:nvPr/>
        </p:nvSpPr>
        <p:spPr bwMode="auto">
          <a:xfrm flipH="1">
            <a:off x="1706563" y="1997075"/>
            <a:ext cx="376237" cy="92075"/>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2" name="Line 32"/>
          <p:cNvSpPr>
            <a:spLocks noChangeShapeType="1"/>
          </p:cNvSpPr>
          <p:nvPr/>
        </p:nvSpPr>
        <p:spPr bwMode="auto">
          <a:xfrm>
            <a:off x="1706563" y="2078038"/>
            <a:ext cx="34925" cy="4762"/>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3" name="Line 33"/>
          <p:cNvSpPr>
            <a:spLocks noChangeShapeType="1"/>
          </p:cNvSpPr>
          <p:nvPr/>
        </p:nvSpPr>
        <p:spPr bwMode="auto">
          <a:xfrm flipV="1">
            <a:off x="1706563" y="2058988"/>
            <a:ext cx="26987" cy="22225"/>
          </a:xfrm>
          <a:prstGeom prst="line">
            <a:avLst/>
          </a:prstGeom>
          <a:noFill/>
          <a:ln w="31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4" name="Line 34"/>
          <p:cNvSpPr>
            <a:spLocks noChangeShapeType="1"/>
          </p:cNvSpPr>
          <p:nvPr/>
        </p:nvSpPr>
        <p:spPr bwMode="auto">
          <a:xfrm flipV="1">
            <a:off x="2082800" y="1919288"/>
            <a:ext cx="376238" cy="88900"/>
          </a:xfrm>
          <a:prstGeom prst="line">
            <a:avLst/>
          </a:prstGeom>
          <a:noFill/>
          <a:ln w="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5" name="Freeform 35"/>
          <p:cNvSpPr>
            <a:spLocks/>
          </p:cNvSpPr>
          <p:nvPr/>
        </p:nvSpPr>
        <p:spPr bwMode="auto">
          <a:xfrm>
            <a:off x="1208088" y="1660525"/>
            <a:ext cx="825500" cy="1143000"/>
          </a:xfrm>
          <a:custGeom>
            <a:avLst/>
            <a:gdLst>
              <a:gd name="T0" fmla="*/ 0 w 924"/>
              <a:gd name="T1" fmla="*/ 0 h 1174"/>
              <a:gd name="T2" fmla="*/ 793338 w 924"/>
              <a:gd name="T3" fmla="*/ 0 h 1174"/>
              <a:gd name="T4" fmla="*/ 825500 w 924"/>
              <a:gd name="T5" fmla="*/ 35049 h 1174"/>
              <a:gd name="T6" fmla="*/ 825500 w 924"/>
              <a:gd name="T7" fmla="*/ 1143000 h 1174"/>
              <a:gd name="T8" fmla="*/ 0 w 924"/>
              <a:gd name="T9" fmla="*/ 1143000 h 1174"/>
              <a:gd name="T10" fmla="*/ 0 w 924"/>
              <a:gd name="T11" fmla="*/ 0 h 11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4" h="1174">
                <a:moveTo>
                  <a:pt x="0" y="0"/>
                </a:moveTo>
                <a:lnTo>
                  <a:pt x="888" y="0"/>
                </a:lnTo>
                <a:lnTo>
                  <a:pt x="924" y="36"/>
                </a:lnTo>
                <a:lnTo>
                  <a:pt x="924" y="1174"/>
                </a:lnTo>
                <a:lnTo>
                  <a:pt x="0" y="1174"/>
                </a:lnTo>
                <a:lnTo>
                  <a:pt x="0" y="0"/>
                </a:lnTo>
              </a:path>
            </a:pathLst>
          </a:custGeom>
          <a:noFill/>
          <a:ln w="0" cap="sq">
            <a:solidFill>
              <a:srgbClr val="000000"/>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36" name="Oval 36"/>
          <p:cNvSpPr>
            <a:spLocks noChangeArrowheads="1"/>
          </p:cNvSpPr>
          <p:nvPr/>
        </p:nvSpPr>
        <p:spPr bwMode="auto">
          <a:xfrm>
            <a:off x="1697038" y="3695700"/>
            <a:ext cx="34925" cy="44450"/>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37" name="Line 37"/>
          <p:cNvSpPr>
            <a:spLocks noChangeShapeType="1"/>
          </p:cNvSpPr>
          <p:nvPr/>
        </p:nvSpPr>
        <p:spPr bwMode="auto">
          <a:xfrm>
            <a:off x="1714500" y="3740150"/>
            <a:ext cx="1588" cy="428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Line 38"/>
          <p:cNvSpPr>
            <a:spLocks noChangeShapeType="1"/>
          </p:cNvSpPr>
          <p:nvPr/>
        </p:nvSpPr>
        <p:spPr bwMode="auto">
          <a:xfrm>
            <a:off x="1685925" y="3752850"/>
            <a:ext cx="571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Freeform 39"/>
          <p:cNvSpPr>
            <a:spLocks/>
          </p:cNvSpPr>
          <p:nvPr/>
        </p:nvSpPr>
        <p:spPr bwMode="auto">
          <a:xfrm>
            <a:off x="1674813" y="3783013"/>
            <a:ext cx="79375" cy="47625"/>
          </a:xfrm>
          <a:custGeom>
            <a:avLst/>
            <a:gdLst>
              <a:gd name="T0" fmla="*/ 0 w 108"/>
              <a:gd name="T1" fmla="*/ 47625 h 54"/>
              <a:gd name="T2" fmla="*/ 39688 w 108"/>
              <a:gd name="T3" fmla="*/ 0 h 54"/>
              <a:gd name="T4" fmla="*/ 79375 w 108"/>
              <a:gd name="T5" fmla="*/ 47625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0" name="Rectangle 40"/>
          <p:cNvSpPr>
            <a:spLocks noChangeArrowheads="1"/>
          </p:cNvSpPr>
          <p:nvPr/>
        </p:nvSpPr>
        <p:spPr bwMode="auto">
          <a:xfrm>
            <a:off x="1616075" y="3849688"/>
            <a:ext cx="19367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user : Clerk</a:t>
            </a:r>
            <a:endParaRPr lang="en-US" altLang="zh-CN" sz="1000" b="1">
              <a:latin typeface="ZapfHumnst BT" pitchFamily="34" charset="0"/>
            </a:endParaRPr>
          </a:p>
        </p:txBody>
      </p:sp>
      <p:sp>
        <p:nvSpPr>
          <p:cNvPr id="25641" name="Rectangle 41"/>
          <p:cNvSpPr>
            <a:spLocks noChangeArrowheads="1"/>
          </p:cNvSpPr>
          <p:nvPr/>
        </p:nvSpPr>
        <p:spPr bwMode="auto">
          <a:xfrm>
            <a:off x="2014538" y="3489325"/>
            <a:ext cx="355600" cy="1111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2" name="Rectangle 42"/>
          <p:cNvSpPr>
            <a:spLocks noChangeArrowheads="1"/>
          </p:cNvSpPr>
          <p:nvPr/>
        </p:nvSpPr>
        <p:spPr bwMode="auto">
          <a:xfrm>
            <a:off x="2033588" y="3502025"/>
            <a:ext cx="35083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mainWnd : MainWnd</a:t>
            </a:r>
            <a:endParaRPr lang="en-US" altLang="zh-CN" sz="1000" b="1">
              <a:latin typeface="ZapfHumnst BT" pitchFamily="34" charset="0"/>
            </a:endParaRPr>
          </a:p>
        </p:txBody>
      </p:sp>
      <p:sp>
        <p:nvSpPr>
          <p:cNvPr id="25643" name="Rectangle 43"/>
          <p:cNvSpPr>
            <a:spLocks noChangeArrowheads="1"/>
          </p:cNvSpPr>
          <p:nvPr/>
        </p:nvSpPr>
        <p:spPr bwMode="auto">
          <a:xfrm>
            <a:off x="1958975" y="3913188"/>
            <a:ext cx="288925" cy="1111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4" name="Rectangle 44"/>
          <p:cNvSpPr>
            <a:spLocks noChangeArrowheads="1"/>
          </p:cNvSpPr>
          <p:nvPr/>
        </p:nvSpPr>
        <p:spPr bwMode="auto">
          <a:xfrm>
            <a:off x="1981200" y="3886200"/>
            <a:ext cx="2714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fileMgr : FileMgr</a:t>
            </a:r>
            <a:endParaRPr lang="en-US" altLang="zh-CN" sz="1000" b="1">
              <a:latin typeface="ZapfHumnst BT" pitchFamily="34" charset="0"/>
            </a:endParaRPr>
          </a:p>
        </p:txBody>
      </p:sp>
      <p:sp>
        <p:nvSpPr>
          <p:cNvPr id="25645" name="Rectangle 45"/>
          <p:cNvSpPr>
            <a:spLocks noChangeArrowheads="1"/>
          </p:cNvSpPr>
          <p:nvPr/>
        </p:nvSpPr>
        <p:spPr bwMode="auto">
          <a:xfrm>
            <a:off x="1744663" y="4267200"/>
            <a:ext cx="384175" cy="1111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6" name="Rectangle 46"/>
          <p:cNvSpPr>
            <a:spLocks noChangeArrowheads="1"/>
          </p:cNvSpPr>
          <p:nvPr/>
        </p:nvSpPr>
        <p:spPr bwMode="auto">
          <a:xfrm>
            <a:off x="1766888" y="4279900"/>
            <a:ext cx="377825"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repository : Repository</a:t>
            </a:r>
            <a:endParaRPr lang="en-US" altLang="zh-CN" sz="1000" b="1">
              <a:latin typeface="ZapfHumnst BT" pitchFamily="34" charset="0"/>
            </a:endParaRPr>
          </a:p>
        </p:txBody>
      </p:sp>
      <p:sp>
        <p:nvSpPr>
          <p:cNvPr id="25647" name="Rectangle 47"/>
          <p:cNvSpPr>
            <a:spLocks noChangeArrowheads="1"/>
          </p:cNvSpPr>
          <p:nvPr/>
        </p:nvSpPr>
        <p:spPr bwMode="auto">
          <a:xfrm>
            <a:off x="2525713" y="4225925"/>
            <a:ext cx="377825" cy="1111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8" name="Rectangle 48"/>
          <p:cNvSpPr>
            <a:spLocks noChangeArrowheads="1"/>
          </p:cNvSpPr>
          <p:nvPr/>
        </p:nvSpPr>
        <p:spPr bwMode="auto">
          <a:xfrm>
            <a:off x="2547938" y="4238625"/>
            <a:ext cx="369887"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document : Document</a:t>
            </a:r>
            <a:endParaRPr lang="en-US" altLang="zh-CN" sz="1000" b="1">
              <a:latin typeface="ZapfHumnst BT" pitchFamily="34" charset="0"/>
            </a:endParaRPr>
          </a:p>
        </p:txBody>
      </p:sp>
      <p:sp>
        <p:nvSpPr>
          <p:cNvPr id="25649" name="Freeform 49"/>
          <p:cNvSpPr>
            <a:spLocks/>
          </p:cNvSpPr>
          <p:nvPr/>
        </p:nvSpPr>
        <p:spPr bwMode="auto">
          <a:xfrm>
            <a:off x="2562225" y="4195763"/>
            <a:ext cx="376238" cy="111125"/>
          </a:xfrm>
          <a:custGeom>
            <a:avLst/>
            <a:gdLst>
              <a:gd name="T0" fmla="*/ 0 w 710"/>
              <a:gd name="T1" fmla="*/ 30956 h 140"/>
              <a:gd name="T2" fmla="*/ 0 w 710"/>
              <a:gd name="T3" fmla="*/ 0 h 140"/>
              <a:gd name="T4" fmla="*/ 376238 w 710"/>
              <a:gd name="T5" fmla="*/ 0 h 140"/>
              <a:gd name="T6" fmla="*/ 376238 w 710"/>
              <a:gd name="T7" fmla="*/ 111125 h 140"/>
              <a:gd name="T8" fmla="*/ 338614 w 710"/>
              <a:gd name="T9" fmla="*/ 111125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0" h="140">
                <a:moveTo>
                  <a:pt x="0" y="39"/>
                </a:moveTo>
                <a:lnTo>
                  <a:pt x="0" y="0"/>
                </a:lnTo>
                <a:lnTo>
                  <a:pt x="710" y="0"/>
                </a:lnTo>
                <a:lnTo>
                  <a:pt x="710" y="140"/>
                </a:lnTo>
                <a:lnTo>
                  <a:pt x="639" y="14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0" name="Freeform 50"/>
          <p:cNvSpPr>
            <a:spLocks/>
          </p:cNvSpPr>
          <p:nvPr/>
        </p:nvSpPr>
        <p:spPr bwMode="auto">
          <a:xfrm>
            <a:off x="2600325" y="4165600"/>
            <a:ext cx="376238" cy="111125"/>
          </a:xfrm>
          <a:custGeom>
            <a:avLst/>
            <a:gdLst>
              <a:gd name="T0" fmla="*/ 0 w 710"/>
              <a:gd name="T1" fmla="*/ 30956 h 140"/>
              <a:gd name="T2" fmla="*/ 0 w 710"/>
              <a:gd name="T3" fmla="*/ 0 h 140"/>
              <a:gd name="T4" fmla="*/ 376238 w 710"/>
              <a:gd name="T5" fmla="*/ 0 h 140"/>
              <a:gd name="T6" fmla="*/ 376238 w 710"/>
              <a:gd name="T7" fmla="*/ 111125 h 140"/>
              <a:gd name="T8" fmla="*/ 338614 w 710"/>
              <a:gd name="T9" fmla="*/ 111125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0" h="140">
                <a:moveTo>
                  <a:pt x="0" y="39"/>
                </a:moveTo>
                <a:lnTo>
                  <a:pt x="0" y="0"/>
                </a:lnTo>
                <a:lnTo>
                  <a:pt x="710" y="0"/>
                </a:lnTo>
                <a:lnTo>
                  <a:pt x="710" y="140"/>
                </a:lnTo>
                <a:lnTo>
                  <a:pt x="639" y="14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1" name="Rectangle 51"/>
          <p:cNvSpPr>
            <a:spLocks noChangeArrowheads="1"/>
          </p:cNvSpPr>
          <p:nvPr/>
        </p:nvSpPr>
        <p:spPr bwMode="auto">
          <a:xfrm>
            <a:off x="2667000" y="3694113"/>
            <a:ext cx="250825" cy="1111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2" name="Rectangle 52"/>
          <p:cNvSpPr>
            <a:spLocks noChangeArrowheads="1"/>
          </p:cNvSpPr>
          <p:nvPr/>
        </p:nvSpPr>
        <p:spPr bwMode="auto">
          <a:xfrm>
            <a:off x="2686050" y="3706813"/>
            <a:ext cx="238125"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gFile : GrpFile</a:t>
            </a:r>
            <a:endParaRPr lang="en-US" altLang="zh-CN" sz="1000" b="1">
              <a:latin typeface="ZapfHumnst BT" pitchFamily="34" charset="0"/>
            </a:endParaRPr>
          </a:p>
        </p:txBody>
      </p:sp>
      <p:sp>
        <p:nvSpPr>
          <p:cNvPr id="25653" name="Freeform 53"/>
          <p:cNvSpPr>
            <a:spLocks/>
          </p:cNvSpPr>
          <p:nvPr/>
        </p:nvSpPr>
        <p:spPr bwMode="auto">
          <a:xfrm>
            <a:off x="2703513" y="3663950"/>
            <a:ext cx="249237" cy="111125"/>
          </a:xfrm>
          <a:custGeom>
            <a:avLst/>
            <a:gdLst>
              <a:gd name="T0" fmla="*/ 0 w 471"/>
              <a:gd name="T1" fmla="*/ 30379 h 139"/>
              <a:gd name="T2" fmla="*/ 0 w 471"/>
              <a:gd name="T3" fmla="*/ 0 h 139"/>
              <a:gd name="T4" fmla="*/ 249237 w 471"/>
              <a:gd name="T5" fmla="*/ 0 h 139"/>
              <a:gd name="T6" fmla="*/ 249237 w 471"/>
              <a:gd name="T7" fmla="*/ 111125 h 139"/>
              <a:gd name="T8" fmla="*/ 211666 w 471"/>
              <a:gd name="T9" fmla="*/ 111125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139">
                <a:moveTo>
                  <a:pt x="0" y="38"/>
                </a:moveTo>
                <a:lnTo>
                  <a:pt x="0" y="0"/>
                </a:lnTo>
                <a:lnTo>
                  <a:pt x="471" y="0"/>
                </a:lnTo>
                <a:lnTo>
                  <a:pt x="471" y="139"/>
                </a:lnTo>
                <a:lnTo>
                  <a:pt x="400" y="139"/>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4" name="Freeform 54"/>
          <p:cNvSpPr>
            <a:spLocks/>
          </p:cNvSpPr>
          <p:nvPr/>
        </p:nvSpPr>
        <p:spPr bwMode="auto">
          <a:xfrm>
            <a:off x="2743200" y="3657600"/>
            <a:ext cx="249238" cy="109538"/>
          </a:xfrm>
          <a:custGeom>
            <a:avLst/>
            <a:gdLst>
              <a:gd name="T0" fmla="*/ 0 w 471"/>
              <a:gd name="T1" fmla="*/ 30514 h 140"/>
              <a:gd name="T2" fmla="*/ 0 w 471"/>
              <a:gd name="T3" fmla="*/ 0 h 140"/>
              <a:gd name="T4" fmla="*/ 249238 w 471"/>
              <a:gd name="T5" fmla="*/ 0 h 140"/>
              <a:gd name="T6" fmla="*/ 249238 w 471"/>
              <a:gd name="T7" fmla="*/ 109538 h 140"/>
              <a:gd name="T8" fmla="*/ 211667 w 471"/>
              <a:gd name="T9" fmla="*/ 109538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 h="140">
                <a:moveTo>
                  <a:pt x="0" y="39"/>
                </a:moveTo>
                <a:lnTo>
                  <a:pt x="0" y="0"/>
                </a:lnTo>
                <a:lnTo>
                  <a:pt x="471" y="0"/>
                </a:lnTo>
                <a:lnTo>
                  <a:pt x="471" y="140"/>
                </a:lnTo>
                <a:lnTo>
                  <a:pt x="400" y="14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5" name="Arc 55"/>
          <p:cNvSpPr>
            <a:spLocks/>
          </p:cNvSpPr>
          <p:nvPr/>
        </p:nvSpPr>
        <p:spPr bwMode="auto">
          <a:xfrm>
            <a:off x="2152650" y="3362325"/>
            <a:ext cx="79375" cy="125413"/>
          </a:xfrm>
          <a:custGeom>
            <a:avLst/>
            <a:gdLst>
              <a:gd name="T0" fmla="*/ 1031 w 43200"/>
              <a:gd name="T1" fmla="*/ 125413 h 26493"/>
              <a:gd name="T2" fmla="*/ 78344 w 43200"/>
              <a:gd name="T3" fmla="*/ 125413 h 26493"/>
              <a:gd name="T4" fmla="*/ 39688 w 43200"/>
              <a:gd name="T5" fmla="*/ 102250 h 26493"/>
              <a:gd name="T6" fmla="*/ 0 60000 65536"/>
              <a:gd name="T7" fmla="*/ 0 60000 65536"/>
              <a:gd name="T8" fmla="*/ 0 60000 65536"/>
            </a:gdLst>
            <a:ahLst/>
            <a:cxnLst>
              <a:cxn ang="T6">
                <a:pos x="T0" y="T1"/>
              </a:cxn>
              <a:cxn ang="T7">
                <a:pos x="T2" y="T3"/>
              </a:cxn>
              <a:cxn ang="T8">
                <a:pos x="T4" y="T5"/>
              </a:cxn>
            </a:cxnLst>
            <a:rect l="0" t="0" r="r" b="b"/>
            <a:pathLst>
              <a:path w="43200" h="26493" fill="none" extrusionOk="0">
                <a:moveTo>
                  <a:pt x="561" y="26492"/>
                </a:moveTo>
                <a:cubicBezTo>
                  <a:pt x="188" y="24888"/>
                  <a:pt x="0" y="23247"/>
                  <a:pt x="0" y="21600"/>
                </a:cubicBezTo>
                <a:cubicBezTo>
                  <a:pt x="0" y="9670"/>
                  <a:pt x="9670" y="0"/>
                  <a:pt x="21600" y="0"/>
                </a:cubicBezTo>
                <a:cubicBezTo>
                  <a:pt x="33529" y="0"/>
                  <a:pt x="43200" y="9670"/>
                  <a:pt x="43200" y="21600"/>
                </a:cubicBezTo>
                <a:cubicBezTo>
                  <a:pt x="43200" y="23247"/>
                  <a:pt x="43011" y="24888"/>
                  <a:pt x="42638" y="26492"/>
                </a:cubicBezTo>
              </a:path>
              <a:path w="43200" h="26493" stroke="0" extrusionOk="0">
                <a:moveTo>
                  <a:pt x="561" y="26492"/>
                </a:moveTo>
                <a:cubicBezTo>
                  <a:pt x="188" y="24888"/>
                  <a:pt x="0" y="23247"/>
                  <a:pt x="0" y="21600"/>
                </a:cubicBezTo>
                <a:cubicBezTo>
                  <a:pt x="0" y="9670"/>
                  <a:pt x="9670" y="0"/>
                  <a:pt x="21600" y="0"/>
                </a:cubicBezTo>
                <a:cubicBezTo>
                  <a:pt x="33529" y="0"/>
                  <a:pt x="43200" y="9670"/>
                  <a:pt x="43200" y="21600"/>
                </a:cubicBezTo>
                <a:cubicBezTo>
                  <a:pt x="43200" y="23247"/>
                  <a:pt x="43011" y="24888"/>
                  <a:pt x="42638" y="26492"/>
                </a:cubicBezTo>
                <a:lnTo>
                  <a:pt x="21600" y="21600"/>
                </a:lnTo>
                <a:lnTo>
                  <a:pt x="561" y="26492"/>
                </a:lnTo>
                <a:close/>
              </a:path>
            </a:pathLst>
          </a:custGeom>
          <a:solidFill>
            <a:srgbClr val="FFFFFF"/>
          </a:solidFill>
          <a:ln w="0">
            <a:solidFill>
              <a:srgbClr val="000000"/>
            </a:solidFill>
            <a:round/>
            <a:headEnd/>
            <a:tailEnd/>
          </a:ln>
        </p:spPr>
        <p:txBody>
          <a:bodyPr/>
          <a:lstStyle/>
          <a:p>
            <a:endParaRPr lang="zh-CN" altLang="en-US"/>
          </a:p>
        </p:txBody>
      </p:sp>
      <p:sp>
        <p:nvSpPr>
          <p:cNvPr id="25656" name="Arc 56"/>
          <p:cNvSpPr>
            <a:spLocks/>
          </p:cNvSpPr>
          <p:nvPr/>
        </p:nvSpPr>
        <p:spPr bwMode="auto">
          <a:xfrm>
            <a:off x="2063750" y="3784600"/>
            <a:ext cx="79375" cy="127000"/>
          </a:xfrm>
          <a:custGeom>
            <a:avLst/>
            <a:gdLst>
              <a:gd name="T0" fmla="*/ 1167 w 43200"/>
              <a:gd name="T1" fmla="*/ 127000 h 26801"/>
              <a:gd name="T2" fmla="*/ 78208 w 43200"/>
              <a:gd name="T3" fmla="*/ 127000 h 26801"/>
              <a:gd name="T4" fmla="*/ 39688 w 43200"/>
              <a:gd name="T5" fmla="*/ 102354 h 26801"/>
              <a:gd name="T6" fmla="*/ 0 60000 65536"/>
              <a:gd name="T7" fmla="*/ 0 60000 65536"/>
              <a:gd name="T8" fmla="*/ 0 60000 65536"/>
            </a:gdLst>
            <a:ahLst/>
            <a:cxnLst>
              <a:cxn ang="T6">
                <a:pos x="T0" y="T1"/>
              </a:cxn>
              <a:cxn ang="T7">
                <a:pos x="T2" y="T3"/>
              </a:cxn>
              <a:cxn ang="T8">
                <a:pos x="T4" y="T5"/>
              </a:cxn>
            </a:cxnLst>
            <a:rect l="0" t="0" r="r" b="b"/>
            <a:pathLst>
              <a:path w="43200" h="26801" fill="none" extrusionOk="0">
                <a:moveTo>
                  <a:pt x="635" y="26800"/>
                </a:moveTo>
                <a:cubicBezTo>
                  <a:pt x="213" y="25099"/>
                  <a:pt x="0" y="23352"/>
                  <a:pt x="0" y="21600"/>
                </a:cubicBezTo>
                <a:cubicBezTo>
                  <a:pt x="0" y="9670"/>
                  <a:pt x="9670" y="0"/>
                  <a:pt x="21600" y="0"/>
                </a:cubicBezTo>
                <a:cubicBezTo>
                  <a:pt x="33529" y="0"/>
                  <a:pt x="43200" y="9670"/>
                  <a:pt x="43200" y="21600"/>
                </a:cubicBezTo>
                <a:cubicBezTo>
                  <a:pt x="43200" y="23352"/>
                  <a:pt x="42986" y="25099"/>
                  <a:pt x="42564" y="26800"/>
                </a:cubicBezTo>
              </a:path>
              <a:path w="43200" h="26801" stroke="0" extrusionOk="0">
                <a:moveTo>
                  <a:pt x="635" y="26800"/>
                </a:moveTo>
                <a:cubicBezTo>
                  <a:pt x="213" y="25099"/>
                  <a:pt x="0" y="23352"/>
                  <a:pt x="0" y="21600"/>
                </a:cubicBezTo>
                <a:cubicBezTo>
                  <a:pt x="0" y="9670"/>
                  <a:pt x="9670" y="0"/>
                  <a:pt x="21600" y="0"/>
                </a:cubicBezTo>
                <a:cubicBezTo>
                  <a:pt x="33529" y="0"/>
                  <a:pt x="43200" y="9670"/>
                  <a:pt x="43200" y="21600"/>
                </a:cubicBezTo>
                <a:cubicBezTo>
                  <a:pt x="43200" y="23352"/>
                  <a:pt x="42986" y="25099"/>
                  <a:pt x="42564" y="26800"/>
                </a:cubicBezTo>
                <a:lnTo>
                  <a:pt x="21600" y="21600"/>
                </a:lnTo>
                <a:lnTo>
                  <a:pt x="635" y="26800"/>
                </a:lnTo>
                <a:close/>
              </a:path>
            </a:pathLst>
          </a:custGeom>
          <a:solidFill>
            <a:srgbClr val="FFFFFF"/>
          </a:solidFill>
          <a:ln w="0">
            <a:solidFill>
              <a:srgbClr val="000000"/>
            </a:solidFill>
            <a:round/>
            <a:headEnd/>
            <a:tailEnd/>
          </a:ln>
        </p:spPr>
        <p:txBody>
          <a:bodyPr/>
          <a:lstStyle/>
          <a:p>
            <a:endParaRPr lang="zh-CN" altLang="en-US"/>
          </a:p>
        </p:txBody>
      </p:sp>
      <p:sp>
        <p:nvSpPr>
          <p:cNvPr id="25657" name="Arc 57"/>
          <p:cNvSpPr>
            <a:spLocks/>
          </p:cNvSpPr>
          <p:nvPr/>
        </p:nvSpPr>
        <p:spPr bwMode="auto">
          <a:xfrm>
            <a:off x="2667000" y="4038600"/>
            <a:ext cx="79375" cy="193675"/>
          </a:xfrm>
          <a:custGeom>
            <a:avLst/>
            <a:gdLst>
              <a:gd name="T0" fmla="*/ 18747 w 43200"/>
              <a:gd name="T1" fmla="*/ 190008 h 40720"/>
              <a:gd name="T2" fmla="*/ 58151 w 43200"/>
              <a:gd name="T3" fmla="*/ 193675 h 40720"/>
              <a:gd name="T4" fmla="*/ 39688 w 43200"/>
              <a:gd name="T5" fmla="*/ 102735 h 40720"/>
              <a:gd name="T6" fmla="*/ 0 60000 65536"/>
              <a:gd name="T7" fmla="*/ 0 60000 65536"/>
              <a:gd name="T8" fmla="*/ 0 60000 65536"/>
            </a:gdLst>
            <a:ahLst/>
            <a:cxnLst>
              <a:cxn ang="T6">
                <a:pos x="T0" y="T1"/>
              </a:cxn>
              <a:cxn ang="T7">
                <a:pos x="T2" y="T3"/>
              </a:cxn>
              <a:cxn ang="T8">
                <a:pos x="T4" y="T5"/>
              </a:cxn>
            </a:cxnLst>
            <a:rect l="0" t="0" r="r" b="b"/>
            <a:pathLst>
              <a:path w="43200" h="40720" fill="none" extrusionOk="0">
                <a:moveTo>
                  <a:pt x="10203" y="39948"/>
                </a:moveTo>
                <a:cubicBezTo>
                  <a:pt x="3858" y="36007"/>
                  <a:pt x="0" y="29068"/>
                  <a:pt x="0" y="21600"/>
                </a:cubicBezTo>
                <a:cubicBezTo>
                  <a:pt x="0" y="9670"/>
                  <a:pt x="9670" y="0"/>
                  <a:pt x="21600" y="0"/>
                </a:cubicBezTo>
                <a:cubicBezTo>
                  <a:pt x="33529" y="0"/>
                  <a:pt x="43200" y="9670"/>
                  <a:pt x="43200" y="21600"/>
                </a:cubicBezTo>
                <a:cubicBezTo>
                  <a:pt x="43200" y="29624"/>
                  <a:pt x="38751" y="36986"/>
                  <a:pt x="31649" y="40720"/>
                </a:cubicBezTo>
              </a:path>
              <a:path w="43200" h="40720" stroke="0" extrusionOk="0">
                <a:moveTo>
                  <a:pt x="10203" y="39948"/>
                </a:moveTo>
                <a:cubicBezTo>
                  <a:pt x="3858" y="36007"/>
                  <a:pt x="0" y="29068"/>
                  <a:pt x="0" y="21600"/>
                </a:cubicBezTo>
                <a:cubicBezTo>
                  <a:pt x="0" y="9670"/>
                  <a:pt x="9670" y="0"/>
                  <a:pt x="21600" y="0"/>
                </a:cubicBezTo>
                <a:cubicBezTo>
                  <a:pt x="33529" y="0"/>
                  <a:pt x="43200" y="9670"/>
                  <a:pt x="43200" y="21600"/>
                </a:cubicBezTo>
                <a:cubicBezTo>
                  <a:pt x="43200" y="29624"/>
                  <a:pt x="38751" y="36986"/>
                  <a:pt x="31649" y="40720"/>
                </a:cubicBezTo>
                <a:lnTo>
                  <a:pt x="21600" y="21600"/>
                </a:lnTo>
                <a:lnTo>
                  <a:pt x="10203" y="39948"/>
                </a:lnTo>
                <a:close/>
              </a:path>
            </a:pathLst>
          </a:custGeom>
          <a:solidFill>
            <a:srgbClr val="FFFFFF"/>
          </a:solidFill>
          <a:ln w="0">
            <a:solidFill>
              <a:srgbClr val="000000"/>
            </a:solidFill>
            <a:round/>
            <a:headEnd/>
            <a:tailEnd/>
          </a:ln>
        </p:spPr>
        <p:txBody>
          <a:bodyPr/>
          <a:lstStyle/>
          <a:p>
            <a:endParaRPr lang="zh-CN" altLang="en-US"/>
          </a:p>
        </p:txBody>
      </p:sp>
      <p:sp>
        <p:nvSpPr>
          <p:cNvPr id="25658" name="Line 58"/>
          <p:cNvSpPr>
            <a:spLocks noChangeShapeType="1"/>
          </p:cNvSpPr>
          <p:nvPr/>
        </p:nvSpPr>
        <p:spPr bwMode="auto">
          <a:xfrm>
            <a:off x="2149475" y="3338513"/>
            <a:ext cx="841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9" name="Line 59"/>
          <p:cNvSpPr>
            <a:spLocks noChangeShapeType="1"/>
          </p:cNvSpPr>
          <p:nvPr/>
        </p:nvSpPr>
        <p:spPr bwMode="auto">
          <a:xfrm flipH="1">
            <a:off x="2208213" y="3338513"/>
            <a:ext cx="25400" cy="1270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0" name="Line 60"/>
          <p:cNvSpPr>
            <a:spLocks noChangeShapeType="1"/>
          </p:cNvSpPr>
          <p:nvPr/>
        </p:nvSpPr>
        <p:spPr bwMode="auto">
          <a:xfrm flipH="1" flipV="1">
            <a:off x="2208213" y="3325813"/>
            <a:ext cx="25400" cy="1270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1" name="Rectangle 61"/>
          <p:cNvSpPr>
            <a:spLocks noChangeArrowheads="1"/>
          </p:cNvSpPr>
          <p:nvPr/>
        </p:nvSpPr>
        <p:spPr bwMode="auto">
          <a:xfrm>
            <a:off x="2125663" y="3289300"/>
            <a:ext cx="195262"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9: sortByName ( )</a:t>
            </a:r>
            <a:endParaRPr lang="en-US" altLang="zh-CN" sz="1000" b="1">
              <a:latin typeface="ZapfHumnst BT" pitchFamily="34" charset="0"/>
            </a:endParaRPr>
          </a:p>
        </p:txBody>
      </p:sp>
      <p:sp>
        <p:nvSpPr>
          <p:cNvPr id="25662" name="Line 62"/>
          <p:cNvSpPr>
            <a:spLocks noChangeShapeType="1"/>
          </p:cNvSpPr>
          <p:nvPr/>
        </p:nvSpPr>
        <p:spPr bwMode="auto">
          <a:xfrm flipV="1">
            <a:off x="1754188" y="3600450"/>
            <a:ext cx="315912" cy="1412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3" name="Rectangle 63"/>
          <p:cNvSpPr>
            <a:spLocks noChangeArrowheads="1"/>
          </p:cNvSpPr>
          <p:nvPr/>
        </p:nvSpPr>
        <p:spPr bwMode="auto">
          <a:xfrm>
            <a:off x="2068513" y="3594100"/>
            <a:ext cx="6350"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FFFFFF"/>
                </a:solidFill>
              </a:rPr>
              <a:t>L</a:t>
            </a:r>
            <a:endParaRPr lang="en-US" altLang="zh-CN" sz="1000" b="1">
              <a:latin typeface="ZapfHumnst BT" pitchFamily="34" charset="0"/>
            </a:endParaRPr>
          </a:p>
        </p:txBody>
      </p:sp>
      <p:sp>
        <p:nvSpPr>
          <p:cNvPr id="25664" name="Line 64"/>
          <p:cNvSpPr>
            <a:spLocks noChangeShapeType="1"/>
          </p:cNvSpPr>
          <p:nvPr/>
        </p:nvSpPr>
        <p:spPr bwMode="auto">
          <a:xfrm flipV="1">
            <a:off x="1863725" y="3619500"/>
            <a:ext cx="77788" cy="333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5" name="Line 65"/>
          <p:cNvSpPr>
            <a:spLocks noChangeShapeType="1"/>
          </p:cNvSpPr>
          <p:nvPr/>
        </p:nvSpPr>
        <p:spPr bwMode="auto">
          <a:xfrm flipH="1">
            <a:off x="1920875" y="3619500"/>
            <a:ext cx="20638" cy="222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6" name="Line 66"/>
          <p:cNvSpPr>
            <a:spLocks noChangeShapeType="1"/>
          </p:cNvSpPr>
          <p:nvPr/>
        </p:nvSpPr>
        <p:spPr bwMode="auto">
          <a:xfrm flipH="1" flipV="1">
            <a:off x="1914525" y="3617913"/>
            <a:ext cx="26988" cy="158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7" name="Rectangle 67"/>
          <p:cNvSpPr>
            <a:spLocks noChangeArrowheads="1"/>
          </p:cNvSpPr>
          <p:nvPr/>
        </p:nvSpPr>
        <p:spPr bwMode="auto">
          <a:xfrm>
            <a:off x="1692275" y="3581400"/>
            <a:ext cx="257175"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1: Doc view  request ( )</a:t>
            </a:r>
            <a:endParaRPr lang="en-US" altLang="zh-CN" sz="1000" b="1">
              <a:latin typeface="ZapfHumnst BT" pitchFamily="34" charset="0"/>
            </a:endParaRPr>
          </a:p>
        </p:txBody>
      </p:sp>
      <p:sp>
        <p:nvSpPr>
          <p:cNvPr id="25668" name="Line 68"/>
          <p:cNvSpPr>
            <a:spLocks noChangeShapeType="1"/>
          </p:cNvSpPr>
          <p:nvPr/>
        </p:nvSpPr>
        <p:spPr bwMode="auto">
          <a:xfrm flipH="1">
            <a:off x="2114550" y="3600450"/>
            <a:ext cx="65088" cy="3111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9" name="Line 69"/>
          <p:cNvSpPr>
            <a:spLocks noChangeShapeType="1"/>
          </p:cNvSpPr>
          <p:nvPr/>
        </p:nvSpPr>
        <p:spPr bwMode="auto">
          <a:xfrm flipH="1">
            <a:off x="2087563" y="3676650"/>
            <a:ext cx="20637" cy="1000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0" name="Line 70"/>
          <p:cNvSpPr>
            <a:spLocks noChangeShapeType="1"/>
          </p:cNvSpPr>
          <p:nvPr/>
        </p:nvSpPr>
        <p:spPr bwMode="auto">
          <a:xfrm flipV="1">
            <a:off x="2087563" y="3749675"/>
            <a:ext cx="15875" cy="269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1" name="Line 71"/>
          <p:cNvSpPr>
            <a:spLocks noChangeShapeType="1"/>
          </p:cNvSpPr>
          <p:nvPr/>
        </p:nvSpPr>
        <p:spPr bwMode="auto">
          <a:xfrm flipH="1" flipV="1">
            <a:off x="2082800" y="3743325"/>
            <a:ext cx="4763" cy="3333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2" name="Rectangle 72"/>
          <p:cNvSpPr>
            <a:spLocks noChangeArrowheads="1"/>
          </p:cNvSpPr>
          <p:nvPr/>
        </p:nvSpPr>
        <p:spPr bwMode="auto">
          <a:xfrm>
            <a:off x="2162175" y="3673475"/>
            <a:ext cx="149225"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2: fetchDoc( )</a:t>
            </a:r>
            <a:endParaRPr lang="en-US" altLang="zh-CN" sz="1000" b="1">
              <a:latin typeface="ZapfHumnst BT" pitchFamily="34" charset="0"/>
            </a:endParaRPr>
          </a:p>
        </p:txBody>
      </p:sp>
      <p:sp>
        <p:nvSpPr>
          <p:cNvPr id="25673" name="Line 73"/>
          <p:cNvSpPr>
            <a:spLocks noChangeShapeType="1"/>
          </p:cNvSpPr>
          <p:nvPr/>
        </p:nvSpPr>
        <p:spPr bwMode="auto">
          <a:xfrm flipH="1">
            <a:off x="1962150" y="4024313"/>
            <a:ext cx="114300" cy="2428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4" name="Line 74"/>
          <p:cNvSpPr>
            <a:spLocks noChangeShapeType="1"/>
          </p:cNvSpPr>
          <p:nvPr/>
        </p:nvSpPr>
        <p:spPr bwMode="auto">
          <a:xfrm flipH="1">
            <a:off x="2027238" y="4119563"/>
            <a:ext cx="39687" cy="88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5" name="Line 75"/>
          <p:cNvSpPr>
            <a:spLocks noChangeShapeType="1"/>
          </p:cNvSpPr>
          <p:nvPr/>
        </p:nvSpPr>
        <p:spPr bwMode="auto">
          <a:xfrm flipV="1">
            <a:off x="2027238" y="4187825"/>
            <a:ext cx="20637" cy="2063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6" name="Line 76"/>
          <p:cNvSpPr>
            <a:spLocks noChangeShapeType="1"/>
          </p:cNvSpPr>
          <p:nvPr/>
        </p:nvSpPr>
        <p:spPr bwMode="auto">
          <a:xfrm flipV="1">
            <a:off x="2027238" y="4176713"/>
            <a:ext cx="3175" cy="317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7" name="Rectangle 77"/>
          <p:cNvSpPr>
            <a:spLocks noChangeArrowheads="1"/>
          </p:cNvSpPr>
          <p:nvPr/>
        </p:nvSpPr>
        <p:spPr bwMode="auto">
          <a:xfrm>
            <a:off x="2109788" y="4219575"/>
            <a:ext cx="152400"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5: readDoc ( )</a:t>
            </a:r>
            <a:endParaRPr lang="en-US" altLang="zh-CN" sz="1000" b="1">
              <a:latin typeface="ZapfHumnst BT" pitchFamily="34" charset="0"/>
            </a:endParaRPr>
          </a:p>
        </p:txBody>
      </p:sp>
      <p:sp>
        <p:nvSpPr>
          <p:cNvPr id="25678" name="Rectangle 78"/>
          <p:cNvSpPr>
            <a:spLocks noChangeArrowheads="1"/>
          </p:cNvSpPr>
          <p:nvPr/>
        </p:nvSpPr>
        <p:spPr bwMode="auto">
          <a:xfrm>
            <a:off x="2111375" y="4171950"/>
            <a:ext cx="149225"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7: readFile ( )</a:t>
            </a:r>
            <a:endParaRPr lang="en-US" altLang="zh-CN" sz="1000" b="1">
              <a:latin typeface="ZapfHumnst BT" pitchFamily="34" charset="0"/>
            </a:endParaRPr>
          </a:p>
        </p:txBody>
      </p:sp>
      <p:sp>
        <p:nvSpPr>
          <p:cNvPr id="25679" name="Line 79"/>
          <p:cNvSpPr>
            <a:spLocks noChangeShapeType="1"/>
          </p:cNvSpPr>
          <p:nvPr/>
        </p:nvSpPr>
        <p:spPr bwMode="auto">
          <a:xfrm>
            <a:off x="2211388" y="4024313"/>
            <a:ext cx="395287" cy="2016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0" name="Line 80"/>
          <p:cNvSpPr>
            <a:spLocks noChangeShapeType="1"/>
          </p:cNvSpPr>
          <p:nvPr/>
        </p:nvSpPr>
        <p:spPr bwMode="auto">
          <a:xfrm>
            <a:off x="2382838" y="4070350"/>
            <a:ext cx="76200" cy="381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Line 81"/>
          <p:cNvSpPr>
            <a:spLocks noChangeShapeType="1"/>
          </p:cNvSpPr>
          <p:nvPr/>
        </p:nvSpPr>
        <p:spPr bwMode="auto">
          <a:xfrm flipH="1" flipV="1">
            <a:off x="2439988" y="4084638"/>
            <a:ext cx="19050" cy="2381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2" name="Line 82"/>
          <p:cNvSpPr>
            <a:spLocks noChangeShapeType="1"/>
          </p:cNvSpPr>
          <p:nvPr/>
        </p:nvSpPr>
        <p:spPr bwMode="auto">
          <a:xfrm flipH="1">
            <a:off x="2432050" y="4108450"/>
            <a:ext cx="26988" cy="15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3" name="Rectangle 83"/>
          <p:cNvSpPr>
            <a:spLocks noChangeArrowheads="1"/>
          </p:cNvSpPr>
          <p:nvPr/>
        </p:nvSpPr>
        <p:spPr bwMode="auto">
          <a:xfrm>
            <a:off x="2478088" y="3987800"/>
            <a:ext cx="125412"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3: create ( )</a:t>
            </a:r>
            <a:endParaRPr lang="en-US" altLang="zh-CN" sz="1000" b="1">
              <a:latin typeface="ZapfHumnst BT" pitchFamily="34" charset="0"/>
            </a:endParaRPr>
          </a:p>
        </p:txBody>
      </p:sp>
      <p:sp>
        <p:nvSpPr>
          <p:cNvPr id="25684" name="Rectangle 84"/>
          <p:cNvSpPr>
            <a:spLocks noChangeArrowheads="1"/>
          </p:cNvSpPr>
          <p:nvPr/>
        </p:nvSpPr>
        <p:spPr bwMode="auto">
          <a:xfrm>
            <a:off x="2454275" y="4035425"/>
            <a:ext cx="196850"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6: fillDocument ( )</a:t>
            </a:r>
            <a:endParaRPr lang="en-US" altLang="zh-CN" sz="1000" b="1">
              <a:latin typeface="ZapfHumnst BT" pitchFamily="34" charset="0"/>
            </a:endParaRPr>
          </a:p>
        </p:txBody>
      </p:sp>
      <p:sp>
        <p:nvSpPr>
          <p:cNvPr id="25685" name="Line 85"/>
          <p:cNvSpPr>
            <a:spLocks noChangeShapeType="1"/>
          </p:cNvSpPr>
          <p:nvPr/>
        </p:nvSpPr>
        <p:spPr bwMode="auto">
          <a:xfrm flipV="1">
            <a:off x="2286000" y="3810000"/>
            <a:ext cx="417513" cy="1333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6" name="Line 86"/>
          <p:cNvSpPr>
            <a:spLocks noChangeShapeType="1"/>
          </p:cNvSpPr>
          <p:nvPr/>
        </p:nvSpPr>
        <p:spPr bwMode="auto">
          <a:xfrm flipV="1">
            <a:off x="2409825" y="3806825"/>
            <a:ext cx="79375" cy="238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7" name="Line 87"/>
          <p:cNvSpPr>
            <a:spLocks noChangeShapeType="1"/>
          </p:cNvSpPr>
          <p:nvPr/>
        </p:nvSpPr>
        <p:spPr bwMode="auto">
          <a:xfrm flipH="1">
            <a:off x="2468563" y="3806825"/>
            <a:ext cx="20637" cy="190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8" name="Line 88"/>
          <p:cNvSpPr>
            <a:spLocks noChangeShapeType="1"/>
          </p:cNvSpPr>
          <p:nvPr/>
        </p:nvSpPr>
        <p:spPr bwMode="auto">
          <a:xfrm flipH="1" flipV="1">
            <a:off x="2462213" y="3800475"/>
            <a:ext cx="26987" cy="63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9" name="Rectangle 89"/>
          <p:cNvSpPr>
            <a:spLocks noChangeArrowheads="1"/>
          </p:cNvSpPr>
          <p:nvPr/>
        </p:nvSpPr>
        <p:spPr bwMode="auto">
          <a:xfrm>
            <a:off x="2400300" y="3722688"/>
            <a:ext cx="125413" cy="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4: create ( )</a:t>
            </a:r>
            <a:endParaRPr lang="en-US" altLang="zh-CN" sz="1000" b="1">
              <a:latin typeface="ZapfHumnst BT" pitchFamily="34" charset="0"/>
            </a:endParaRPr>
          </a:p>
        </p:txBody>
      </p:sp>
      <p:sp>
        <p:nvSpPr>
          <p:cNvPr id="25690" name="Rectangle 90"/>
          <p:cNvSpPr>
            <a:spLocks noChangeArrowheads="1"/>
          </p:cNvSpPr>
          <p:nvPr/>
        </p:nvSpPr>
        <p:spPr bwMode="auto">
          <a:xfrm>
            <a:off x="2400300" y="3771900"/>
            <a:ext cx="123825" cy="3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200">
                <a:solidFill>
                  <a:srgbClr val="000000"/>
                </a:solidFill>
              </a:rPr>
              <a:t>8: fillFile ( )</a:t>
            </a:r>
            <a:endParaRPr lang="en-US" altLang="zh-CN" sz="1000" b="1">
              <a:latin typeface="ZapfHumnst BT" pitchFamily="34" charset="0"/>
            </a:endParaRPr>
          </a:p>
        </p:txBody>
      </p:sp>
      <p:sp>
        <p:nvSpPr>
          <p:cNvPr id="25691" name="Line 91"/>
          <p:cNvSpPr>
            <a:spLocks noChangeShapeType="1"/>
          </p:cNvSpPr>
          <p:nvPr/>
        </p:nvSpPr>
        <p:spPr bwMode="auto">
          <a:xfrm flipV="1">
            <a:off x="2720975" y="3805238"/>
            <a:ext cx="61913" cy="4206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2" name="Rectangle 92"/>
          <p:cNvSpPr>
            <a:spLocks noChangeArrowheads="1"/>
          </p:cNvSpPr>
          <p:nvPr/>
        </p:nvSpPr>
        <p:spPr bwMode="auto">
          <a:xfrm>
            <a:off x="6611938" y="3508375"/>
            <a:ext cx="163512" cy="1587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3" name="Freeform 93"/>
          <p:cNvSpPr>
            <a:spLocks/>
          </p:cNvSpPr>
          <p:nvPr/>
        </p:nvSpPr>
        <p:spPr bwMode="auto">
          <a:xfrm>
            <a:off x="6611938" y="3476625"/>
            <a:ext cx="227012" cy="31750"/>
          </a:xfrm>
          <a:custGeom>
            <a:avLst/>
            <a:gdLst>
              <a:gd name="T0" fmla="*/ 0 w 428"/>
              <a:gd name="T1" fmla="*/ 31750 h 60"/>
              <a:gd name="T2" fmla="*/ 90699 w 428"/>
              <a:gd name="T3" fmla="*/ 0 h 60"/>
              <a:gd name="T4" fmla="*/ 227012 w 428"/>
              <a:gd name="T5" fmla="*/ 0 h 60"/>
              <a:gd name="T6" fmla="*/ 162833 w 428"/>
              <a:gd name="T7" fmla="*/ 31750 h 60"/>
              <a:gd name="T8" fmla="*/ 0 w 428"/>
              <a:gd name="T9" fmla="*/ 3175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60">
                <a:moveTo>
                  <a:pt x="0" y="60"/>
                </a:moveTo>
                <a:lnTo>
                  <a:pt x="171" y="0"/>
                </a:lnTo>
                <a:lnTo>
                  <a:pt x="428" y="0"/>
                </a:lnTo>
                <a:lnTo>
                  <a:pt x="307" y="60"/>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694" name="Freeform 94"/>
          <p:cNvSpPr>
            <a:spLocks/>
          </p:cNvSpPr>
          <p:nvPr/>
        </p:nvSpPr>
        <p:spPr bwMode="auto">
          <a:xfrm>
            <a:off x="6775450" y="3476625"/>
            <a:ext cx="63500" cy="190500"/>
          </a:xfrm>
          <a:custGeom>
            <a:avLst/>
            <a:gdLst>
              <a:gd name="T0" fmla="*/ 0 w 121"/>
              <a:gd name="T1" fmla="*/ 31838 h 359"/>
              <a:gd name="T2" fmla="*/ 63500 w 121"/>
              <a:gd name="T3" fmla="*/ 0 h 359"/>
              <a:gd name="T4" fmla="*/ 63500 w 121"/>
              <a:gd name="T5" fmla="*/ 142742 h 359"/>
              <a:gd name="T6" fmla="*/ 0 w 121"/>
              <a:gd name="T7" fmla="*/ 190500 h 359"/>
              <a:gd name="T8" fmla="*/ 0 w 121"/>
              <a:gd name="T9" fmla="*/ 31838 h 3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359">
                <a:moveTo>
                  <a:pt x="0" y="60"/>
                </a:moveTo>
                <a:lnTo>
                  <a:pt x="121" y="0"/>
                </a:lnTo>
                <a:lnTo>
                  <a:pt x="121" y="269"/>
                </a:lnTo>
                <a:lnTo>
                  <a:pt x="0" y="359"/>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695" name="Rectangle 95"/>
          <p:cNvSpPr>
            <a:spLocks noChangeArrowheads="1"/>
          </p:cNvSpPr>
          <p:nvPr/>
        </p:nvSpPr>
        <p:spPr bwMode="auto">
          <a:xfrm>
            <a:off x="6653213" y="3511550"/>
            <a:ext cx="6032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 Window95</a:t>
            </a:r>
            <a:endParaRPr lang="en-US" altLang="zh-CN" sz="1200" b="1">
              <a:latin typeface="Arial Narrow" pitchFamily="34" charset="0"/>
            </a:endParaRPr>
          </a:p>
        </p:txBody>
      </p:sp>
      <p:sp>
        <p:nvSpPr>
          <p:cNvPr id="25696" name="Rectangle 96"/>
          <p:cNvSpPr>
            <a:spLocks noChangeArrowheads="1"/>
          </p:cNvSpPr>
          <p:nvPr/>
        </p:nvSpPr>
        <p:spPr bwMode="auto">
          <a:xfrm>
            <a:off x="6619875" y="3678238"/>
            <a:ext cx="58738"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¹®¼­°ü¸® </a:t>
            </a:r>
            <a:endParaRPr lang="en-US" altLang="zh-CN" sz="1200" b="1">
              <a:latin typeface="Arial Narrow" pitchFamily="34" charset="0"/>
            </a:endParaRPr>
          </a:p>
        </p:txBody>
      </p:sp>
      <p:sp>
        <p:nvSpPr>
          <p:cNvPr id="25697" name="Rectangle 97"/>
          <p:cNvSpPr>
            <a:spLocks noChangeArrowheads="1"/>
          </p:cNvSpPr>
          <p:nvPr/>
        </p:nvSpPr>
        <p:spPr bwMode="auto">
          <a:xfrm>
            <a:off x="6619875" y="3695700"/>
            <a:ext cx="106363"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Å¬¶óÀÌ¾ðÆ®.EXE</a:t>
            </a:r>
            <a:endParaRPr lang="en-US" altLang="zh-CN" sz="1200" b="1">
              <a:latin typeface="Arial Narrow" pitchFamily="34" charset="0"/>
            </a:endParaRPr>
          </a:p>
        </p:txBody>
      </p:sp>
      <p:sp>
        <p:nvSpPr>
          <p:cNvPr id="25698" name="Rectangle 98"/>
          <p:cNvSpPr>
            <a:spLocks noChangeArrowheads="1"/>
          </p:cNvSpPr>
          <p:nvPr/>
        </p:nvSpPr>
        <p:spPr bwMode="auto">
          <a:xfrm>
            <a:off x="6824663" y="3771900"/>
            <a:ext cx="161925" cy="15716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9" name="Freeform 99"/>
          <p:cNvSpPr>
            <a:spLocks/>
          </p:cNvSpPr>
          <p:nvPr/>
        </p:nvSpPr>
        <p:spPr bwMode="auto">
          <a:xfrm>
            <a:off x="6824663" y="3740150"/>
            <a:ext cx="225425" cy="31750"/>
          </a:xfrm>
          <a:custGeom>
            <a:avLst/>
            <a:gdLst>
              <a:gd name="T0" fmla="*/ 0 w 428"/>
              <a:gd name="T1" fmla="*/ 31750 h 60"/>
              <a:gd name="T2" fmla="*/ 90065 w 428"/>
              <a:gd name="T3" fmla="*/ 0 h 60"/>
              <a:gd name="T4" fmla="*/ 225425 w 428"/>
              <a:gd name="T5" fmla="*/ 0 h 60"/>
              <a:gd name="T6" fmla="*/ 161695 w 428"/>
              <a:gd name="T7" fmla="*/ 31750 h 60"/>
              <a:gd name="T8" fmla="*/ 0 w 428"/>
              <a:gd name="T9" fmla="*/ 3175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60">
                <a:moveTo>
                  <a:pt x="0" y="60"/>
                </a:moveTo>
                <a:lnTo>
                  <a:pt x="171" y="0"/>
                </a:lnTo>
                <a:lnTo>
                  <a:pt x="428" y="0"/>
                </a:lnTo>
                <a:lnTo>
                  <a:pt x="307" y="60"/>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00" name="Freeform 100"/>
          <p:cNvSpPr>
            <a:spLocks/>
          </p:cNvSpPr>
          <p:nvPr/>
        </p:nvSpPr>
        <p:spPr bwMode="auto">
          <a:xfrm>
            <a:off x="6986588" y="3740150"/>
            <a:ext cx="63500" cy="188913"/>
          </a:xfrm>
          <a:custGeom>
            <a:avLst/>
            <a:gdLst>
              <a:gd name="T0" fmla="*/ 0 w 121"/>
              <a:gd name="T1" fmla="*/ 31661 h 358"/>
              <a:gd name="T2" fmla="*/ 63500 w 121"/>
              <a:gd name="T3" fmla="*/ 0 h 358"/>
              <a:gd name="T4" fmla="*/ 63500 w 121"/>
              <a:gd name="T5" fmla="*/ 141949 h 358"/>
              <a:gd name="T6" fmla="*/ 0 w 121"/>
              <a:gd name="T7" fmla="*/ 188913 h 358"/>
              <a:gd name="T8" fmla="*/ 0 w 121"/>
              <a:gd name="T9" fmla="*/ 31661 h 3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358">
                <a:moveTo>
                  <a:pt x="0" y="60"/>
                </a:moveTo>
                <a:lnTo>
                  <a:pt x="121" y="0"/>
                </a:lnTo>
                <a:lnTo>
                  <a:pt x="121" y="269"/>
                </a:lnTo>
                <a:lnTo>
                  <a:pt x="0" y="358"/>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01" name="Rectangle 101"/>
          <p:cNvSpPr>
            <a:spLocks noChangeArrowheads="1"/>
          </p:cNvSpPr>
          <p:nvPr/>
        </p:nvSpPr>
        <p:spPr bwMode="auto">
          <a:xfrm>
            <a:off x="6869113" y="3775075"/>
            <a:ext cx="539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 Windows</a:t>
            </a:r>
            <a:endParaRPr lang="en-US" altLang="zh-CN" sz="1200" b="1">
              <a:latin typeface="Arial Narrow" pitchFamily="34" charset="0"/>
            </a:endParaRPr>
          </a:p>
        </p:txBody>
      </p:sp>
      <p:sp>
        <p:nvSpPr>
          <p:cNvPr id="25702" name="Rectangle 102"/>
          <p:cNvSpPr>
            <a:spLocks noChangeArrowheads="1"/>
          </p:cNvSpPr>
          <p:nvPr/>
        </p:nvSpPr>
        <p:spPr bwMode="auto">
          <a:xfrm>
            <a:off x="6892925" y="3792538"/>
            <a:ext cx="17463"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NT</a:t>
            </a:r>
            <a:endParaRPr lang="en-US" altLang="zh-CN" sz="1200" b="1">
              <a:latin typeface="Arial Narrow" pitchFamily="34" charset="0"/>
            </a:endParaRPr>
          </a:p>
        </p:txBody>
      </p:sp>
      <p:sp>
        <p:nvSpPr>
          <p:cNvPr id="25703" name="Rectangle 103"/>
          <p:cNvSpPr>
            <a:spLocks noChangeArrowheads="1"/>
          </p:cNvSpPr>
          <p:nvPr/>
        </p:nvSpPr>
        <p:spPr bwMode="auto">
          <a:xfrm>
            <a:off x="6831013" y="3941763"/>
            <a:ext cx="123825"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¹®¼­°ü¸® ¿£Áø.EXE</a:t>
            </a:r>
            <a:endParaRPr lang="en-US" altLang="zh-CN" sz="1200" b="1">
              <a:latin typeface="Arial Narrow" pitchFamily="34" charset="0"/>
            </a:endParaRPr>
          </a:p>
        </p:txBody>
      </p:sp>
      <p:sp>
        <p:nvSpPr>
          <p:cNvPr id="25704" name="Rectangle 104"/>
          <p:cNvSpPr>
            <a:spLocks noChangeArrowheads="1"/>
          </p:cNvSpPr>
          <p:nvPr/>
        </p:nvSpPr>
        <p:spPr bwMode="auto">
          <a:xfrm>
            <a:off x="6692900" y="4065588"/>
            <a:ext cx="161925" cy="15716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05" name="Freeform 105"/>
          <p:cNvSpPr>
            <a:spLocks/>
          </p:cNvSpPr>
          <p:nvPr/>
        </p:nvSpPr>
        <p:spPr bwMode="auto">
          <a:xfrm>
            <a:off x="6692900" y="4033838"/>
            <a:ext cx="227013" cy="31750"/>
          </a:xfrm>
          <a:custGeom>
            <a:avLst/>
            <a:gdLst>
              <a:gd name="T0" fmla="*/ 0 w 429"/>
              <a:gd name="T1" fmla="*/ 31750 h 60"/>
              <a:gd name="T2" fmla="*/ 91017 w 429"/>
              <a:gd name="T3" fmla="*/ 0 h 60"/>
              <a:gd name="T4" fmla="*/ 227013 w 429"/>
              <a:gd name="T5" fmla="*/ 0 h 60"/>
              <a:gd name="T6" fmla="*/ 162455 w 429"/>
              <a:gd name="T7" fmla="*/ 31750 h 60"/>
              <a:gd name="T8" fmla="*/ 0 w 429"/>
              <a:gd name="T9" fmla="*/ 3175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60">
                <a:moveTo>
                  <a:pt x="0" y="60"/>
                </a:moveTo>
                <a:lnTo>
                  <a:pt x="172" y="0"/>
                </a:lnTo>
                <a:lnTo>
                  <a:pt x="429" y="0"/>
                </a:lnTo>
                <a:lnTo>
                  <a:pt x="307" y="60"/>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06" name="Freeform 106"/>
          <p:cNvSpPr>
            <a:spLocks/>
          </p:cNvSpPr>
          <p:nvPr/>
        </p:nvSpPr>
        <p:spPr bwMode="auto">
          <a:xfrm>
            <a:off x="6854825" y="4033838"/>
            <a:ext cx="65088" cy="188912"/>
          </a:xfrm>
          <a:custGeom>
            <a:avLst/>
            <a:gdLst>
              <a:gd name="T0" fmla="*/ 0 w 122"/>
              <a:gd name="T1" fmla="*/ 31573 h 359"/>
              <a:gd name="T2" fmla="*/ 65088 w 122"/>
              <a:gd name="T3" fmla="*/ 0 h 359"/>
              <a:gd name="T4" fmla="*/ 65088 w 122"/>
              <a:gd name="T5" fmla="*/ 141552 h 359"/>
              <a:gd name="T6" fmla="*/ 0 w 122"/>
              <a:gd name="T7" fmla="*/ 188912 h 359"/>
              <a:gd name="T8" fmla="*/ 0 w 122"/>
              <a:gd name="T9" fmla="*/ 31573 h 3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359">
                <a:moveTo>
                  <a:pt x="0" y="60"/>
                </a:moveTo>
                <a:lnTo>
                  <a:pt x="122" y="0"/>
                </a:lnTo>
                <a:lnTo>
                  <a:pt x="122" y="269"/>
                </a:lnTo>
                <a:lnTo>
                  <a:pt x="0" y="359"/>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07" name="Rectangle 107"/>
          <p:cNvSpPr>
            <a:spLocks noChangeArrowheads="1"/>
          </p:cNvSpPr>
          <p:nvPr/>
        </p:nvSpPr>
        <p:spPr bwMode="auto">
          <a:xfrm>
            <a:off x="6740525" y="4068763"/>
            <a:ext cx="50800"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Windows</a:t>
            </a:r>
            <a:endParaRPr lang="en-US" altLang="zh-CN" sz="1200" b="1">
              <a:latin typeface="Arial Narrow" pitchFamily="34" charset="0"/>
            </a:endParaRPr>
          </a:p>
        </p:txBody>
      </p:sp>
      <p:sp>
        <p:nvSpPr>
          <p:cNvPr id="25708" name="Rectangle 108"/>
          <p:cNvSpPr>
            <a:spLocks noChangeArrowheads="1"/>
          </p:cNvSpPr>
          <p:nvPr/>
        </p:nvSpPr>
        <p:spPr bwMode="auto">
          <a:xfrm>
            <a:off x="6761163" y="4084638"/>
            <a:ext cx="17462"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NT</a:t>
            </a:r>
            <a:endParaRPr lang="en-US" altLang="zh-CN" sz="1200" b="1">
              <a:latin typeface="Arial Narrow" pitchFamily="34" charset="0"/>
            </a:endParaRPr>
          </a:p>
        </p:txBody>
      </p:sp>
      <p:sp>
        <p:nvSpPr>
          <p:cNvPr id="25709" name="Rectangle 109"/>
          <p:cNvSpPr>
            <a:spLocks noChangeArrowheads="1"/>
          </p:cNvSpPr>
          <p:nvPr/>
        </p:nvSpPr>
        <p:spPr bwMode="auto">
          <a:xfrm>
            <a:off x="6997700" y="3484563"/>
            <a:ext cx="173038" cy="1682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0" name="Freeform 110"/>
          <p:cNvSpPr>
            <a:spLocks/>
          </p:cNvSpPr>
          <p:nvPr/>
        </p:nvSpPr>
        <p:spPr bwMode="auto">
          <a:xfrm>
            <a:off x="6997700" y="3451225"/>
            <a:ext cx="242888" cy="33338"/>
          </a:xfrm>
          <a:custGeom>
            <a:avLst/>
            <a:gdLst>
              <a:gd name="T0" fmla="*/ 0 w 460"/>
              <a:gd name="T1" fmla="*/ 33338 h 64"/>
              <a:gd name="T2" fmla="*/ 96627 w 460"/>
              <a:gd name="T3" fmla="*/ 0 h 64"/>
              <a:gd name="T4" fmla="*/ 242888 w 460"/>
              <a:gd name="T5" fmla="*/ 0 h 64"/>
              <a:gd name="T6" fmla="*/ 173718 w 460"/>
              <a:gd name="T7" fmla="*/ 33338 h 64"/>
              <a:gd name="T8" fmla="*/ 0 w 460"/>
              <a:gd name="T9" fmla="*/ 33338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0" h="64">
                <a:moveTo>
                  <a:pt x="0" y="64"/>
                </a:moveTo>
                <a:lnTo>
                  <a:pt x="183" y="0"/>
                </a:lnTo>
                <a:lnTo>
                  <a:pt x="460" y="0"/>
                </a:lnTo>
                <a:lnTo>
                  <a:pt x="329" y="64"/>
                </a:lnTo>
                <a:lnTo>
                  <a:pt x="0" y="6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11" name="Freeform 111"/>
          <p:cNvSpPr>
            <a:spLocks/>
          </p:cNvSpPr>
          <p:nvPr/>
        </p:nvSpPr>
        <p:spPr bwMode="auto">
          <a:xfrm>
            <a:off x="7170738" y="3451225"/>
            <a:ext cx="69850" cy="201613"/>
          </a:xfrm>
          <a:custGeom>
            <a:avLst/>
            <a:gdLst>
              <a:gd name="T0" fmla="*/ 0 w 131"/>
              <a:gd name="T1" fmla="*/ 33867 h 381"/>
              <a:gd name="T2" fmla="*/ 69850 w 131"/>
              <a:gd name="T3" fmla="*/ 0 h 381"/>
              <a:gd name="T4" fmla="*/ 69850 w 131"/>
              <a:gd name="T5" fmla="*/ 151342 h 381"/>
              <a:gd name="T6" fmla="*/ 0 w 131"/>
              <a:gd name="T7" fmla="*/ 201613 h 381"/>
              <a:gd name="T8" fmla="*/ 0 w 131"/>
              <a:gd name="T9" fmla="*/ 33867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381">
                <a:moveTo>
                  <a:pt x="0" y="64"/>
                </a:moveTo>
                <a:lnTo>
                  <a:pt x="131" y="0"/>
                </a:lnTo>
                <a:lnTo>
                  <a:pt x="131" y="286"/>
                </a:lnTo>
                <a:lnTo>
                  <a:pt x="0" y="381"/>
                </a:lnTo>
                <a:lnTo>
                  <a:pt x="0" y="64"/>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12" name="Rectangle 112"/>
          <p:cNvSpPr>
            <a:spLocks noChangeArrowheads="1"/>
          </p:cNvSpPr>
          <p:nvPr/>
        </p:nvSpPr>
        <p:spPr bwMode="auto">
          <a:xfrm>
            <a:off x="7078663" y="3487738"/>
            <a:ext cx="3175"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 </a:t>
            </a:r>
            <a:endParaRPr lang="en-US" altLang="zh-CN" sz="1200" b="1">
              <a:latin typeface="Arial Narrow" pitchFamily="34" charset="0"/>
            </a:endParaRPr>
          </a:p>
        </p:txBody>
      </p:sp>
      <p:sp>
        <p:nvSpPr>
          <p:cNvPr id="25713" name="Rectangle 113"/>
          <p:cNvSpPr>
            <a:spLocks noChangeArrowheads="1"/>
          </p:cNvSpPr>
          <p:nvPr/>
        </p:nvSpPr>
        <p:spPr bwMode="auto">
          <a:xfrm>
            <a:off x="7042150" y="3503613"/>
            <a:ext cx="63500"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Windows95</a:t>
            </a:r>
            <a:endParaRPr lang="en-US" altLang="zh-CN" sz="1200" b="1">
              <a:latin typeface="Arial Narrow" pitchFamily="34" charset="0"/>
            </a:endParaRPr>
          </a:p>
        </p:txBody>
      </p:sp>
      <p:sp>
        <p:nvSpPr>
          <p:cNvPr id="25714" name="Rectangle 114"/>
          <p:cNvSpPr>
            <a:spLocks noChangeArrowheads="1"/>
          </p:cNvSpPr>
          <p:nvPr/>
        </p:nvSpPr>
        <p:spPr bwMode="auto">
          <a:xfrm>
            <a:off x="7196138" y="3862388"/>
            <a:ext cx="163512" cy="1587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15" name="Freeform 115"/>
          <p:cNvSpPr>
            <a:spLocks/>
          </p:cNvSpPr>
          <p:nvPr/>
        </p:nvSpPr>
        <p:spPr bwMode="auto">
          <a:xfrm>
            <a:off x="7196138" y="3830638"/>
            <a:ext cx="227012" cy="31750"/>
          </a:xfrm>
          <a:custGeom>
            <a:avLst/>
            <a:gdLst>
              <a:gd name="T0" fmla="*/ 0 w 429"/>
              <a:gd name="T1" fmla="*/ 31750 h 60"/>
              <a:gd name="T2" fmla="*/ 91016 w 429"/>
              <a:gd name="T3" fmla="*/ 0 h 60"/>
              <a:gd name="T4" fmla="*/ 227012 w 429"/>
              <a:gd name="T5" fmla="*/ 0 h 60"/>
              <a:gd name="T6" fmla="*/ 162454 w 429"/>
              <a:gd name="T7" fmla="*/ 31750 h 60"/>
              <a:gd name="T8" fmla="*/ 0 w 429"/>
              <a:gd name="T9" fmla="*/ 3175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9" h="60">
                <a:moveTo>
                  <a:pt x="0" y="60"/>
                </a:moveTo>
                <a:lnTo>
                  <a:pt x="172" y="0"/>
                </a:lnTo>
                <a:lnTo>
                  <a:pt x="429" y="0"/>
                </a:lnTo>
                <a:lnTo>
                  <a:pt x="307" y="60"/>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16" name="Freeform 116"/>
          <p:cNvSpPr>
            <a:spLocks/>
          </p:cNvSpPr>
          <p:nvPr/>
        </p:nvSpPr>
        <p:spPr bwMode="auto">
          <a:xfrm>
            <a:off x="7359650" y="3830638"/>
            <a:ext cx="63500" cy="190500"/>
          </a:xfrm>
          <a:custGeom>
            <a:avLst/>
            <a:gdLst>
              <a:gd name="T0" fmla="*/ 0 w 122"/>
              <a:gd name="T1" fmla="*/ 31838 h 359"/>
              <a:gd name="T2" fmla="*/ 63500 w 122"/>
              <a:gd name="T3" fmla="*/ 0 h 359"/>
              <a:gd name="T4" fmla="*/ 63500 w 122"/>
              <a:gd name="T5" fmla="*/ 142742 h 359"/>
              <a:gd name="T6" fmla="*/ 0 w 122"/>
              <a:gd name="T7" fmla="*/ 190500 h 359"/>
              <a:gd name="T8" fmla="*/ 0 w 122"/>
              <a:gd name="T9" fmla="*/ 31838 h 3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359">
                <a:moveTo>
                  <a:pt x="0" y="60"/>
                </a:moveTo>
                <a:lnTo>
                  <a:pt x="122" y="0"/>
                </a:lnTo>
                <a:lnTo>
                  <a:pt x="122" y="269"/>
                </a:lnTo>
                <a:lnTo>
                  <a:pt x="0" y="359"/>
                </a:lnTo>
                <a:lnTo>
                  <a:pt x="0" y="60"/>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17" name="Rectangle 117"/>
          <p:cNvSpPr>
            <a:spLocks noChangeArrowheads="1"/>
          </p:cNvSpPr>
          <p:nvPr/>
        </p:nvSpPr>
        <p:spPr bwMode="auto">
          <a:xfrm>
            <a:off x="7251700" y="3865563"/>
            <a:ext cx="38100"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Solaris</a:t>
            </a:r>
            <a:endParaRPr lang="en-US" altLang="zh-CN" sz="1200" b="1">
              <a:latin typeface="Arial Narrow" pitchFamily="34" charset="0"/>
            </a:endParaRPr>
          </a:p>
        </p:txBody>
      </p:sp>
      <p:sp>
        <p:nvSpPr>
          <p:cNvPr id="25718" name="Rectangle 118"/>
          <p:cNvSpPr>
            <a:spLocks noChangeArrowheads="1"/>
          </p:cNvSpPr>
          <p:nvPr/>
        </p:nvSpPr>
        <p:spPr bwMode="auto">
          <a:xfrm>
            <a:off x="7204075" y="4032250"/>
            <a:ext cx="8413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ÀÀ¿ë¼­¹ö.EXE</a:t>
            </a:r>
            <a:endParaRPr lang="en-US" altLang="zh-CN" sz="1200" b="1">
              <a:latin typeface="Arial Narrow" pitchFamily="34" charset="0"/>
            </a:endParaRPr>
          </a:p>
        </p:txBody>
      </p:sp>
      <p:sp>
        <p:nvSpPr>
          <p:cNvPr id="25719" name="Rectangle 119"/>
          <p:cNvSpPr>
            <a:spLocks noChangeArrowheads="1"/>
          </p:cNvSpPr>
          <p:nvPr/>
        </p:nvSpPr>
        <p:spPr bwMode="auto">
          <a:xfrm>
            <a:off x="7519988" y="3994150"/>
            <a:ext cx="161925" cy="1587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0" name="Freeform 120"/>
          <p:cNvSpPr>
            <a:spLocks/>
          </p:cNvSpPr>
          <p:nvPr/>
        </p:nvSpPr>
        <p:spPr bwMode="auto">
          <a:xfrm>
            <a:off x="7519988" y="3962400"/>
            <a:ext cx="225425" cy="31750"/>
          </a:xfrm>
          <a:custGeom>
            <a:avLst/>
            <a:gdLst>
              <a:gd name="T0" fmla="*/ 0 w 428"/>
              <a:gd name="T1" fmla="*/ 31750 h 59"/>
              <a:gd name="T2" fmla="*/ 90065 w 428"/>
              <a:gd name="T3" fmla="*/ 0 h 59"/>
              <a:gd name="T4" fmla="*/ 225425 w 428"/>
              <a:gd name="T5" fmla="*/ 0 h 59"/>
              <a:gd name="T6" fmla="*/ 161695 w 428"/>
              <a:gd name="T7" fmla="*/ 31750 h 59"/>
              <a:gd name="T8" fmla="*/ 0 w 428"/>
              <a:gd name="T9" fmla="*/ 3175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59">
                <a:moveTo>
                  <a:pt x="0" y="59"/>
                </a:moveTo>
                <a:lnTo>
                  <a:pt x="171" y="0"/>
                </a:lnTo>
                <a:lnTo>
                  <a:pt x="428" y="0"/>
                </a:lnTo>
                <a:lnTo>
                  <a:pt x="307" y="59"/>
                </a:lnTo>
                <a:lnTo>
                  <a:pt x="0" y="59"/>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21" name="Freeform 121"/>
          <p:cNvSpPr>
            <a:spLocks/>
          </p:cNvSpPr>
          <p:nvPr/>
        </p:nvSpPr>
        <p:spPr bwMode="auto">
          <a:xfrm>
            <a:off x="7681913" y="3962400"/>
            <a:ext cx="63500" cy="190500"/>
          </a:xfrm>
          <a:custGeom>
            <a:avLst/>
            <a:gdLst>
              <a:gd name="T0" fmla="*/ 0 w 121"/>
              <a:gd name="T1" fmla="*/ 31395 h 358"/>
              <a:gd name="T2" fmla="*/ 63500 w 121"/>
              <a:gd name="T3" fmla="*/ 0 h 358"/>
              <a:gd name="T4" fmla="*/ 63500 w 121"/>
              <a:gd name="T5" fmla="*/ 143141 h 358"/>
              <a:gd name="T6" fmla="*/ 0 w 121"/>
              <a:gd name="T7" fmla="*/ 190500 h 358"/>
              <a:gd name="T8" fmla="*/ 0 w 121"/>
              <a:gd name="T9" fmla="*/ 31395 h 3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358">
                <a:moveTo>
                  <a:pt x="0" y="59"/>
                </a:moveTo>
                <a:lnTo>
                  <a:pt x="121" y="0"/>
                </a:lnTo>
                <a:lnTo>
                  <a:pt x="121" y="269"/>
                </a:lnTo>
                <a:lnTo>
                  <a:pt x="0" y="358"/>
                </a:lnTo>
                <a:lnTo>
                  <a:pt x="0" y="59"/>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22" name="Rectangle 122"/>
          <p:cNvSpPr>
            <a:spLocks noChangeArrowheads="1"/>
          </p:cNvSpPr>
          <p:nvPr/>
        </p:nvSpPr>
        <p:spPr bwMode="auto">
          <a:xfrm>
            <a:off x="7575550" y="3997325"/>
            <a:ext cx="33338"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 Alpha</a:t>
            </a:r>
            <a:endParaRPr lang="en-US" altLang="zh-CN" sz="1200" b="1">
              <a:latin typeface="Arial Narrow" pitchFamily="34" charset="0"/>
            </a:endParaRPr>
          </a:p>
        </p:txBody>
      </p:sp>
      <p:sp>
        <p:nvSpPr>
          <p:cNvPr id="25723" name="Rectangle 123"/>
          <p:cNvSpPr>
            <a:spLocks noChangeArrowheads="1"/>
          </p:cNvSpPr>
          <p:nvPr/>
        </p:nvSpPr>
        <p:spPr bwMode="auto">
          <a:xfrm>
            <a:off x="7580313" y="4014788"/>
            <a:ext cx="30162"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UNIX</a:t>
            </a:r>
            <a:endParaRPr lang="en-US" altLang="zh-CN" sz="1200" b="1">
              <a:latin typeface="Arial Narrow" pitchFamily="34" charset="0"/>
            </a:endParaRPr>
          </a:p>
        </p:txBody>
      </p:sp>
      <p:sp>
        <p:nvSpPr>
          <p:cNvPr id="25724" name="Rectangle 124"/>
          <p:cNvSpPr>
            <a:spLocks noChangeArrowheads="1"/>
          </p:cNvSpPr>
          <p:nvPr/>
        </p:nvSpPr>
        <p:spPr bwMode="auto">
          <a:xfrm>
            <a:off x="7056438" y="4156075"/>
            <a:ext cx="161925" cy="1587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25" name="Freeform 125"/>
          <p:cNvSpPr>
            <a:spLocks/>
          </p:cNvSpPr>
          <p:nvPr/>
        </p:nvSpPr>
        <p:spPr bwMode="auto">
          <a:xfrm>
            <a:off x="7056438" y="4124325"/>
            <a:ext cx="225425" cy="31750"/>
          </a:xfrm>
          <a:custGeom>
            <a:avLst/>
            <a:gdLst>
              <a:gd name="T0" fmla="*/ 0 w 428"/>
              <a:gd name="T1" fmla="*/ 31750 h 59"/>
              <a:gd name="T2" fmla="*/ 90065 w 428"/>
              <a:gd name="T3" fmla="*/ 0 h 59"/>
              <a:gd name="T4" fmla="*/ 225425 w 428"/>
              <a:gd name="T5" fmla="*/ 0 h 59"/>
              <a:gd name="T6" fmla="*/ 161695 w 428"/>
              <a:gd name="T7" fmla="*/ 31750 h 59"/>
              <a:gd name="T8" fmla="*/ 0 w 428"/>
              <a:gd name="T9" fmla="*/ 3175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59">
                <a:moveTo>
                  <a:pt x="0" y="59"/>
                </a:moveTo>
                <a:lnTo>
                  <a:pt x="171" y="0"/>
                </a:lnTo>
                <a:lnTo>
                  <a:pt x="428" y="0"/>
                </a:lnTo>
                <a:lnTo>
                  <a:pt x="307" y="59"/>
                </a:lnTo>
                <a:lnTo>
                  <a:pt x="0" y="59"/>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26" name="Freeform 126"/>
          <p:cNvSpPr>
            <a:spLocks/>
          </p:cNvSpPr>
          <p:nvPr/>
        </p:nvSpPr>
        <p:spPr bwMode="auto">
          <a:xfrm>
            <a:off x="7218363" y="4124325"/>
            <a:ext cx="63500" cy="190500"/>
          </a:xfrm>
          <a:custGeom>
            <a:avLst/>
            <a:gdLst>
              <a:gd name="T0" fmla="*/ 0 w 121"/>
              <a:gd name="T1" fmla="*/ 31395 h 358"/>
              <a:gd name="T2" fmla="*/ 63500 w 121"/>
              <a:gd name="T3" fmla="*/ 0 h 358"/>
              <a:gd name="T4" fmla="*/ 63500 w 121"/>
              <a:gd name="T5" fmla="*/ 143141 h 358"/>
              <a:gd name="T6" fmla="*/ 0 w 121"/>
              <a:gd name="T7" fmla="*/ 190500 h 358"/>
              <a:gd name="T8" fmla="*/ 0 w 121"/>
              <a:gd name="T9" fmla="*/ 31395 h 3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358">
                <a:moveTo>
                  <a:pt x="0" y="59"/>
                </a:moveTo>
                <a:lnTo>
                  <a:pt x="121" y="0"/>
                </a:lnTo>
                <a:lnTo>
                  <a:pt x="121" y="269"/>
                </a:lnTo>
                <a:lnTo>
                  <a:pt x="0" y="358"/>
                </a:lnTo>
                <a:lnTo>
                  <a:pt x="0" y="59"/>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27" name="Rectangle 127"/>
          <p:cNvSpPr>
            <a:spLocks noChangeArrowheads="1"/>
          </p:cNvSpPr>
          <p:nvPr/>
        </p:nvSpPr>
        <p:spPr bwMode="auto">
          <a:xfrm>
            <a:off x="7116763" y="4159250"/>
            <a:ext cx="28575"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 IBM </a:t>
            </a:r>
            <a:endParaRPr lang="en-US" altLang="zh-CN" sz="1200" b="1">
              <a:latin typeface="Arial Narrow" pitchFamily="34" charset="0"/>
            </a:endParaRPr>
          </a:p>
        </p:txBody>
      </p:sp>
      <p:sp>
        <p:nvSpPr>
          <p:cNvPr id="25728" name="Rectangle 128"/>
          <p:cNvSpPr>
            <a:spLocks noChangeArrowheads="1"/>
          </p:cNvSpPr>
          <p:nvPr/>
        </p:nvSpPr>
        <p:spPr bwMode="auto">
          <a:xfrm>
            <a:off x="7099300" y="4176713"/>
            <a:ext cx="58738"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Mainframe</a:t>
            </a:r>
            <a:endParaRPr lang="en-US" altLang="zh-CN" sz="1200" b="1">
              <a:latin typeface="Arial Narrow" pitchFamily="34" charset="0"/>
            </a:endParaRPr>
          </a:p>
        </p:txBody>
      </p:sp>
      <p:sp>
        <p:nvSpPr>
          <p:cNvPr id="25729" name="Rectangle 129"/>
          <p:cNvSpPr>
            <a:spLocks noChangeArrowheads="1"/>
          </p:cNvSpPr>
          <p:nvPr/>
        </p:nvSpPr>
        <p:spPr bwMode="auto">
          <a:xfrm>
            <a:off x="7062788" y="4325938"/>
            <a:ext cx="103187" cy="1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µ¥ÀÌÅ¸º£ÀÌ½º¼­¹ö</a:t>
            </a:r>
            <a:endParaRPr lang="en-US" altLang="zh-CN" sz="1200" b="1">
              <a:latin typeface="Arial Narrow" pitchFamily="34" charset="0"/>
            </a:endParaRPr>
          </a:p>
        </p:txBody>
      </p:sp>
      <p:sp>
        <p:nvSpPr>
          <p:cNvPr id="25730" name="Rectangle 130"/>
          <p:cNvSpPr>
            <a:spLocks noChangeArrowheads="1"/>
          </p:cNvSpPr>
          <p:nvPr/>
        </p:nvSpPr>
        <p:spPr bwMode="auto">
          <a:xfrm>
            <a:off x="7400925" y="3535363"/>
            <a:ext cx="173038" cy="16668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31" name="Freeform 131"/>
          <p:cNvSpPr>
            <a:spLocks/>
          </p:cNvSpPr>
          <p:nvPr/>
        </p:nvSpPr>
        <p:spPr bwMode="auto">
          <a:xfrm>
            <a:off x="7400925" y="3502025"/>
            <a:ext cx="242888" cy="33338"/>
          </a:xfrm>
          <a:custGeom>
            <a:avLst/>
            <a:gdLst>
              <a:gd name="T0" fmla="*/ 0 w 459"/>
              <a:gd name="T1" fmla="*/ 33338 h 63"/>
              <a:gd name="T2" fmla="*/ 96838 w 459"/>
              <a:gd name="T3" fmla="*/ 0 h 63"/>
              <a:gd name="T4" fmla="*/ 242888 w 459"/>
              <a:gd name="T5" fmla="*/ 0 h 63"/>
              <a:gd name="T6" fmla="*/ 173567 w 459"/>
              <a:gd name="T7" fmla="*/ 33338 h 63"/>
              <a:gd name="T8" fmla="*/ 0 w 459"/>
              <a:gd name="T9" fmla="*/ 3333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63">
                <a:moveTo>
                  <a:pt x="0" y="63"/>
                </a:moveTo>
                <a:lnTo>
                  <a:pt x="183" y="0"/>
                </a:lnTo>
                <a:lnTo>
                  <a:pt x="459" y="0"/>
                </a:lnTo>
                <a:lnTo>
                  <a:pt x="328" y="63"/>
                </a:lnTo>
                <a:lnTo>
                  <a:pt x="0" y="63"/>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32" name="Freeform 132"/>
          <p:cNvSpPr>
            <a:spLocks/>
          </p:cNvSpPr>
          <p:nvPr/>
        </p:nvSpPr>
        <p:spPr bwMode="auto">
          <a:xfrm>
            <a:off x="7573963" y="3502025"/>
            <a:ext cx="69850" cy="200025"/>
          </a:xfrm>
          <a:custGeom>
            <a:avLst/>
            <a:gdLst>
              <a:gd name="T0" fmla="*/ 0 w 131"/>
              <a:gd name="T1" fmla="*/ 33162 h 380"/>
              <a:gd name="T2" fmla="*/ 69850 w 131"/>
              <a:gd name="T3" fmla="*/ 0 h 380"/>
              <a:gd name="T4" fmla="*/ 69850 w 131"/>
              <a:gd name="T5" fmla="*/ 150545 h 380"/>
              <a:gd name="T6" fmla="*/ 0 w 131"/>
              <a:gd name="T7" fmla="*/ 200025 h 380"/>
              <a:gd name="T8" fmla="*/ 0 w 131"/>
              <a:gd name="T9" fmla="*/ 33162 h 3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1" h="380">
                <a:moveTo>
                  <a:pt x="0" y="63"/>
                </a:moveTo>
                <a:lnTo>
                  <a:pt x="131" y="0"/>
                </a:lnTo>
                <a:lnTo>
                  <a:pt x="131" y="286"/>
                </a:lnTo>
                <a:lnTo>
                  <a:pt x="0" y="380"/>
                </a:lnTo>
                <a:lnTo>
                  <a:pt x="0" y="63"/>
                </a:lnTo>
                <a:close/>
              </a:path>
            </a:pathLst>
          </a:custGeom>
          <a:solidFill>
            <a:srgbClr val="7F7F7F"/>
          </a:solidFill>
          <a:ln w="0">
            <a:solidFill>
              <a:srgbClr val="000000"/>
            </a:solidFill>
            <a:prstDash val="solid"/>
            <a:round/>
            <a:headEnd/>
            <a:tailEnd/>
          </a:ln>
        </p:spPr>
        <p:txBody>
          <a:bodyPr/>
          <a:lstStyle/>
          <a:p>
            <a:endParaRPr lang="zh-CN" altLang="en-US"/>
          </a:p>
        </p:txBody>
      </p:sp>
      <p:sp>
        <p:nvSpPr>
          <p:cNvPr id="25733" name="Rectangle 133"/>
          <p:cNvSpPr>
            <a:spLocks noChangeArrowheads="1"/>
          </p:cNvSpPr>
          <p:nvPr/>
        </p:nvSpPr>
        <p:spPr bwMode="auto">
          <a:xfrm>
            <a:off x="7445375" y="3536950"/>
            <a:ext cx="63500"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Windows95</a:t>
            </a:r>
            <a:endParaRPr lang="en-US" altLang="zh-CN" sz="1200" b="1">
              <a:latin typeface="Arial Narrow" pitchFamily="34" charset="0"/>
            </a:endParaRPr>
          </a:p>
        </p:txBody>
      </p:sp>
      <p:sp>
        <p:nvSpPr>
          <p:cNvPr id="25734" name="Rectangle 134"/>
          <p:cNvSpPr>
            <a:spLocks noChangeArrowheads="1"/>
          </p:cNvSpPr>
          <p:nvPr/>
        </p:nvSpPr>
        <p:spPr bwMode="auto">
          <a:xfrm>
            <a:off x="7407275" y="3714750"/>
            <a:ext cx="106363" cy="1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100">
                <a:solidFill>
                  <a:srgbClr val="000000"/>
                </a:solidFill>
              </a:rPr>
              <a:t>¹®¼­°ü¸® ¾ÖÇÃ¸´</a:t>
            </a:r>
            <a:endParaRPr lang="en-US" altLang="zh-CN" sz="1200" b="1">
              <a:latin typeface="Arial Narrow" pitchFamily="34" charset="0"/>
            </a:endParaRPr>
          </a:p>
        </p:txBody>
      </p:sp>
      <p:sp>
        <p:nvSpPr>
          <p:cNvPr id="25735" name="Line 135"/>
          <p:cNvSpPr>
            <a:spLocks noChangeShapeType="1"/>
          </p:cNvSpPr>
          <p:nvPr/>
        </p:nvSpPr>
        <p:spPr bwMode="auto">
          <a:xfrm>
            <a:off x="6726238" y="3667125"/>
            <a:ext cx="211137" cy="889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36" name="Line 136"/>
          <p:cNvSpPr>
            <a:spLocks noChangeShapeType="1"/>
          </p:cNvSpPr>
          <p:nvPr/>
        </p:nvSpPr>
        <p:spPr bwMode="auto">
          <a:xfrm flipH="1">
            <a:off x="6937375" y="3652838"/>
            <a:ext cx="180975" cy="1031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37" name="Line 137"/>
          <p:cNvSpPr>
            <a:spLocks noChangeShapeType="1"/>
          </p:cNvSpPr>
          <p:nvPr/>
        </p:nvSpPr>
        <p:spPr bwMode="auto">
          <a:xfrm flipH="1">
            <a:off x="6805613" y="3929063"/>
            <a:ext cx="131762" cy="1206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38" name="Line 138"/>
          <p:cNvSpPr>
            <a:spLocks noChangeShapeType="1"/>
          </p:cNvSpPr>
          <p:nvPr/>
        </p:nvSpPr>
        <p:spPr bwMode="auto">
          <a:xfrm flipV="1">
            <a:off x="6888163" y="3925888"/>
            <a:ext cx="307975" cy="2032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39" name="Line 139"/>
          <p:cNvSpPr>
            <a:spLocks noChangeShapeType="1"/>
          </p:cNvSpPr>
          <p:nvPr/>
        </p:nvSpPr>
        <p:spPr bwMode="auto">
          <a:xfrm flipH="1">
            <a:off x="7310438" y="3702050"/>
            <a:ext cx="211137" cy="1444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0" name="Line 140"/>
          <p:cNvSpPr>
            <a:spLocks noChangeShapeType="1"/>
          </p:cNvSpPr>
          <p:nvPr/>
        </p:nvSpPr>
        <p:spPr bwMode="auto">
          <a:xfrm flipH="1">
            <a:off x="7010400" y="3581400"/>
            <a:ext cx="382588" cy="2333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1" name="Line 141"/>
          <p:cNvSpPr>
            <a:spLocks noChangeShapeType="1"/>
          </p:cNvSpPr>
          <p:nvPr/>
        </p:nvSpPr>
        <p:spPr bwMode="auto">
          <a:xfrm>
            <a:off x="6888163" y="4129088"/>
            <a:ext cx="168275" cy="904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2" name="Line 142"/>
          <p:cNvSpPr>
            <a:spLocks noChangeShapeType="1"/>
          </p:cNvSpPr>
          <p:nvPr/>
        </p:nvSpPr>
        <p:spPr bwMode="auto">
          <a:xfrm>
            <a:off x="7391400" y="3925888"/>
            <a:ext cx="128588" cy="13176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3" name="Line 143"/>
          <p:cNvSpPr>
            <a:spLocks noChangeShapeType="1"/>
          </p:cNvSpPr>
          <p:nvPr/>
        </p:nvSpPr>
        <p:spPr bwMode="auto">
          <a:xfrm flipH="1">
            <a:off x="7250113" y="4057650"/>
            <a:ext cx="269875" cy="16192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5744" name="Group 144"/>
          <p:cNvGrpSpPr>
            <a:grpSpLocks/>
          </p:cNvGrpSpPr>
          <p:nvPr/>
        </p:nvGrpSpPr>
        <p:grpSpPr bwMode="auto">
          <a:xfrm>
            <a:off x="4267200" y="3276600"/>
            <a:ext cx="1628775" cy="1066800"/>
            <a:chOff x="554" y="899"/>
            <a:chExt cx="2340" cy="1814"/>
          </a:xfrm>
        </p:grpSpPr>
        <p:sp>
          <p:nvSpPr>
            <p:cNvPr id="25990" name="Rectangle 145"/>
            <p:cNvSpPr>
              <a:spLocks noChangeArrowheads="1"/>
            </p:cNvSpPr>
            <p:nvPr/>
          </p:nvSpPr>
          <p:spPr bwMode="auto">
            <a:xfrm>
              <a:off x="1690" y="1761"/>
              <a:ext cx="280" cy="318"/>
            </a:xfrm>
            <a:prstGeom prst="rect">
              <a:avLst/>
            </a:prstGeom>
            <a:noFill/>
            <a:ln w="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91" name="Rectangle 146"/>
            <p:cNvSpPr>
              <a:spLocks noChangeArrowheads="1"/>
            </p:cNvSpPr>
            <p:nvPr/>
          </p:nvSpPr>
          <p:spPr bwMode="auto">
            <a:xfrm>
              <a:off x="1574" y="1848"/>
              <a:ext cx="232" cy="62"/>
            </a:xfrm>
            <a:prstGeom prst="rect">
              <a:avLst/>
            </a:prstGeom>
            <a:solidFill>
              <a:srgbClr val="FFFFFF"/>
            </a:solidFill>
            <a:ln w="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92" name="Rectangle 147"/>
            <p:cNvSpPr>
              <a:spLocks noChangeArrowheads="1"/>
            </p:cNvSpPr>
            <p:nvPr/>
          </p:nvSpPr>
          <p:spPr bwMode="auto">
            <a:xfrm>
              <a:off x="1574" y="1972"/>
              <a:ext cx="232" cy="62"/>
            </a:xfrm>
            <a:prstGeom prst="rect">
              <a:avLst/>
            </a:prstGeom>
            <a:solidFill>
              <a:srgbClr val="FFFFFF"/>
            </a:solidFill>
            <a:ln w="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93" name="Rectangle 148"/>
            <p:cNvSpPr>
              <a:spLocks noChangeArrowheads="1"/>
            </p:cNvSpPr>
            <p:nvPr/>
          </p:nvSpPr>
          <p:spPr bwMode="auto">
            <a:xfrm>
              <a:off x="1690" y="1606"/>
              <a:ext cx="335"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407988" indent="-407988" defTabSz="958850" eaLnBrk="0" hangingPunct="0"/>
              <a:r>
                <a:rPr lang="en-US" altLang="ko-KR" sz="400">
                  <a:solidFill>
                    <a:srgbClr val="000000"/>
                  </a:solidFill>
                  <a:ea typeface="Gulim" pitchFamily="34" charset="-127"/>
                </a:rPr>
                <a:t>Document</a:t>
              </a:r>
              <a:endParaRPr lang="en-US" altLang="ko-KR" sz="1100">
                <a:solidFill>
                  <a:srgbClr val="000000"/>
                </a:solidFill>
                <a:ea typeface="Gulim" pitchFamily="34" charset="-127"/>
              </a:endParaRPr>
            </a:p>
          </p:txBody>
        </p:sp>
        <p:sp>
          <p:nvSpPr>
            <p:cNvPr id="25994" name="Rectangle 149"/>
            <p:cNvSpPr>
              <a:spLocks noChangeArrowheads="1"/>
            </p:cNvSpPr>
            <p:nvPr/>
          </p:nvSpPr>
          <p:spPr bwMode="auto">
            <a:xfrm>
              <a:off x="897" y="1486"/>
              <a:ext cx="280" cy="319"/>
            </a:xfrm>
            <a:prstGeom prst="rect">
              <a:avLst/>
            </a:prstGeom>
            <a:noFill/>
            <a:ln w="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95" name="Rectangle 150"/>
            <p:cNvSpPr>
              <a:spLocks noChangeArrowheads="1"/>
            </p:cNvSpPr>
            <p:nvPr/>
          </p:nvSpPr>
          <p:spPr bwMode="auto">
            <a:xfrm>
              <a:off x="781" y="1573"/>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96" name="Rectangle 151"/>
            <p:cNvSpPr>
              <a:spLocks noChangeArrowheads="1"/>
            </p:cNvSpPr>
            <p:nvPr/>
          </p:nvSpPr>
          <p:spPr bwMode="auto">
            <a:xfrm>
              <a:off x="781" y="1698"/>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97" name="Rectangle 152"/>
            <p:cNvSpPr>
              <a:spLocks noChangeArrowheads="1"/>
            </p:cNvSpPr>
            <p:nvPr/>
          </p:nvSpPr>
          <p:spPr bwMode="auto">
            <a:xfrm>
              <a:off x="896" y="1320"/>
              <a:ext cx="411"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407988" indent="-407988" defTabSz="958850" eaLnBrk="0" hangingPunct="0"/>
              <a:r>
                <a:rPr lang="en-US" altLang="ko-KR" sz="400">
                  <a:solidFill>
                    <a:srgbClr val="000000"/>
                  </a:solidFill>
                  <a:ea typeface="Gulim" pitchFamily="34" charset="-127"/>
                </a:rPr>
                <a:t>FileManager</a:t>
              </a:r>
              <a:endParaRPr lang="en-US" altLang="ko-KR" sz="1100">
                <a:solidFill>
                  <a:srgbClr val="000000"/>
                </a:solidFill>
                <a:ea typeface="Gulim" pitchFamily="34" charset="-127"/>
              </a:endParaRPr>
            </a:p>
          </p:txBody>
        </p:sp>
        <p:sp>
          <p:nvSpPr>
            <p:cNvPr id="25998" name="Rectangle 153"/>
            <p:cNvSpPr>
              <a:spLocks noChangeArrowheads="1"/>
            </p:cNvSpPr>
            <p:nvPr/>
          </p:nvSpPr>
          <p:spPr bwMode="auto">
            <a:xfrm>
              <a:off x="670" y="2226"/>
              <a:ext cx="281" cy="318"/>
            </a:xfrm>
            <a:prstGeom prst="rect">
              <a:avLst/>
            </a:prstGeom>
            <a:noFill/>
            <a:ln w="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999" name="Rectangle 154"/>
            <p:cNvSpPr>
              <a:spLocks noChangeArrowheads="1"/>
            </p:cNvSpPr>
            <p:nvPr/>
          </p:nvSpPr>
          <p:spPr bwMode="auto">
            <a:xfrm>
              <a:off x="554" y="2313"/>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0" name="Rectangle 155"/>
            <p:cNvSpPr>
              <a:spLocks noChangeArrowheads="1"/>
            </p:cNvSpPr>
            <p:nvPr/>
          </p:nvSpPr>
          <p:spPr bwMode="auto">
            <a:xfrm>
              <a:off x="554" y="2437"/>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1" name="Rectangle 156"/>
            <p:cNvSpPr>
              <a:spLocks noChangeArrowheads="1"/>
            </p:cNvSpPr>
            <p:nvPr/>
          </p:nvSpPr>
          <p:spPr bwMode="auto">
            <a:xfrm>
              <a:off x="682" y="2071"/>
              <a:ext cx="376"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407988" indent="-407988" defTabSz="958850" eaLnBrk="0" hangingPunct="0"/>
              <a:r>
                <a:rPr lang="en-US" altLang="ko-KR" sz="400">
                  <a:solidFill>
                    <a:srgbClr val="000000"/>
                  </a:solidFill>
                  <a:ea typeface="Gulim" pitchFamily="34" charset="-127"/>
                </a:rPr>
                <a:t>GraphicFile</a:t>
              </a:r>
              <a:endParaRPr lang="en-US" altLang="ko-KR" sz="1100">
                <a:solidFill>
                  <a:srgbClr val="000000"/>
                </a:solidFill>
                <a:ea typeface="Gulim" pitchFamily="34" charset="-127"/>
              </a:endParaRPr>
            </a:p>
          </p:txBody>
        </p:sp>
        <p:sp>
          <p:nvSpPr>
            <p:cNvPr id="26002" name="Rectangle 157"/>
            <p:cNvSpPr>
              <a:spLocks noChangeArrowheads="1"/>
            </p:cNvSpPr>
            <p:nvPr/>
          </p:nvSpPr>
          <p:spPr bwMode="auto">
            <a:xfrm>
              <a:off x="1418" y="2380"/>
              <a:ext cx="280" cy="312"/>
            </a:xfrm>
            <a:prstGeom prst="rect">
              <a:avLst/>
            </a:prstGeom>
            <a:noFill/>
            <a:ln w="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3" name="Rectangle 158"/>
            <p:cNvSpPr>
              <a:spLocks noChangeArrowheads="1"/>
            </p:cNvSpPr>
            <p:nvPr/>
          </p:nvSpPr>
          <p:spPr bwMode="auto">
            <a:xfrm>
              <a:off x="1302" y="2461"/>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4" name="Rectangle 159"/>
            <p:cNvSpPr>
              <a:spLocks noChangeArrowheads="1"/>
            </p:cNvSpPr>
            <p:nvPr/>
          </p:nvSpPr>
          <p:spPr bwMode="auto">
            <a:xfrm>
              <a:off x="1302" y="2585"/>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5" name="Rectangle 160"/>
            <p:cNvSpPr>
              <a:spLocks noChangeArrowheads="1"/>
            </p:cNvSpPr>
            <p:nvPr/>
          </p:nvSpPr>
          <p:spPr bwMode="auto">
            <a:xfrm>
              <a:off x="1425" y="2216"/>
              <a:ext cx="119"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407988" indent="-407988" defTabSz="958850" eaLnBrk="0" hangingPunct="0"/>
              <a:r>
                <a:rPr lang="en-US" altLang="ko-KR" sz="400">
                  <a:solidFill>
                    <a:srgbClr val="000000"/>
                  </a:solidFill>
                  <a:ea typeface="Gulim" pitchFamily="34" charset="-127"/>
                </a:rPr>
                <a:t>File</a:t>
              </a:r>
              <a:endParaRPr lang="en-US" altLang="ko-KR" sz="1100">
                <a:solidFill>
                  <a:srgbClr val="000000"/>
                </a:solidFill>
                <a:ea typeface="Gulim" pitchFamily="34" charset="-127"/>
              </a:endParaRPr>
            </a:p>
          </p:txBody>
        </p:sp>
        <p:sp>
          <p:nvSpPr>
            <p:cNvPr id="26006" name="Rectangle 161"/>
            <p:cNvSpPr>
              <a:spLocks noChangeArrowheads="1"/>
            </p:cNvSpPr>
            <p:nvPr/>
          </p:nvSpPr>
          <p:spPr bwMode="auto">
            <a:xfrm>
              <a:off x="1713" y="1097"/>
              <a:ext cx="280" cy="306"/>
            </a:xfrm>
            <a:prstGeom prst="rect">
              <a:avLst/>
            </a:prstGeom>
            <a:noFill/>
            <a:ln w="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7" name="Rectangle 162"/>
            <p:cNvSpPr>
              <a:spLocks noChangeArrowheads="1"/>
            </p:cNvSpPr>
            <p:nvPr/>
          </p:nvSpPr>
          <p:spPr bwMode="auto">
            <a:xfrm>
              <a:off x="1596" y="1172"/>
              <a:ext cx="233"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8" name="Rectangle 163"/>
            <p:cNvSpPr>
              <a:spLocks noChangeArrowheads="1"/>
            </p:cNvSpPr>
            <p:nvPr/>
          </p:nvSpPr>
          <p:spPr bwMode="auto">
            <a:xfrm>
              <a:off x="1596" y="1296"/>
              <a:ext cx="233"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09" name="Rectangle 164"/>
            <p:cNvSpPr>
              <a:spLocks noChangeArrowheads="1"/>
            </p:cNvSpPr>
            <p:nvPr/>
          </p:nvSpPr>
          <p:spPr bwMode="auto">
            <a:xfrm>
              <a:off x="1713" y="929"/>
              <a:ext cx="351" cy="1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407988" indent="-407988" defTabSz="958850" eaLnBrk="0" hangingPunct="0"/>
              <a:r>
                <a:rPr lang="en-US" altLang="ko-KR" sz="400">
                  <a:solidFill>
                    <a:srgbClr val="000000"/>
                  </a:solidFill>
                  <a:ea typeface="Gulim" pitchFamily="34" charset="-127"/>
                </a:rPr>
                <a:t>Repository</a:t>
              </a:r>
              <a:endParaRPr lang="en-US" altLang="ko-KR" sz="1100">
                <a:solidFill>
                  <a:srgbClr val="000000"/>
                </a:solidFill>
                <a:ea typeface="Gulim" pitchFamily="34" charset="-127"/>
              </a:endParaRPr>
            </a:p>
          </p:txBody>
        </p:sp>
        <p:sp>
          <p:nvSpPr>
            <p:cNvPr id="26010" name="Rectangle 165"/>
            <p:cNvSpPr>
              <a:spLocks noChangeArrowheads="1"/>
            </p:cNvSpPr>
            <p:nvPr/>
          </p:nvSpPr>
          <p:spPr bwMode="auto">
            <a:xfrm>
              <a:off x="2438" y="1076"/>
              <a:ext cx="280" cy="306"/>
            </a:xfrm>
            <a:prstGeom prst="rect">
              <a:avLst/>
            </a:prstGeom>
            <a:noFill/>
            <a:ln w="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11" name="Rectangle 166"/>
            <p:cNvSpPr>
              <a:spLocks noChangeArrowheads="1"/>
            </p:cNvSpPr>
            <p:nvPr/>
          </p:nvSpPr>
          <p:spPr bwMode="auto">
            <a:xfrm>
              <a:off x="2322" y="1151"/>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12" name="Rectangle 167"/>
            <p:cNvSpPr>
              <a:spLocks noChangeArrowheads="1"/>
            </p:cNvSpPr>
            <p:nvPr/>
          </p:nvSpPr>
          <p:spPr bwMode="auto">
            <a:xfrm>
              <a:off x="2322" y="1275"/>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13" name="Rectangle 168"/>
            <p:cNvSpPr>
              <a:spLocks noChangeArrowheads="1"/>
            </p:cNvSpPr>
            <p:nvPr/>
          </p:nvSpPr>
          <p:spPr bwMode="auto">
            <a:xfrm>
              <a:off x="2445" y="899"/>
              <a:ext cx="449"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407988" indent="-407988" defTabSz="958850" eaLnBrk="0" hangingPunct="0"/>
              <a:r>
                <a:rPr lang="en-US" altLang="ko-KR" sz="400">
                  <a:solidFill>
                    <a:srgbClr val="000000"/>
                  </a:solidFill>
                  <a:ea typeface="Gulim" pitchFamily="34" charset="-127"/>
                </a:rPr>
                <a:t>DocumentList</a:t>
              </a:r>
              <a:endParaRPr lang="en-US" altLang="ko-KR" sz="1100">
                <a:solidFill>
                  <a:srgbClr val="000000"/>
                </a:solidFill>
                <a:ea typeface="Gulim" pitchFamily="34" charset="-127"/>
              </a:endParaRPr>
            </a:p>
          </p:txBody>
        </p:sp>
        <p:sp>
          <p:nvSpPr>
            <p:cNvPr id="26014" name="Rectangle 169"/>
            <p:cNvSpPr>
              <a:spLocks noChangeArrowheads="1"/>
            </p:cNvSpPr>
            <p:nvPr/>
          </p:nvSpPr>
          <p:spPr bwMode="auto">
            <a:xfrm>
              <a:off x="2347" y="2395"/>
              <a:ext cx="281" cy="318"/>
            </a:xfrm>
            <a:prstGeom prst="rect">
              <a:avLst/>
            </a:prstGeom>
            <a:noFill/>
            <a:ln w="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15" name="Rectangle 170"/>
            <p:cNvSpPr>
              <a:spLocks noChangeArrowheads="1"/>
            </p:cNvSpPr>
            <p:nvPr/>
          </p:nvSpPr>
          <p:spPr bwMode="auto">
            <a:xfrm>
              <a:off x="2231" y="2482"/>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16" name="Rectangle 171"/>
            <p:cNvSpPr>
              <a:spLocks noChangeArrowheads="1"/>
            </p:cNvSpPr>
            <p:nvPr/>
          </p:nvSpPr>
          <p:spPr bwMode="auto">
            <a:xfrm>
              <a:off x="2231" y="2606"/>
              <a:ext cx="232" cy="62"/>
            </a:xfrm>
            <a:prstGeom prst="rect">
              <a:avLst/>
            </a:prstGeom>
            <a:solidFill>
              <a:srgbClr val="FFFFFF"/>
            </a:solidFill>
            <a:ln w="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17" name="Rectangle 172"/>
            <p:cNvSpPr>
              <a:spLocks noChangeArrowheads="1"/>
            </p:cNvSpPr>
            <p:nvPr/>
          </p:nvSpPr>
          <p:spPr bwMode="auto">
            <a:xfrm>
              <a:off x="2354" y="2227"/>
              <a:ext cx="233" cy="1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marL="407988" indent="-407988" defTabSz="958850" eaLnBrk="0" hangingPunct="0"/>
              <a:r>
                <a:rPr lang="en-US" altLang="ko-KR" sz="400">
                  <a:solidFill>
                    <a:srgbClr val="000000"/>
                  </a:solidFill>
                  <a:ea typeface="Gulim" pitchFamily="34" charset="-127"/>
                </a:rPr>
                <a:t>FileList</a:t>
              </a:r>
              <a:endParaRPr lang="en-US" altLang="ko-KR" sz="1100">
                <a:solidFill>
                  <a:srgbClr val="000000"/>
                </a:solidFill>
                <a:ea typeface="Gulim" pitchFamily="34" charset="-127"/>
              </a:endParaRPr>
            </a:p>
          </p:txBody>
        </p:sp>
        <p:sp>
          <p:nvSpPr>
            <p:cNvPr id="26018" name="Line 173"/>
            <p:cNvSpPr>
              <a:spLocks noChangeShapeType="1"/>
            </p:cNvSpPr>
            <p:nvPr/>
          </p:nvSpPr>
          <p:spPr bwMode="auto">
            <a:xfrm>
              <a:off x="1153" y="1805"/>
              <a:ext cx="237" cy="402"/>
            </a:xfrm>
            <a:prstGeom prst="line">
              <a:avLst/>
            </a:prstGeom>
            <a:noFill/>
            <a:ln w="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19" name="Line 174"/>
            <p:cNvSpPr>
              <a:spLocks noChangeShapeType="1"/>
            </p:cNvSpPr>
            <p:nvPr/>
          </p:nvSpPr>
          <p:spPr bwMode="auto">
            <a:xfrm flipH="1" flipV="1">
              <a:off x="1384" y="2156"/>
              <a:ext cx="6" cy="5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0" name="Line 175"/>
            <p:cNvSpPr>
              <a:spLocks noChangeShapeType="1"/>
            </p:cNvSpPr>
            <p:nvPr/>
          </p:nvSpPr>
          <p:spPr bwMode="auto">
            <a:xfrm flipH="1" flipV="1">
              <a:off x="1347" y="2174"/>
              <a:ext cx="43" cy="33"/>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1" name="Line 176"/>
            <p:cNvSpPr>
              <a:spLocks noChangeShapeType="1"/>
            </p:cNvSpPr>
            <p:nvPr/>
          </p:nvSpPr>
          <p:spPr bwMode="auto">
            <a:xfrm flipV="1">
              <a:off x="1177" y="1330"/>
              <a:ext cx="418" cy="206"/>
            </a:xfrm>
            <a:prstGeom prst="line">
              <a:avLst/>
            </a:prstGeom>
            <a:noFill/>
            <a:ln w="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2" name="Line 177"/>
            <p:cNvSpPr>
              <a:spLocks noChangeShapeType="1"/>
            </p:cNvSpPr>
            <p:nvPr/>
          </p:nvSpPr>
          <p:spPr bwMode="auto">
            <a:xfrm flipH="1">
              <a:off x="1560" y="1330"/>
              <a:ext cx="35" cy="40"/>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3" name="Line 178"/>
            <p:cNvSpPr>
              <a:spLocks noChangeShapeType="1"/>
            </p:cNvSpPr>
            <p:nvPr/>
          </p:nvSpPr>
          <p:spPr bwMode="auto">
            <a:xfrm flipH="1">
              <a:off x="1540" y="1330"/>
              <a:ext cx="55" cy="6"/>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4" name="Line 179"/>
            <p:cNvSpPr>
              <a:spLocks noChangeShapeType="1"/>
            </p:cNvSpPr>
            <p:nvPr/>
          </p:nvSpPr>
          <p:spPr bwMode="auto">
            <a:xfrm>
              <a:off x="1970" y="2017"/>
              <a:ext cx="260" cy="250"/>
            </a:xfrm>
            <a:prstGeom prst="line">
              <a:avLst/>
            </a:prstGeom>
            <a:noFill/>
            <a:ln w="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5" name="Line 180"/>
            <p:cNvSpPr>
              <a:spLocks noChangeShapeType="1"/>
            </p:cNvSpPr>
            <p:nvPr/>
          </p:nvSpPr>
          <p:spPr bwMode="auto">
            <a:xfrm flipH="1" flipV="1">
              <a:off x="2210" y="2219"/>
              <a:ext cx="20" cy="4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6" name="Line 181"/>
            <p:cNvSpPr>
              <a:spLocks noChangeShapeType="1"/>
            </p:cNvSpPr>
            <p:nvPr/>
          </p:nvSpPr>
          <p:spPr bwMode="auto">
            <a:xfrm flipH="1" flipV="1">
              <a:off x="2179" y="2246"/>
              <a:ext cx="51" cy="2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7" name="Line 182"/>
            <p:cNvSpPr>
              <a:spLocks noChangeShapeType="1"/>
            </p:cNvSpPr>
            <p:nvPr/>
          </p:nvSpPr>
          <p:spPr bwMode="auto">
            <a:xfrm flipH="1" flipV="1">
              <a:off x="1698" y="2496"/>
              <a:ext cx="532" cy="12"/>
            </a:xfrm>
            <a:prstGeom prst="line">
              <a:avLst/>
            </a:prstGeom>
            <a:noFill/>
            <a:ln w="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8" name="Line 183"/>
            <p:cNvSpPr>
              <a:spLocks noChangeShapeType="1"/>
            </p:cNvSpPr>
            <p:nvPr/>
          </p:nvSpPr>
          <p:spPr bwMode="auto">
            <a:xfrm flipV="1">
              <a:off x="1698" y="2478"/>
              <a:ext cx="51" cy="1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29" name="Line 184"/>
            <p:cNvSpPr>
              <a:spLocks noChangeShapeType="1"/>
            </p:cNvSpPr>
            <p:nvPr/>
          </p:nvSpPr>
          <p:spPr bwMode="auto">
            <a:xfrm>
              <a:off x="1698" y="2496"/>
              <a:ext cx="51" cy="2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0" name="Line 185"/>
            <p:cNvSpPr>
              <a:spLocks noChangeShapeType="1"/>
            </p:cNvSpPr>
            <p:nvPr/>
          </p:nvSpPr>
          <p:spPr bwMode="auto">
            <a:xfrm flipV="1">
              <a:off x="1993" y="1190"/>
              <a:ext cx="327" cy="10"/>
            </a:xfrm>
            <a:prstGeom prst="line">
              <a:avLst/>
            </a:prstGeom>
            <a:noFill/>
            <a:ln w="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1" name="Line 186"/>
            <p:cNvSpPr>
              <a:spLocks noChangeShapeType="1"/>
            </p:cNvSpPr>
            <p:nvPr/>
          </p:nvSpPr>
          <p:spPr bwMode="auto">
            <a:xfrm flipH="1">
              <a:off x="2269" y="1190"/>
              <a:ext cx="51" cy="22"/>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2" name="Line 187"/>
            <p:cNvSpPr>
              <a:spLocks noChangeShapeType="1"/>
            </p:cNvSpPr>
            <p:nvPr/>
          </p:nvSpPr>
          <p:spPr bwMode="auto">
            <a:xfrm flipH="1" flipV="1">
              <a:off x="2269" y="1172"/>
              <a:ext cx="51" cy="1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3" name="Line 188"/>
            <p:cNvSpPr>
              <a:spLocks noChangeShapeType="1"/>
            </p:cNvSpPr>
            <p:nvPr/>
          </p:nvSpPr>
          <p:spPr bwMode="auto">
            <a:xfrm flipH="1">
              <a:off x="1970" y="1382"/>
              <a:ext cx="394" cy="368"/>
            </a:xfrm>
            <a:prstGeom prst="line">
              <a:avLst/>
            </a:prstGeom>
            <a:noFill/>
            <a:ln w="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4" name="Line 189"/>
            <p:cNvSpPr>
              <a:spLocks noChangeShapeType="1"/>
            </p:cNvSpPr>
            <p:nvPr/>
          </p:nvSpPr>
          <p:spPr bwMode="auto">
            <a:xfrm flipV="1">
              <a:off x="1970" y="1731"/>
              <a:ext cx="51" cy="1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5" name="Line 190"/>
            <p:cNvSpPr>
              <a:spLocks noChangeShapeType="1"/>
            </p:cNvSpPr>
            <p:nvPr/>
          </p:nvSpPr>
          <p:spPr bwMode="auto">
            <a:xfrm flipV="1">
              <a:off x="1970" y="1702"/>
              <a:ext cx="20" cy="48"/>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6" name="Line 191"/>
            <p:cNvSpPr>
              <a:spLocks noChangeShapeType="1"/>
            </p:cNvSpPr>
            <p:nvPr/>
          </p:nvSpPr>
          <p:spPr bwMode="auto">
            <a:xfrm>
              <a:off x="951" y="2374"/>
              <a:ext cx="349" cy="68"/>
            </a:xfrm>
            <a:prstGeom prst="line">
              <a:avLst/>
            </a:prstGeom>
            <a:noFill/>
            <a:ln w="0">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7" name="Line 192"/>
            <p:cNvSpPr>
              <a:spLocks noChangeShapeType="1"/>
            </p:cNvSpPr>
            <p:nvPr/>
          </p:nvSpPr>
          <p:spPr bwMode="auto">
            <a:xfrm flipH="1" flipV="1">
              <a:off x="1255" y="2413"/>
              <a:ext cx="45" cy="29"/>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8" name="Line 193"/>
            <p:cNvSpPr>
              <a:spLocks noChangeShapeType="1"/>
            </p:cNvSpPr>
            <p:nvPr/>
          </p:nvSpPr>
          <p:spPr bwMode="auto">
            <a:xfrm flipH="1">
              <a:off x="1247" y="2442"/>
              <a:ext cx="53" cy="11"/>
            </a:xfrm>
            <a:prstGeom prst="line">
              <a:avLst/>
            </a:prstGeom>
            <a:noFill/>
            <a:ln w="63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039" name="Line 194"/>
            <p:cNvSpPr>
              <a:spLocks noChangeShapeType="1"/>
            </p:cNvSpPr>
            <p:nvPr/>
          </p:nvSpPr>
          <p:spPr bwMode="auto">
            <a:xfrm flipH="1">
              <a:off x="874" y="1805"/>
              <a:ext cx="177" cy="426"/>
            </a:xfrm>
            <a:prstGeom prst="line">
              <a:avLst/>
            </a:prstGeom>
            <a:noFill/>
            <a:ln w="0">
              <a:solidFill>
                <a:srgbClr val="000000"/>
              </a:solidFill>
              <a:prstDash val="sys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5745" name="Oval 195"/>
          <p:cNvSpPr>
            <a:spLocks noChangeArrowheads="1"/>
          </p:cNvSpPr>
          <p:nvPr/>
        </p:nvSpPr>
        <p:spPr bwMode="auto">
          <a:xfrm>
            <a:off x="1643063" y="4614863"/>
            <a:ext cx="28575" cy="30162"/>
          </a:xfrm>
          <a:prstGeom prst="ellipse">
            <a:avLst/>
          </a:pr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6" name="Line 196"/>
          <p:cNvSpPr>
            <a:spLocks noChangeShapeType="1"/>
          </p:cNvSpPr>
          <p:nvPr/>
        </p:nvSpPr>
        <p:spPr bwMode="auto">
          <a:xfrm>
            <a:off x="1657350" y="4645025"/>
            <a:ext cx="1588" cy="30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7" name="Line 197"/>
          <p:cNvSpPr>
            <a:spLocks noChangeShapeType="1"/>
          </p:cNvSpPr>
          <p:nvPr/>
        </p:nvSpPr>
        <p:spPr bwMode="auto">
          <a:xfrm>
            <a:off x="1635125" y="4654550"/>
            <a:ext cx="444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48" name="Freeform 198"/>
          <p:cNvSpPr>
            <a:spLocks/>
          </p:cNvSpPr>
          <p:nvPr/>
        </p:nvSpPr>
        <p:spPr bwMode="auto">
          <a:xfrm>
            <a:off x="1625600" y="4675188"/>
            <a:ext cx="63500" cy="33337"/>
          </a:xfrm>
          <a:custGeom>
            <a:avLst/>
            <a:gdLst>
              <a:gd name="T0" fmla="*/ 0 w 108"/>
              <a:gd name="T1" fmla="*/ 33337 h 54"/>
              <a:gd name="T2" fmla="*/ 31750 w 108"/>
              <a:gd name="T3" fmla="*/ 0 h 54"/>
              <a:gd name="T4" fmla="*/ 63500 w 108"/>
              <a:gd name="T5" fmla="*/ 33337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49" name="Rectangle 199"/>
          <p:cNvSpPr>
            <a:spLocks noChangeArrowheads="1"/>
          </p:cNvSpPr>
          <p:nvPr/>
        </p:nvSpPr>
        <p:spPr bwMode="auto">
          <a:xfrm>
            <a:off x="1619250" y="4711700"/>
            <a:ext cx="73025"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user</a:t>
            </a:r>
            <a:endParaRPr lang="en-US" altLang="zh-CN" sz="1000" b="1">
              <a:latin typeface="ZapfHumnst BT" pitchFamily="34" charset="0"/>
            </a:endParaRPr>
          </a:p>
        </p:txBody>
      </p:sp>
      <p:sp>
        <p:nvSpPr>
          <p:cNvPr id="25750" name="Line 200"/>
          <p:cNvSpPr>
            <a:spLocks noChangeShapeType="1"/>
          </p:cNvSpPr>
          <p:nvPr/>
        </p:nvSpPr>
        <p:spPr bwMode="auto">
          <a:xfrm>
            <a:off x="1657350" y="4791075"/>
            <a:ext cx="1588" cy="95885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1" name="Rectangle 201"/>
          <p:cNvSpPr>
            <a:spLocks noChangeArrowheads="1"/>
          </p:cNvSpPr>
          <p:nvPr/>
        </p:nvSpPr>
        <p:spPr bwMode="auto">
          <a:xfrm>
            <a:off x="1854200" y="4645025"/>
            <a:ext cx="184150" cy="1047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2" name="Rectangle 202"/>
          <p:cNvSpPr>
            <a:spLocks noChangeArrowheads="1"/>
          </p:cNvSpPr>
          <p:nvPr/>
        </p:nvSpPr>
        <p:spPr bwMode="auto">
          <a:xfrm>
            <a:off x="1863725" y="4651375"/>
            <a:ext cx="15875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mainWnd</a:t>
            </a:r>
            <a:endParaRPr lang="en-US" altLang="zh-CN" sz="1000" b="1">
              <a:latin typeface="ZapfHumnst BT" pitchFamily="34" charset="0"/>
            </a:endParaRPr>
          </a:p>
        </p:txBody>
      </p:sp>
      <p:sp>
        <p:nvSpPr>
          <p:cNvPr id="25753" name="Line 203"/>
          <p:cNvSpPr>
            <a:spLocks noChangeShapeType="1"/>
          </p:cNvSpPr>
          <p:nvPr/>
        </p:nvSpPr>
        <p:spPr bwMode="auto">
          <a:xfrm>
            <a:off x="1946275" y="4791075"/>
            <a:ext cx="1588" cy="95885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4" name="Rectangle 204"/>
          <p:cNvSpPr>
            <a:spLocks noChangeArrowheads="1"/>
          </p:cNvSpPr>
          <p:nvPr/>
        </p:nvSpPr>
        <p:spPr bwMode="auto">
          <a:xfrm>
            <a:off x="2070100" y="4645025"/>
            <a:ext cx="200025" cy="1047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5" name="Rectangle 205"/>
          <p:cNvSpPr>
            <a:spLocks noChangeArrowheads="1"/>
          </p:cNvSpPr>
          <p:nvPr/>
        </p:nvSpPr>
        <p:spPr bwMode="auto">
          <a:xfrm>
            <a:off x="2095500" y="4651375"/>
            <a:ext cx="14605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fileMgr : </a:t>
            </a:r>
            <a:endParaRPr lang="en-US" altLang="zh-CN" sz="1000" b="1">
              <a:latin typeface="ZapfHumnst BT" pitchFamily="34" charset="0"/>
            </a:endParaRPr>
          </a:p>
        </p:txBody>
      </p:sp>
      <p:sp>
        <p:nvSpPr>
          <p:cNvPr id="25756" name="Rectangle 206"/>
          <p:cNvSpPr>
            <a:spLocks noChangeArrowheads="1"/>
          </p:cNvSpPr>
          <p:nvPr/>
        </p:nvSpPr>
        <p:spPr bwMode="auto">
          <a:xfrm>
            <a:off x="2105025" y="4697413"/>
            <a:ext cx="125413"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FileMgr</a:t>
            </a:r>
            <a:endParaRPr lang="en-US" altLang="zh-CN" sz="1000" b="1">
              <a:latin typeface="ZapfHumnst BT" pitchFamily="34" charset="0"/>
            </a:endParaRPr>
          </a:p>
        </p:txBody>
      </p:sp>
      <p:sp>
        <p:nvSpPr>
          <p:cNvPr id="25757" name="Line 207"/>
          <p:cNvSpPr>
            <a:spLocks noChangeShapeType="1"/>
          </p:cNvSpPr>
          <p:nvPr/>
        </p:nvSpPr>
        <p:spPr bwMode="auto">
          <a:xfrm>
            <a:off x="2170113" y="4791075"/>
            <a:ext cx="1587" cy="95885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58" name="Rectangle 208"/>
          <p:cNvSpPr>
            <a:spLocks noChangeArrowheads="1"/>
          </p:cNvSpPr>
          <p:nvPr/>
        </p:nvSpPr>
        <p:spPr bwMode="auto">
          <a:xfrm>
            <a:off x="2711450" y="4645025"/>
            <a:ext cx="184150" cy="1047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59" name="Rectangle 209"/>
          <p:cNvSpPr>
            <a:spLocks noChangeArrowheads="1"/>
          </p:cNvSpPr>
          <p:nvPr/>
        </p:nvSpPr>
        <p:spPr bwMode="auto">
          <a:xfrm>
            <a:off x="2719388" y="4651375"/>
            <a:ext cx="165100"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repository</a:t>
            </a:r>
            <a:endParaRPr lang="en-US" altLang="zh-CN" sz="1000" b="1">
              <a:latin typeface="ZapfHumnst BT" pitchFamily="34" charset="0"/>
            </a:endParaRPr>
          </a:p>
        </p:txBody>
      </p:sp>
      <p:sp>
        <p:nvSpPr>
          <p:cNvPr id="25760" name="Line 210"/>
          <p:cNvSpPr>
            <a:spLocks noChangeShapeType="1"/>
          </p:cNvSpPr>
          <p:nvPr/>
        </p:nvSpPr>
        <p:spPr bwMode="auto">
          <a:xfrm>
            <a:off x="2803525" y="4791075"/>
            <a:ext cx="1588" cy="95885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1" name="Rectangle 211"/>
          <p:cNvSpPr>
            <a:spLocks noChangeArrowheads="1"/>
          </p:cNvSpPr>
          <p:nvPr/>
        </p:nvSpPr>
        <p:spPr bwMode="auto">
          <a:xfrm>
            <a:off x="2320925" y="4645025"/>
            <a:ext cx="201613" cy="1047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2" name="Rectangle 212"/>
          <p:cNvSpPr>
            <a:spLocks noChangeArrowheads="1"/>
          </p:cNvSpPr>
          <p:nvPr/>
        </p:nvSpPr>
        <p:spPr bwMode="auto">
          <a:xfrm>
            <a:off x="2320925" y="4651375"/>
            <a:ext cx="198438"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document : </a:t>
            </a:r>
            <a:endParaRPr lang="en-US" altLang="zh-CN" sz="1000" b="1">
              <a:latin typeface="ZapfHumnst BT" pitchFamily="34" charset="0"/>
            </a:endParaRPr>
          </a:p>
        </p:txBody>
      </p:sp>
      <p:sp>
        <p:nvSpPr>
          <p:cNvPr id="25763" name="Rectangle 213"/>
          <p:cNvSpPr>
            <a:spLocks noChangeArrowheads="1"/>
          </p:cNvSpPr>
          <p:nvPr/>
        </p:nvSpPr>
        <p:spPr bwMode="auto">
          <a:xfrm>
            <a:off x="2333625" y="4697413"/>
            <a:ext cx="17145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Document</a:t>
            </a:r>
            <a:endParaRPr lang="en-US" altLang="zh-CN" sz="1000" b="1">
              <a:latin typeface="ZapfHumnst BT" pitchFamily="34" charset="0"/>
            </a:endParaRPr>
          </a:p>
        </p:txBody>
      </p:sp>
      <p:sp>
        <p:nvSpPr>
          <p:cNvPr id="25764" name="Line 214"/>
          <p:cNvSpPr>
            <a:spLocks noChangeShapeType="1"/>
          </p:cNvSpPr>
          <p:nvPr/>
        </p:nvSpPr>
        <p:spPr bwMode="auto">
          <a:xfrm>
            <a:off x="2420938" y="4791075"/>
            <a:ext cx="1587" cy="95885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5" name="Rectangle 215"/>
          <p:cNvSpPr>
            <a:spLocks noChangeArrowheads="1"/>
          </p:cNvSpPr>
          <p:nvPr/>
        </p:nvSpPr>
        <p:spPr bwMode="auto">
          <a:xfrm>
            <a:off x="2568575" y="4645025"/>
            <a:ext cx="115888" cy="10477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66" name="Rectangle 216"/>
          <p:cNvSpPr>
            <a:spLocks noChangeArrowheads="1"/>
          </p:cNvSpPr>
          <p:nvPr/>
        </p:nvSpPr>
        <p:spPr bwMode="auto">
          <a:xfrm>
            <a:off x="2584450" y="4651375"/>
            <a:ext cx="809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300" u="sng">
                <a:solidFill>
                  <a:srgbClr val="000000"/>
                </a:solidFill>
              </a:rPr>
              <a:t>gFile</a:t>
            </a:r>
            <a:endParaRPr lang="en-US" altLang="zh-CN" sz="1000" b="1">
              <a:latin typeface="ZapfHumnst BT" pitchFamily="34" charset="0"/>
            </a:endParaRPr>
          </a:p>
        </p:txBody>
      </p:sp>
      <p:sp>
        <p:nvSpPr>
          <p:cNvPr id="25767" name="Line 217"/>
          <p:cNvSpPr>
            <a:spLocks noChangeShapeType="1"/>
          </p:cNvSpPr>
          <p:nvPr/>
        </p:nvSpPr>
        <p:spPr bwMode="auto">
          <a:xfrm>
            <a:off x="2625725" y="4791075"/>
            <a:ext cx="1588" cy="95885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8" name="Line 218"/>
          <p:cNvSpPr>
            <a:spLocks noChangeShapeType="1"/>
          </p:cNvSpPr>
          <p:nvPr/>
        </p:nvSpPr>
        <p:spPr bwMode="auto">
          <a:xfrm>
            <a:off x="1657350" y="4895850"/>
            <a:ext cx="2889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69" name="Line 219"/>
          <p:cNvSpPr>
            <a:spLocks noChangeShapeType="1"/>
          </p:cNvSpPr>
          <p:nvPr/>
        </p:nvSpPr>
        <p:spPr bwMode="auto">
          <a:xfrm flipH="1">
            <a:off x="1924050" y="4895850"/>
            <a:ext cx="22225"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0" name="Line 220"/>
          <p:cNvSpPr>
            <a:spLocks noChangeShapeType="1"/>
          </p:cNvSpPr>
          <p:nvPr/>
        </p:nvSpPr>
        <p:spPr bwMode="auto">
          <a:xfrm flipH="1" flipV="1">
            <a:off x="1924050" y="4887913"/>
            <a:ext cx="22225" cy="79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1" name="Rectangle 221"/>
          <p:cNvSpPr>
            <a:spLocks noChangeArrowheads="1"/>
          </p:cNvSpPr>
          <p:nvPr/>
        </p:nvSpPr>
        <p:spPr bwMode="auto">
          <a:xfrm>
            <a:off x="1728788" y="4862513"/>
            <a:ext cx="125412"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1: Doc view  request ( )</a:t>
            </a:r>
            <a:endParaRPr lang="en-US" altLang="zh-CN" sz="1000" b="1">
              <a:latin typeface="ZapfHumnst BT" pitchFamily="34" charset="0"/>
            </a:endParaRPr>
          </a:p>
        </p:txBody>
      </p:sp>
      <p:sp>
        <p:nvSpPr>
          <p:cNvPr id="25772" name="Line 222"/>
          <p:cNvSpPr>
            <a:spLocks noChangeShapeType="1"/>
          </p:cNvSpPr>
          <p:nvPr/>
        </p:nvSpPr>
        <p:spPr bwMode="auto">
          <a:xfrm>
            <a:off x="1946275" y="4976813"/>
            <a:ext cx="2222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3" name="Line 223"/>
          <p:cNvSpPr>
            <a:spLocks noChangeShapeType="1"/>
          </p:cNvSpPr>
          <p:nvPr/>
        </p:nvSpPr>
        <p:spPr bwMode="auto">
          <a:xfrm flipH="1">
            <a:off x="2147888" y="4976813"/>
            <a:ext cx="20637" cy="79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4" name="Line 224"/>
          <p:cNvSpPr>
            <a:spLocks noChangeShapeType="1"/>
          </p:cNvSpPr>
          <p:nvPr/>
        </p:nvSpPr>
        <p:spPr bwMode="auto">
          <a:xfrm flipH="1" flipV="1">
            <a:off x="2147888" y="4967288"/>
            <a:ext cx="20637"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5" name="Rectangle 225"/>
          <p:cNvSpPr>
            <a:spLocks noChangeArrowheads="1"/>
          </p:cNvSpPr>
          <p:nvPr/>
        </p:nvSpPr>
        <p:spPr bwMode="auto">
          <a:xfrm>
            <a:off x="2016125" y="4940300"/>
            <a:ext cx="7302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2: fetchDoc( )</a:t>
            </a:r>
            <a:endParaRPr lang="en-US" altLang="zh-CN" sz="1000" b="1">
              <a:latin typeface="ZapfHumnst BT" pitchFamily="34" charset="0"/>
            </a:endParaRPr>
          </a:p>
        </p:txBody>
      </p:sp>
      <p:sp>
        <p:nvSpPr>
          <p:cNvPr id="25776" name="Line 226"/>
          <p:cNvSpPr>
            <a:spLocks noChangeShapeType="1"/>
          </p:cNvSpPr>
          <p:nvPr/>
        </p:nvSpPr>
        <p:spPr bwMode="auto">
          <a:xfrm>
            <a:off x="2170113" y="5046663"/>
            <a:ext cx="2508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7" name="Line 227"/>
          <p:cNvSpPr>
            <a:spLocks noChangeShapeType="1"/>
          </p:cNvSpPr>
          <p:nvPr/>
        </p:nvSpPr>
        <p:spPr bwMode="auto">
          <a:xfrm flipH="1">
            <a:off x="2400300" y="5046663"/>
            <a:ext cx="20638" cy="793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8" name="Line 228"/>
          <p:cNvSpPr>
            <a:spLocks noChangeShapeType="1"/>
          </p:cNvSpPr>
          <p:nvPr/>
        </p:nvSpPr>
        <p:spPr bwMode="auto">
          <a:xfrm flipH="1" flipV="1">
            <a:off x="2400300" y="5037138"/>
            <a:ext cx="20638"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79" name="Rectangle 229"/>
          <p:cNvSpPr>
            <a:spLocks noChangeArrowheads="1"/>
          </p:cNvSpPr>
          <p:nvPr/>
        </p:nvSpPr>
        <p:spPr bwMode="auto">
          <a:xfrm>
            <a:off x="2260600" y="5010150"/>
            <a:ext cx="61913"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3: create ( )</a:t>
            </a:r>
            <a:endParaRPr lang="en-US" altLang="zh-CN" sz="1000" b="1">
              <a:latin typeface="ZapfHumnst BT" pitchFamily="34" charset="0"/>
            </a:endParaRPr>
          </a:p>
        </p:txBody>
      </p:sp>
      <p:sp>
        <p:nvSpPr>
          <p:cNvPr id="25780" name="Line 230"/>
          <p:cNvSpPr>
            <a:spLocks noChangeShapeType="1"/>
          </p:cNvSpPr>
          <p:nvPr/>
        </p:nvSpPr>
        <p:spPr bwMode="auto">
          <a:xfrm>
            <a:off x="2170113" y="5135563"/>
            <a:ext cx="4556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1" name="Line 231"/>
          <p:cNvSpPr>
            <a:spLocks noChangeShapeType="1"/>
          </p:cNvSpPr>
          <p:nvPr/>
        </p:nvSpPr>
        <p:spPr bwMode="auto">
          <a:xfrm flipH="1">
            <a:off x="2605088" y="5135563"/>
            <a:ext cx="20637"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2" name="Line 232"/>
          <p:cNvSpPr>
            <a:spLocks noChangeShapeType="1"/>
          </p:cNvSpPr>
          <p:nvPr/>
        </p:nvSpPr>
        <p:spPr bwMode="auto">
          <a:xfrm flipH="1" flipV="1">
            <a:off x="2605088" y="5126038"/>
            <a:ext cx="20637"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3" name="Rectangle 233"/>
          <p:cNvSpPr>
            <a:spLocks noChangeArrowheads="1"/>
          </p:cNvSpPr>
          <p:nvPr/>
        </p:nvSpPr>
        <p:spPr bwMode="auto">
          <a:xfrm>
            <a:off x="2362200" y="5100638"/>
            <a:ext cx="61913"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4: create ( )</a:t>
            </a:r>
            <a:endParaRPr lang="en-US" altLang="zh-CN" sz="1000" b="1">
              <a:latin typeface="ZapfHumnst BT" pitchFamily="34" charset="0"/>
            </a:endParaRPr>
          </a:p>
        </p:txBody>
      </p:sp>
      <p:sp>
        <p:nvSpPr>
          <p:cNvPr id="25784" name="Line 234"/>
          <p:cNvSpPr>
            <a:spLocks noChangeShapeType="1"/>
          </p:cNvSpPr>
          <p:nvPr/>
        </p:nvSpPr>
        <p:spPr bwMode="auto">
          <a:xfrm>
            <a:off x="2170113" y="5214938"/>
            <a:ext cx="6334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5" name="Line 235"/>
          <p:cNvSpPr>
            <a:spLocks noChangeShapeType="1"/>
          </p:cNvSpPr>
          <p:nvPr/>
        </p:nvSpPr>
        <p:spPr bwMode="auto">
          <a:xfrm flipH="1">
            <a:off x="2781300" y="5214938"/>
            <a:ext cx="22225"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6" name="Line 236"/>
          <p:cNvSpPr>
            <a:spLocks noChangeShapeType="1"/>
          </p:cNvSpPr>
          <p:nvPr/>
        </p:nvSpPr>
        <p:spPr bwMode="auto">
          <a:xfrm flipH="1" flipV="1">
            <a:off x="2781300" y="5205413"/>
            <a:ext cx="22225"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7" name="Rectangle 237"/>
          <p:cNvSpPr>
            <a:spLocks noChangeArrowheads="1"/>
          </p:cNvSpPr>
          <p:nvPr/>
        </p:nvSpPr>
        <p:spPr bwMode="auto">
          <a:xfrm>
            <a:off x="2444750" y="5180013"/>
            <a:ext cx="74613"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5: readDoc ( )</a:t>
            </a:r>
            <a:endParaRPr lang="en-US" altLang="zh-CN" sz="1000" b="1">
              <a:latin typeface="ZapfHumnst BT" pitchFamily="34" charset="0"/>
            </a:endParaRPr>
          </a:p>
        </p:txBody>
      </p:sp>
      <p:sp>
        <p:nvSpPr>
          <p:cNvPr id="25788" name="Line 238"/>
          <p:cNvSpPr>
            <a:spLocks noChangeShapeType="1"/>
          </p:cNvSpPr>
          <p:nvPr/>
        </p:nvSpPr>
        <p:spPr bwMode="auto">
          <a:xfrm>
            <a:off x="2170113" y="5314950"/>
            <a:ext cx="2508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89" name="Line 239"/>
          <p:cNvSpPr>
            <a:spLocks noChangeShapeType="1"/>
          </p:cNvSpPr>
          <p:nvPr/>
        </p:nvSpPr>
        <p:spPr bwMode="auto">
          <a:xfrm flipH="1">
            <a:off x="2400300" y="5314950"/>
            <a:ext cx="20638"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0" name="Line 240"/>
          <p:cNvSpPr>
            <a:spLocks noChangeShapeType="1"/>
          </p:cNvSpPr>
          <p:nvPr/>
        </p:nvSpPr>
        <p:spPr bwMode="auto">
          <a:xfrm flipH="1" flipV="1">
            <a:off x="2400300" y="5305425"/>
            <a:ext cx="20638"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1" name="Rectangle 241"/>
          <p:cNvSpPr>
            <a:spLocks noChangeArrowheads="1"/>
          </p:cNvSpPr>
          <p:nvPr/>
        </p:nvSpPr>
        <p:spPr bwMode="auto">
          <a:xfrm>
            <a:off x="2239963" y="5280025"/>
            <a:ext cx="96837"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6: fillDocument ( )</a:t>
            </a:r>
            <a:endParaRPr lang="en-US" altLang="zh-CN" sz="1000" b="1">
              <a:latin typeface="ZapfHumnst BT" pitchFamily="34" charset="0"/>
            </a:endParaRPr>
          </a:p>
        </p:txBody>
      </p:sp>
      <p:sp>
        <p:nvSpPr>
          <p:cNvPr id="25792" name="Line 242"/>
          <p:cNvSpPr>
            <a:spLocks noChangeShapeType="1"/>
          </p:cNvSpPr>
          <p:nvPr/>
        </p:nvSpPr>
        <p:spPr bwMode="auto">
          <a:xfrm>
            <a:off x="2170113" y="5403850"/>
            <a:ext cx="63341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3" name="Line 243"/>
          <p:cNvSpPr>
            <a:spLocks noChangeShapeType="1"/>
          </p:cNvSpPr>
          <p:nvPr/>
        </p:nvSpPr>
        <p:spPr bwMode="auto">
          <a:xfrm flipH="1">
            <a:off x="2781300" y="5403850"/>
            <a:ext cx="22225"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4" name="Line 244"/>
          <p:cNvSpPr>
            <a:spLocks noChangeShapeType="1"/>
          </p:cNvSpPr>
          <p:nvPr/>
        </p:nvSpPr>
        <p:spPr bwMode="auto">
          <a:xfrm flipH="1" flipV="1">
            <a:off x="2781300" y="5394325"/>
            <a:ext cx="22225"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5" name="Rectangle 245"/>
          <p:cNvSpPr>
            <a:spLocks noChangeArrowheads="1"/>
          </p:cNvSpPr>
          <p:nvPr/>
        </p:nvSpPr>
        <p:spPr bwMode="auto">
          <a:xfrm>
            <a:off x="2444750" y="5368925"/>
            <a:ext cx="7302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7: readFile ( )</a:t>
            </a:r>
            <a:endParaRPr lang="en-US" altLang="zh-CN" sz="1000" b="1">
              <a:latin typeface="ZapfHumnst BT" pitchFamily="34" charset="0"/>
            </a:endParaRPr>
          </a:p>
        </p:txBody>
      </p:sp>
      <p:sp>
        <p:nvSpPr>
          <p:cNvPr id="25796" name="Line 246"/>
          <p:cNvSpPr>
            <a:spLocks noChangeShapeType="1"/>
          </p:cNvSpPr>
          <p:nvPr/>
        </p:nvSpPr>
        <p:spPr bwMode="auto">
          <a:xfrm>
            <a:off x="2170113" y="5494338"/>
            <a:ext cx="45561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7" name="Line 247"/>
          <p:cNvSpPr>
            <a:spLocks noChangeShapeType="1"/>
          </p:cNvSpPr>
          <p:nvPr/>
        </p:nvSpPr>
        <p:spPr bwMode="auto">
          <a:xfrm flipH="1">
            <a:off x="2605088" y="5494338"/>
            <a:ext cx="20637"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8" name="Line 248"/>
          <p:cNvSpPr>
            <a:spLocks noChangeShapeType="1"/>
          </p:cNvSpPr>
          <p:nvPr/>
        </p:nvSpPr>
        <p:spPr bwMode="auto">
          <a:xfrm flipH="1" flipV="1">
            <a:off x="2605088" y="5484813"/>
            <a:ext cx="20637"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99" name="Rectangle 249"/>
          <p:cNvSpPr>
            <a:spLocks noChangeArrowheads="1"/>
          </p:cNvSpPr>
          <p:nvPr/>
        </p:nvSpPr>
        <p:spPr bwMode="auto">
          <a:xfrm>
            <a:off x="2363788" y="5457825"/>
            <a:ext cx="61912"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8: fillFile ( )</a:t>
            </a:r>
            <a:endParaRPr lang="en-US" altLang="zh-CN" sz="1000" b="1">
              <a:latin typeface="ZapfHumnst BT" pitchFamily="34" charset="0"/>
            </a:endParaRPr>
          </a:p>
        </p:txBody>
      </p:sp>
      <p:sp>
        <p:nvSpPr>
          <p:cNvPr id="25800" name="Line 250"/>
          <p:cNvSpPr>
            <a:spLocks noChangeShapeType="1"/>
          </p:cNvSpPr>
          <p:nvPr/>
        </p:nvSpPr>
        <p:spPr bwMode="auto">
          <a:xfrm>
            <a:off x="1946275" y="5564188"/>
            <a:ext cx="873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01" name="Line 251"/>
          <p:cNvSpPr>
            <a:spLocks noChangeShapeType="1"/>
          </p:cNvSpPr>
          <p:nvPr/>
        </p:nvSpPr>
        <p:spPr bwMode="auto">
          <a:xfrm>
            <a:off x="2033588" y="5564188"/>
            <a:ext cx="1587" cy="33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02" name="Line 252"/>
          <p:cNvSpPr>
            <a:spLocks noChangeShapeType="1"/>
          </p:cNvSpPr>
          <p:nvPr/>
        </p:nvSpPr>
        <p:spPr bwMode="auto">
          <a:xfrm flipH="1">
            <a:off x="1947863" y="5597525"/>
            <a:ext cx="857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03" name="Line 253"/>
          <p:cNvSpPr>
            <a:spLocks noChangeShapeType="1"/>
          </p:cNvSpPr>
          <p:nvPr/>
        </p:nvSpPr>
        <p:spPr bwMode="auto">
          <a:xfrm>
            <a:off x="1947863" y="5597525"/>
            <a:ext cx="20637"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04" name="Line 254"/>
          <p:cNvSpPr>
            <a:spLocks noChangeShapeType="1"/>
          </p:cNvSpPr>
          <p:nvPr/>
        </p:nvSpPr>
        <p:spPr bwMode="auto">
          <a:xfrm flipV="1">
            <a:off x="1947863" y="5588000"/>
            <a:ext cx="20637" cy="95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05" name="Rectangle 255"/>
          <p:cNvSpPr>
            <a:spLocks noChangeArrowheads="1"/>
          </p:cNvSpPr>
          <p:nvPr/>
        </p:nvSpPr>
        <p:spPr bwMode="auto">
          <a:xfrm>
            <a:off x="1935163" y="5527675"/>
            <a:ext cx="96837"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9: sortByName ( )</a:t>
            </a:r>
            <a:endParaRPr lang="en-US" altLang="zh-CN" sz="1000" b="1">
              <a:latin typeface="ZapfHumnst BT" pitchFamily="34" charset="0"/>
            </a:endParaRPr>
          </a:p>
        </p:txBody>
      </p:sp>
      <p:sp>
        <p:nvSpPr>
          <p:cNvPr id="25806" name="Rectangle 256"/>
          <p:cNvSpPr>
            <a:spLocks noChangeArrowheads="1"/>
          </p:cNvSpPr>
          <p:nvPr/>
        </p:nvSpPr>
        <p:spPr bwMode="auto">
          <a:xfrm>
            <a:off x="1219200" y="4867275"/>
            <a:ext cx="153988"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Æ¯Á¤¹®¼­¿¡ ´ëÇÑ º¸±â¸¦ </a:t>
            </a:r>
            <a:endParaRPr lang="en-US" altLang="zh-CN" sz="1000" b="1">
              <a:latin typeface="ZapfHumnst BT" pitchFamily="34" charset="0"/>
            </a:endParaRPr>
          </a:p>
        </p:txBody>
      </p:sp>
      <p:sp>
        <p:nvSpPr>
          <p:cNvPr id="25807" name="Rectangle 257"/>
          <p:cNvSpPr>
            <a:spLocks noChangeArrowheads="1"/>
          </p:cNvSpPr>
          <p:nvPr/>
        </p:nvSpPr>
        <p:spPr bwMode="auto">
          <a:xfrm>
            <a:off x="1219200" y="4883150"/>
            <a:ext cx="131763"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»ç¿ëÀÚ°¡ ¿äÃ»ÇÑ´Ù.</a:t>
            </a:r>
            <a:endParaRPr lang="en-US" altLang="zh-CN" sz="1000" b="1">
              <a:latin typeface="ZapfHumnst BT" pitchFamily="34" charset="0"/>
            </a:endParaRPr>
          </a:p>
        </p:txBody>
      </p:sp>
      <p:sp>
        <p:nvSpPr>
          <p:cNvPr id="25808" name="Rectangle 258"/>
          <p:cNvSpPr>
            <a:spLocks noChangeArrowheads="1"/>
          </p:cNvSpPr>
          <p:nvPr/>
        </p:nvSpPr>
        <p:spPr bwMode="auto">
          <a:xfrm>
            <a:off x="1219200" y="5275263"/>
            <a:ext cx="133350"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È­ÀÏ°ü¸®ÀÚ´Â ÀÐ¾î¿Â </a:t>
            </a:r>
            <a:endParaRPr lang="en-US" altLang="zh-CN" sz="1000" b="1">
              <a:latin typeface="ZapfHumnst BT" pitchFamily="34" charset="0"/>
            </a:endParaRPr>
          </a:p>
        </p:txBody>
      </p:sp>
      <p:sp>
        <p:nvSpPr>
          <p:cNvPr id="25809" name="Rectangle 259"/>
          <p:cNvSpPr>
            <a:spLocks noChangeArrowheads="1"/>
          </p:cNvSpPr>
          <p:nvPr/>
        </p:nvSpPr>
        <p:spPr bwMode="auto">
          <a:xfrm>
            <a:off x="1219200" y="5291138"/>
            <a:ext cx="152400"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¹®¼­ÀÇ Á¤º¸¸¦ ÇØ´ç ¹®¼­ </a:t>
            </a:r>
            <a:endParaRPr lang="en-US" altLang="zh-CN" sz="1000" b="1">
              <a:latin typeface="ZapfHumnst BT" pitchFamily="34" charset="0"/>
            </a:endParaRPr>
          </a:p>
        </p:txBody>
      </p:sp>
      <p:sp>
        <p:nvSpPr>
          <p:cNvPr id="25810" name="Rectangle 260"/>
          <p:cNvSpPr>
            <a:spLocks noChangeArrowheads="1"/>
          </p:cNvSpPr>
          <p:nvPr/>
        </p:nvSpPr>
        <p:spPr bwMode="auto">
          <a:xfrm>
            <a:off x="1219200" y="5308600"/>
            <a:ext cx="168275"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°´Ã¼¿¡ ¼³Á¤À» ¿äÃ»ÇÑ´Ù.</a:t>
            </a:r>
            <a:endParaRPr lang="en-US" altLang="zh-CN" sz="1000" b="1">
              <a:latin typeface="ZapfHumnst BT" pitchFamily="34" charset="0"/>
            </a:endParaRPr>
          </a:p>
        </p:txBody>
      </p:sp>
      <p:sp>
        <p:nvSpPr>
          <p:cNvPr id="25811" name="Freeform 261"/>
          <p:cNvSpPr>
            <a:spLocks/>
          </p:cNvSpPr>
          <p:nvPr/>
        </p:nvSpPr>
        <p:spPr bwMode="auto">
          <a:xfrm>
            <a:off x="1223963" y="5521325"/>
            <a:ext cx="360362" cy="179388"/>
          </a:xfrm>
          <a:custGeom>
            <a:avLst/>
            <a:gdLst>
              <a:gd name="T0" fmla="*/ 0 w 618"/>
              <a:gd name="T1" fmla="*/ 0 h 288"/>
              <a:gd name="T2" fmla="*/ 339370 w 618"/>
              <a:gd name="T3" fmla="*/ 0 h 288"/>
              <a:gd name="T4" fmla="*/ 360362 w 618"/>
              <a:gd name="T5" fmla="*/ 22424 h 288"/>
              <a:gd name="T6" fmla="*/ 360362 w 618"/>
              <a:gd name="T7" fmla="*/ 179388 h 288"/>
              <a:gd name="T8" fmla="*/ 0 w 618"/>
              <a:gd name="T9" fmla="*/ 179388 h 288"/>
              <a:gd name="T10" fmla="*/ 0 w 618"/>
              <a:gd name="T11" fmla="*/ 0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18" h="288">
                <a:moveTo>
                  <a:pt x="0" y="0"/>
                </a:moveTo>
                <a:lnTo>
                  <a:pt x="582" y="0"/>
                </a:lnTo>
                <a:lnTo>
                  <a:pt x="618" y="36"/>
                </a:lnTo>
                <a:lnTo>
                  <a:pt x="618" y="288"/>
                </a:lnTo>
                <a:lnTo>
                  <a:pt x="0" y="288"/>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12" name="Freeform 262"/>
          <p:cNvSpPr>
            <a:spLocks/>
          </p:cNvSpPr>
          <p:nvPr/>
        </p:nvSpPr>
        <p:spPr bwMode="auto">
          <a:xfrm>
            <a:off x="1562100" y="5521325"/>
            <a:ext cx="22225" cy="23813"/>
          </a:xfrm>
          <a:custGeom>
            <a:avLst/>
            <a:gdLst>
              <a:gd name="T0" fmla="*/ 0 w 36"/>
              <a:gd name="T1" fmla="*/ 0 h 36"/>
              <a:gd name="T2" fmla="*/ 0 w 36"/>
              <a:gd name="T3" fmla="*/ 23813 h 36"/>
              <a:gd name="T4" fmla="*/ 22225 w 36"/>
              <a:gd name="T5" fmla="*/ 23813 h 36"/>
              <a:gd name="T6" fmla="*/ 0 60000 65536"/>
              <a:gd name="T7" fmla="*/ 0 60000 65536"/>
              <a:gd name="T8" fmla="*/ 0 60000 65536"/>
            </a:gdLst>
            <a:ahLst/>
            <a:cxnLst>
              <a:cxn ang="T6">
                <a:pos x="T0" y="T1"/>
              </a:cxn>
              <a:cxn ang="T7">
                <a:pos x="T2" y="T3"/>
              </a:cxn>
              <a:cxn ang="T8">
                <a:pos x="T4" y="T5"/>
              </a:cxn>
            </a:cxnLst>
            <a:rect l="0" t="0" r="r" b="b"/>
            <a:pathLst>
              <a:path w="36" h="36">
                <a:moveTo>
                  <a:pt x="0" y="0"/>
                </a:moveTo>
                <a:lnTo>
                  <a:pt x="0" y="36"/>
                </a:lnTo>
                <a:lnTo>
                  <a:pt x="36" y="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13" name="Rectangle 263"/>
          <p:cNvSpPr>
            <a:spLocks noChangeArrowheads="1"/>
          </p:cNvSpPr>
          <p:nvPr/>
        </p:nvSpPr>
        <p:spPr bwMode="auto">
          <a:xfrm>
            <a:off x="1230313" y="5526088"/>
            <a:ext cx="131762"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È­¸é °´Ã¼´Â ÀÐ¾îµéÀÎ </a:t>
            </a:r>
            <a:endParaRPr lang="en-US" altLang="zh-CN" sz="1000" b="1">
              <a:latin typeface="ZapfHumnst BT" pitchFamily="34" charset="0"/>
            </a:endParaRPr>
          </a:p>
        </p:txBody>
      </p:sp>
      <p:sp>
        <p:nvSpPr>
          <p:cNvPr id="25814" name="Rectangle 264"/>
          <p:cNvSpPr>
            <a:spLocks noChangeArrowheads="1"/>
          </p:cNvSpPr>
          <p:nvPr/>
        </p:nvSpPr>
        <p:spPr bwMode="auto">
          <a:xfrm>
            <a:off x="1230313" y="5541963"/>
            <a:ext cx="158750"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°´Ã¼µé¿¡ ´ëÇØ ÀÌ¸§º°·Î </a:t>
            </a:r>
            <a:endParaRPr lang="en-US" altLang="zh-CN" sz="1000" b="1">
              <a:latin typeface="ZapfHumnst BT" pitchFamily="34" charset="0"/>
            </a:endParaRPr>
          </a:p>
        </p:txBody>
      </p:sp>
      <p:sp>
        <p:nvSpPr>
          <p:cNvPr id="25815" name="Rectangle 265"/>
          <p:cNvSpPr>
            <a:spLocks noChangeArrowheads="1"/>
          </p:cNvSpPr>
          <p:nvPr/>
        </p:nvSpPr>
        <p:spPr bwMode="auto">
          <a:xfrm>
            <a:off x="1230313" y="5559425"/>
            <a:ext cx="122237"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Á¤·ÄÀ» ½ÃÄÑ È­¸é¿¡ </a:t>
            </a:r>
            <a:endParaRPr lang="en-US" altLang="zh-CN" sz="1000" b="1">
              <a:latin typeface="ZapfHumnst BT" pitchFamily="34" charset="0"/>
            </a:endParaRPr>
          </a:p>
        </p:txBody>
      </p:sp>
      <p:sp>
        <p:nvSpPr>
          <p:cNvPr id="25816" name="Rectangle 266"/>
          <p:cNvSpPr>
            <a:spLocks noChangeArrowheads="1"/>
          </p:cNvSpPr>
          <p:nvPr/>
        </p:nvSpPr>
        <p:spPr bwMode="auto">
          <a:xfrm>
            <a:off x="1230313" y="5576888"/>
            <a:ext cx="61912" cy="1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zh-CN" sz="100">
                <a:solidFill>
                  <a:srgbClr val="000000"/>
                </a:solidFill>
              </a:rPr>
              <a:t>º¸¿©ÁØ´Ù.</a:t>
            </a:r>
            <a:endParaRPr lang="en-US" altLang="zh-CN" sz="1000" b="1">
              <a:latin typeface="ZapfHumnst BT" pitchFamily="34" charset="0"/>
            </a:endParaRPr>
          </a:p>
        </p:txBody>
      </p:sp>
      <p:sp>
        <p:nvSpPr>
          <p:cNvPr id="25817" name="Line 267"/>
          <p:cNvSpPr>
            <a:spLocks noChangeShapeType="1"/>
          </p:cNvSpPr>
          <p:nvPr/>
        </p:nvSpPr>
        <p:spPr bwMode="auto">
          <a:xfrm flipV="1">
            <a:off x="1587500" y="5554663"/>
            <a:ext cx="260350" cy="34925"/>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18" name="Rectangle 268"/>
          <p:cNvSpPr>
            <a:spLocks noChangeArrowheads="1"/>
          </p:cNvSpPr>
          <p:nvPr/>
        </p:nvSpPr>
        <p:spPr bwMode="auto">
          <a:xfrm>
            <a:off x="5105400" y="1676400"/>
            <a:ext cx="1400175" cy="12954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CC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5819" name="Picture 2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52600"/>
            <a:ext cx="144145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820" name="Rectangle 270"/>
          <p:cNvSpPr>
            <a:spLocks noChangeArrowheads="1"/>
          </p:cNvSpPr>
          <p:nvPr/>
        </p:nvSpPr>
        <p:spPr bwMode="auto">
          <a:xfrm>
            <a:off x="1508125" y="2473325"/>
            <a:ext cx="266700" cy="6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eaLnBrk="0" hangingPunct="0"/>
            <a:r>
              <a:rPr lang="en-US" altLang="ko-KR" sz="400">
                <a:solidFill>
                  <a:srgbClr val="000000"/>
                </a:solidFill>
                <a:ea typeface="Dotum" pitchFamily="34" charset="-127"/>
              </a:rPr>
              <a:t>Use Case 3</a:t>
            </a:r>
            <a:endParaRPr lang="en-US" altLang="ko-KR">
              <a:ea typeface="Dotum" pitchFamily="34" charset="-127"/>
            </a:endParaRPr>
          </a:p>
        </p:txBody>
      </p:sp>
      <p:sp>
        <p:nvSpPr>
          <p:cNvPr id="25821" name="Text Box 271"/>
          <p:cNvSpPr txBox="1">
            <a:spLocks noChangeArrowheads="1"/>
          </p:cNvSpPr>
          <p:nvPr/>
        </p:nvSpPr>
        <p:spPr bwMode="auto">
          <a:xfrm>
            <a:off x="1111250" y="990600"/>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t>Use-Case</a:t>
            </a:r>
            <a:br>
              <a:rPr lang="en-US" altLang="zh-CN" b="1"/>
            </a:br>
            <a:r>
              <a:rPr lang="en-US" altLang="zh-CN" b="1"/>
              <a:t>Diagram</a:t>
            </a:r>
          </a:p>
        </p:txBody>
      </p:sp>
      <p:sp>
        <p:nvSpPr>
          <p:cNvPr id="25822" name="Text Box 272"/>
          <p:cNvSpPr txBox="1">
            <a:spLocks noChangeArrowheads="1"/>
          </p:cNvSpPr>
          <p:nvPr/>
        </p:nvSpPr>
        <p:spPr bwMode="auto">
          <a:xfrm>
            <a:off x="2667000" y="1066800"/>
            <a:ext cx="177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t>Class Diagram</a:t>
            </a:r>
          </a:p>
        </p:txBody>
      </p:sp>
      <p:sp>
        <p:nvSpPr>
          <p:cNvPr id="25823" name="Text Box 273"/>
          <p:cNvSpPr txBox="1">
            <a:spLocks noChangeArrowheads="1"/>
          </p:cNvSpPr>
          <p:nvPr/>
        </p:nvSpPr>
        <p:spPr bwMode="auto">
          <a:xfrm>
            <a:off x="533400" y="3048000"/>
            <a:ext cx="1828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t>Collaboration Diagram</a:t>
            </a:r>
          </a:p>
        </p:txBody>
      </p:sp>
      <p:sp>
        <p:nvSpPr>
          <p:cNvPr id="25824" name="Text Box 274"/>
          <p:cNvSpPr txBox="1">
            <a:spLocks noChangeArrowheads="1"/>
          </p:cNvSpPr>
          <p:nvPr/>
        </p:nvSpPr>
        <p:spPr bwMode="auto">
          <a:xfrm>
            <a:off x="1392238" y="5719763"/>
            <a:ext cx="13271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t>Sequence </a:t>
            </a:r>
            <a:br>
              <a:rPr lang="en-US" altLang="zh-CN" b="1"/>
            </a:br>
            <a:r>
              <a:rPr lang="en-US" altLang="zh-CN" b="1"/>
              <a:t>Diagram</a:t>
            </a:r>
          </a:p>
        </p:txBody>
      </p:sp>
      <p:sp>
        <p:nvSpPr>
          <p:cNvPr id="25825" name="Text Box 275"/>
          <p:cNvSpPr txBox="1">
            <a:spLocks noChangeArrowheads="1"/>
          </p:cNvSpPr>
          <p:nvPr/>
        </p:nvSpPr>
        <p:spPr bwMode="auto">
          <a:xfrm>
            <a:off x="4419600" y="4387850"/>
            <a:ext cx="151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t>Component </a:t>
            </a:r>
            <a:br>
              <a:rPr lang="en-US" altLang="zh-CN" b="1"/>
            </a:br>
            <a:r>
              <a:rPr lang="en-US" altLang="zh-CN" b="1"/>
              <a:t>Diagram</a:t>
            </a:r>
          </a:p>
        </p:txBody>
      </p:sp>
      <p:sp>
        <p:nvSpPr>
          <p:cNvPr id="25826" name="Text Box 276"/>
          <p:cNvSpPr txBox="1">
            <a:spLocks noChangeArrowheads="1"/>
          </p:cNvSpPr>
          <p:nvPr/>
        </p:nvSpPr>
        <p:spPr bwMode="auto">
          <a:xfrm>
            <a:off x="4724400" y="1219200"/>
            <a:ext cx="130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t>Statechart</a:t>
            </a:r>
            <a:br>
              <a:rPr lang="en-US" altLang="zh-CN" b="1"/>
            </a:br>
            <a:r>
              <a:rPr lang="en-US" altLang="zh-CN" b="1"/>
              <a:t>Diagram</a:t>
            </a:r>
          </a:p>
        </p:txBody>
      </p:sp>
      <p:grpSp>
        <p:nvGrpSpPr>
          <p:cNvPr id="25827" name="Group 277"/>
          <p:cNvGrpSpPr>
            <a:grpSpLocks/>
          </p:cNvGrpSpPr>
          <p:nvPr/>
        </p:nvGrpSpPr>
        <p:grpSpPr bwMode="auto">
          <a:xfrm>
            <a:off x="2819400" y="1524000"/>
            <a:ext cx="1854200" cy="1600200"/>
            <a:chOff x="1856" y="1152"/>
            <a:chExt cx="925" cy="718"/>
          </a:xfrm>
        </p:grpSpPr>
        <p:sp>
          <p:nvSpPr>
            <p:cNvPr id="25829" name="Rectangle 278"/>
            <p:cNvSpPr>
              <a:spLocks noChangeArrowheads="1"/>
            </p:cNvSpPr>
            <p:nvPr/>
          </p:nvSpPr>
          <p:spPr bwMode="auto">
            <a:xfrm>
              <a:off x="2315" y="1654"/>
              <a:ext cx="97" cy="216"/>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30" name="Rectangle 279"/>
            <p:cNvSpPr>
              <a:spLocks noChangeArrowheads="1"/>
            </p:cNvSpPr>
            <p:nvPr/>
          </p:nvSpPr>
          <p:spPr bwMode="auto">
            <a:xfrm>
              <a:off x="2346" y="1663"/>
              <a:ext cx="4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GrpFile</a:t>
              </a:r>
              <a:endParaRPr lang="en-US" altLang="zh-CN" sz="1200" b="1">
                <a:latin typeface="Arial Narrow" pitchFamily="34" charset="0"/>
              </a:endParaRPr>
            </a:p>
          </p:txBody>
        </p:sp>
        <p:sp>
          <p:nvSpPr>
            <p:cNvPr id="25831" name="Line 280"/>
            <p:cNvSpPr>
              <a:spLocks noChangeShapeType="1"/>
            </p:cNvSpPr>
            <p:nvPr/>
          </p:nvSpPr>
          <p:spPr bwMode="auto">
            <a:xfrm>
              <a:off x="2315" y="1700"/>
              <a:ext cx="9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32" name="Line 281"/>
            <p:cNvSpPr>
              <a:spLocks noChangeShapeType="1"/>
            </p:cNvSpPr>
            <p:nvPr/>
          </p:nvSpPr>
          <p:spPr bwMode="auto">
            <a:xfrm>
              <a:off x="2315" y="1708"/>
              <a:ext cx="9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833" name="Picture 2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21"/>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34" name="Picture 2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 y="1721"/>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35" name="Picture 2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21"/>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36" name="Rectangle 285"/>
            <p:cNvSpPr>
              <a:spLocks noChangeArrowheads="1"/>
            </p:cNvSpPr>
            <p:nvPr/>
          </p:nvSpPr>
          <p:spPr bwMode="auto">
            <a:xfrm>
              <a:off x="2341" y="1721"/>
              <a:ext cx="36"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read( )</a:t>
              </a:r>
              <a:endParaRPr lang="en-US" altLang="zh-CN" sz="1200" b="1">
                <a:latin typeface="Arial Narrow" pitchFamily="34" charset="0"/>
              </a:endParaRPr>
            </a:p>
          </p:txBody>
        </p:sp>
        <p:pic>
          <p:nvPicPr>
            <p:cNvPr id="25837" name="Picture 2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38"/>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38" name="Picture 2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 y="1738"/>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39" name="Picture 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38"/>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40" name="Rectangle 289"/>
            <p:cNvSpPr>
              <a:spLocks noChangeArrowheads="1"/>
            </p:cNvSpPr>
            <p:nvPr/>
          </p:nvSpPr>
          <p:spPr bwMode="auto">
            <a:xfrm>
              <a:off x="2341" y="1738"/>
              <a:ext cx="3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open( )</a:t>
              </a:r>
              <a:endParaRPr lang="en-US" altLang="zh-CN" sz="1200" b="1">
                <a:latin typeface="Arial Narrow" pitchFamily="34" charset="0"/>
              </a:endParaRPr>
            </a:p>
          </p:txBody>
        </p:sp>
        <p:pic>
          <p:nvPicPr>
            <p:cNvPr id="25841" name="Picture 2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5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42" name="Picture 2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 y="175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43" name="Picture 2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5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44" name="Rectangle 293"/>
            <p:cNvSpPr>
              <a:spLocks noChangeArrowheads="1"/>
            </p:cNvSpPr>
            <p:nvPr/>
          </p:nvSpPr>
          <p:spPr bwMode="auto">
            <a:xfrm>
              <a:off x="2341" y="1755"/>
              <a:ext cx="46"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create( )</a:t>
              </a:r>
              <a:endParaRPr lang="en-US" altLang="zh-CN" sz="1200" b="1">
                <a:latin typeface="Arial Narrow" pitchFamily="34" charset="0"/>
              </a:endParaRPr>
            </a:p>
          </p:txBody>
        </p:sp>
        <p:pic>
          <p:nvPicPr>
            <p:cNvPr id="25845" name="Picture 2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72"/>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46" name="Picture 2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9" y="1772"/>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47" name="Picture 2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 y="1772"/>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48" name="Rectangle 297"/>
            <p:cNvSpPr>
              <a:spLocks noChangeArrowheads="1"/>
            </p:cNvSpPr>
            <p:nvPr/>
          </p:nvSpPr>
          <p:spPr bwMode="auto">
            <a:xfrm>
              <a:off x="2341" y="1772"/>
              <a:ext cx="45"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fillFile( )</a:t>
              </a:r>
              <a:endParaRPr lang="en-US" altLang="zh-CN" sz="1200" b="1">
                <a:latin typeface="Arial Narrow" pitchFamily="34" charset="0"/>
              </a:endParaRPr>
            </a:p>
          </p:txBody>
        </p:sp>
        <p:sp>
          <p:nvSpPr>
            <p:cNvPr id="25849" name="Rectangle 298"/>
            <p:cNvSpPr>
              <a:spLocks noChangeArrowheads="1"/>
            </p:cNvSpPr>
            <p:nvPr/>
          </p:nvSpPr>
          <p:spPr bwMode="auto">
            <a:xfrm>
              <a:off x="1958" y="1581"/>
              <a:ext cx="18"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rep</a:t>
              </a:r>
              <a:endParaRPr lang="en-US" altLang="zh-CN" sz="1200" b="1">
                <a:latin typeface="Arial Narrow" pitchFamily="34" charset="0"/>
              </a:endParaRPr>
            </a:p>
          </p:txBody>
        </p:sp>
        <p:sp>
          <p:nvSpPr>
            <p:cNvPr id="25850" name="Rectangle 299"/>
            <p:cNvSpPr>
              <a:spLocks noChangeArrowheads="1"/>
            </p:cNvSpPr>
            <p:nvPr/>
          </p:nvSpPr>
          <p:spPr bwMode="auto">
            <a:xfrm>
              <a:off x="1856" y="1614"/>
              <a:ext cx="168" cy="21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51" name="Rectangle 300"/>
            <p:cNvSpPr>
              <a:spLocks noChangeArrowheads="1"/>
            </p:cNvSpPr>
            <p:nvPr/>
          </p:nvSpPr>
          <p:spPr bwMode="auto">
            <a:xfrm>
              <a:off x="1915" y="1623"/>
              <a:ext cx="61"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Repository</a:t>
              </a:r>
              <a:endParaRPr lang="en-US" altLang="zh-CN" sz="1200" b="1">
                <a:latin typeface="Arial Narrow" pitchFamily="34" charset="0"/>
              </a:endParaRPr>
            </a:p>
          </p:txBody>
        </p:sp>
        <p:sp>
          <p:nvSpPr>
            <p:cNvPr id="25852" name="Line 301"/>
            <p:cNvSpPr>
              <a:spLocks noChangeShapeType="1"/>
            </p:cNvSpPr>
            <p:nvPr/>
          </p:nvSpPr>
          <p:spPr bwMode="auto">
            <a:xfrm>
              <a:off x="1856" y="1691"/>
              <a:ext cx="1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53" name="Line 302"/>
            <p:cNvSpPr>
              <a:spLocks noChangeShapeType="1"/>
            </p:cNvSpPr>
            <p:nvPr/>
          </p:nvSpPr>
          <p:spPr bwMode="auto">
            <a:xfrm>
              <a:off x="1856" y="1716"/>
              <a:ext cx="16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854" name="Picture 3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 y="169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55" name="Picture 3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0" y="169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56" name="Picture 3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0" y="169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57" name="Rectangle 306"/>
            <p:cNvSpPr>
              <a:spLocks noChangeArrowheads="1"/>
            </p:cNvSpPr>
            <p:nvPr/>
          </p:nvSpPr>
          <p:spPr bwMode="auto">
            <a:xfrm>
              <a:off x="1882" y="1695"/>
              <a:ext cx="94"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name : char * = 0</a:t>
              </a:r>
              <a:endParaRPr lang="en-US" altLang="zh-CN" sz="1200" b="1">
                <a:latin typeface="Arial Narrow" pitchFamily="34" charset="0"/>
              </a:endParaRPr>
            </a:p>
          </p:txBody>
        </p:sp>
        <p:pic>
          <p:nvPicPr>
            <p:cNvPr id="25858" name="Picture 3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1729"/>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59" name="Picture 3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0" y="1729"/>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60" name="Picture 3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1729"/>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61" name="Rectangle 310"/>
            <p:cNvSpPr>
              <a:spLocks noChangeArrowheads="1"/>
            </p:cNvSpPr>
            <p:nvPr/>
          </p:nvSpPr>
          <p:spPr bwMode="auto">
            <a:xfrm>
              <a:off x="1882" y="1729"/>
              <a:ext cx="60"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readDoc( )</a:t>
              </a:r>
              <a:endParaRPr lang="en-US" altLang="zh-CN" sz="1200" b="1">
                <a:latin typeface="Arial Narrow" pitchFamily="34" charset="0"/>
              </a:endParaRPr>
            </a:p>
          </p:txBody>
        </p:sp>
        <p:pic>
          <p:nvPicPr>
            <p:cNvPr id="25862" name="Picture 3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1746"/>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63" name="Picture 3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0" y="1746"/>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64" name="Picture 3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1746"/>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65" name="Rectangle 314"/>
            <p:cNvSpPr>
              <a:spLocks noChangeArrowheads="1"/>
            </p:cNvSpPr>
            <p:nvPr/>
          </p:nvSpPr>
          <p:spPr bwMode="auto">
            <a:xfrm>
              <a:off x="1882" y="1746"/>
              <a:ext cx="58"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readFile( )</a:t>
              </a:r>
              <a:endParaRPr lang="en-US" altLang="zh-CN" sz="1200" b="1">
                <a:latin typeface="Arial Narrow" pitchFamily="34" charset="0"/>
              </a:endParaRPr>
            </a:p>
          </p:txBody>
        </p:sp>
        <p:sp>
          <p:nvSpPr>
            <p:cNvPr id="25866" name="Rectangle 315"/>
            <p:cNvSpPr>
              <a:spLocks noChangeArrowheads="1"/>
            </p:cNvSpPr>
            <p:nvPr/>
          </p:nvSpPr>
          <p:spPr bwMode="auto">
            <a:xfrm>
              <a:off x="1881" y="1663"/>
              <a:ext cx="10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(from Persistence)</a:t>
              </a:r>
              <a:endParaRPr lang="en-US" altLang="zh-CN" sz="1200" b="1">
                <a:latin typeface="Arial Narrow" pitchFamily="34" charset="0"/>
              </a:endParaRPr>
            </a:p>
          </p:txBody>
        </p:sp>
        <p:sp>
          <p:nvSpPr>
            <p:cNvPr id="25867" name="Rectangle 316"/>
            <p:cNvSpPr>
              <a:spLocks noChangeArrowheads="1"/>
            </p:cNvSpPr>
            <p:nvPr/>
          </p:nvSpPr>
          <p:spPr bwMode="auto">
            <a:xfrm>
              <a:off x="1868" y="1171"/>
              <a:ext cx="144" cy="15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68" name="Rectangle 317"/>
            <p:cNvSpPr>
              <a:spLocks noChangeArrowheads="1"/>
            </p:cNvSpPr>
            <p:nvPr/>
          </p:nvSpPr>
          <p:spPr bwMode="auto">
            <a:xfrm>
              <a:off x="1922" y="1180"/>
              <a:ext cx="4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FileMgr</a:t>
              </a:r>
              <a:endParaRPr lang="en-US" altLang="zh-CN" sz="1200" b="1">
                <a:latin typeface="Arial Narrow" pitchFamily="34" charset="0"/>
              </a:endParaRPr>
            </a:p>
          </p:txBody>
        </p:sp>
        <p:sp>
          <p:nvSpPr>
            <p:cNvPr id="25869" name="Line 318"/>
            <p:cNvSpPr>
              <a:spLocks noChangeShapeType="1"/>
            </p:cNvSpPr>
            <p:nvPr/>
          </p:nvSpPr>
          <p:spPr bwMode="auto">
            <a:xfrm>
              <a:off x="1868" y="1218"/>
              <a:ext cx="1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70" name="Line 319"/>
            <p:cNvSpPr>
              <a:spLocks noChangeShapeType="1"/>
            </p:cNvSpPr>
            <p:nvPr/>
          </p:nvSpPr>
          <p:spPr bwMode="auto">
            <a:xfrm>
              <a:off x="1868" y="1226"/>
              <a:ext cx="1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871" name="Picture 3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123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72" name="Picture 3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2" y="123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73" name="Picture 3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123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74" name="Rectangle 323"/>
            <p:cNvSpPr>
              <a:spLocks noChangeArrowheads="1"/>
            </p:cNvSpPr>
            <p:nvPr/>
          </p:nvSpPr>
          <p:spPr bwMode="auto">
            <a:xfrm>
              <a:off x="1893" y="1239"/>
              <a:ext cx="61"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fetchDoc( )</a:t>
              </a:r>
              <a:endParaRPr lang="en-US" altLang="zh-CN" sz="1200" b="1">
                <a:latin typeface="Arial Narrow" pitchFamily="34" charset="0"/>
              </a:endParaRPr>
            </a:p>
          </p:txBody>
        </p:sp>
        <p:pic>
          <p:nvPicPr>
            <p:cNvPr id="25875" name="Picture 3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125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76" name="Picture 3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2" y="125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77" name="Picture 3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 y="125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78" name="Rectangle 327"/>
            <p:cNvSpPr>
              <a:spLocks noChangeArrowheads="1"/>
            </p:cNvSpPr>
            <p:nvPr/>
          </p:nvSpPr>
          <p:spPr bwMode="auto">
            <a:xfrm>
              <a:off x="1893" y="1256"/>
              <a:ext cx="81"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sortByName( )</a:t>
              </a:r>
              <a:endParaRPr lang="en-US" altLang="zh-CN" sz="1200" b="1">
                <a:latin typeface="Arial Narrow" pitchFamily="34" charset="0"/>
              </a:endParaRPr>
            </a:p>
          </p:txBody>
        </p:sp>
        <p:sp>
          <p:nvSpPr>
            <p:cNvPr id="25879" name="Line 328"/>
            <p:cNvSpPr>
              <a:spLocks noChangeShapeType="1"/>
            </p:cNvSpPr>
            <p:nvPr/>
          </p:nvSpPr>
          <p:spPr bwMode="auto">
            <a:xfrm>
              <a:off x="1940" y="1470"/>
              <a:ext cx="1" cy="1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80" name="Line 329"/>
            <p:cNvSpPr>
              <a:spLocks noChangeShapeType="1"/>
            </p:cNvSpPr>
            <p:nvPr/>
          </p:nvSpPr>
          <p:spPr bwMode="auto">
            <a:xfrm flipV="1">
              <a:off x="1940" y="1591"/>
              <a:ext cx="6" cy="2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81" name="Line 330"/>
            <p:cNvSpPr>
              <a:spLocks noChangeShapeType="1"/>
            </p:cNvSpPr>
            <p:nvPr/>
          </p:nvSpPr>
          <p:spPr bwMode="auto">
            <a:xfrm flipH="1" flipV="1">
              <a:off x="1933" y="1591"/>
              <a:ext cx="7" cy="2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82" name="Line 331"/>
            <p:cNvSpPr>
              <a:spLocks noChangeShapeType="1"/>
            </p:cNvSpPr>
            <p:nvPr/>
          </p:nvSpPr>
          <p:spPr bwMode="auto">
            <a:xfrm flipV="1">
              <a:off x="1940" y="1326"/>
              <a:ext cx="1" cy="1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83" name="Rectangle 332"/>
            <p:cNvSpPr>
              <a:spLocks noChangeArrowheads="1"/>
            </p:cNvSpPr>
            <p:nvPr/>
          </p:nvSpPr>
          <p:spPr bwMode="auto">
            <a:xfrm>
              <a:off x="2168" y="1152"/>
              <a:ext cx="155" cy="15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84" name="Rectangle 333"/>
            <p:cNvSpPr>
              <a:spLocks noChangeArrowheads="1"/>
            </p:cNvSpPr>
            <p:nvPr/>
          </p:nvSpPr>
          <p:spPr bwMode="auto">
            <a:xfrm>
              <a:off x="2213" y="1161"/>
              <a:ext cx="78"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DocumentList</a:t>
              </a:r>
              <a:endParaRPr lang="en-US" altLang="zh-CN" sz="1200" b="1">
                <a:latin typeface="Arial Narrow" pitchFamily="34" charset="0"/>
              </a:endParaRPr>
            </a:p>
          </p:txBody>
        </p:sp>
        <p:sp>
          <p:nvSpPr>
            <p:cNvPr id="25885" name="Line 334"/>
            <p:cNvSpPr>
              <a:spLocks noChangeShapeType="1"/>
            </p:cNvSpPr>
            <p:nvPr/>
          </p:nvSpPr>
          <p:spPr bwMode="auto">
            <a:xfrm>
              <a:off x="2168" y="1199"/>
              <a:ext cx="1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86" name="Line 335"/>
            <p:cNvSpPr>
              <a:spLocks noChangeShapeType="1"/>
            </p:cNvSpPr>
            <p:nvPr/>
          </p:nvSpPr>
          <p:spPr bwMode="auto">
            <a:xfrm>
              <a:off x="2168" y="1207"/>
              <a:ext cx="1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887" name="Picture 3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 y="121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88" name="Picture 3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2" y="121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89" name="Picture 3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 y="121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90" name="Rectangle 339"/>
            <p:cNvSpPr>
              <a:spLocks noChangeArrowheads="1"/>
            </p:cNvSpPr>
            <p:nvPr/>
          </p:nvSpPr>
          <p:spPr bwMode="auto">
            <a:xfrm>
              <a:off x="2193" y="1219"/>
              <a:ext cx="33"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add( )</a:t>
              </a:r>
              <a:endParaRPr lang="en-US" altLang="zh-CN" sz="1200" b="1">
                <a:latin typeface="Arial Narrow" pitchFamily="34" charset="0"/>
              </a:endParaRPr>
            </a:p>
          </p:txBody>
        </p:sp>
        <p:pic>
          <p:nvPicPr>
            <p:cNvPr id="25891" name="Picture 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 y="123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92" name="Picture 3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2" y="123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893" name="Picture 3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2" y="123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94" name="Rectangle 343"/>
            <p:cNvSpPr>
              <a:spLocks noChangeArrowheads="1"/>
            </p:cNvSpPr>
            <p:nvPr/>
          </p:nvSpPr>
          <p:spPr bwMode="auto">
            <a:xfrm>
              <a:off x="2193" y="1236"/>
              <a:ext cx="46"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delete( )</a:t>
              </a:r>
              <a:endParaRPr lang="en-US" altLang="zh-CN" sz="1200" b="1">
                <a:latin typeface="Arial Narrow" pitchFamily="34" charset="0"/>
              </a:endParaRPr>
            </a:p>
          </p:txBody>
        </p:sp>
        <p:sp>
          <p:nvSpPr>
            <p:cNvPr id="25895" name="Rectangle 344"/>
            <p:cNvSpPr>
              <a:spLocks noChangeArrowheads="1"/>
            </p:cNvSpPr>
            <p:nvPr/>
          </p:nvSpPr>
          <p:spPr bwMode="auto">
            <a:xfrm>
              <a:off x="2424" y="1177"/>
              <a:ext cx="143" cy="40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896" name="Rectangle 345"/>
            <p:cNvSpPr>
              <a:spLocks noChangeArrowheads="1"/>
            </p:cNvSpPr>
            <p:nvPr/>
          </p:nvSpPr>
          <p:spPr bwMode="auto">
            <a:xfrm>
              <a:off x="2471" y="1186"/>
              <a:ext cx="58"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Document</a:t>
              </a:r>
              <a:endParaRPr lang="en-US" altLang="zh-CN" sz="1200" b="1">
                <a:latin typeface="Arial Narrow" pitchFamily="34" charset="0"/>
              </a:endParaRPr>
            </a:p>
          </p:txBody>
        </p:sp>
        <p:sp>
          <p:nvSpPr>
            <p:cNvPr id="25897" name="Line 346"/>
            <p:cNvSpPr>
              <a:spLocks noChangeShapeType="1"/>
            </p:cNvSpPr>
            <p:nvPr/>
          </p:nvSpPr>
          <p:spPr bwMode="auto">
            <a:xfrm>
              <a:off x="2424" y="1224"/>
              <a:ext cx="1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98" name="Line 347"/>
            <p:cNvSpPr>
              <a:spLocks noChangeShapeType="1"/>
            </p:cNvSpPr>
            <p:nvPr/>
          </p:nvSpPr>
          <p:spPr bwMode="auto">
            <a:xfrm>
              <a:off x="2424" y="1283"/>
              <a:ext cx="1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899" name="Picture 3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 y="1227"/>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0" name="Picture 3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 y="1227"/>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1" name="Picture 3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 y="1227"/>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02" name="Rectangle 351"/>
            <p:cNvSpPr>
              <a:spLocks noChangeArrowheads="1"/>
            </p:cNvSpPr>
            <p:nvPr/>
          </p:nvSpPr>
          <p:spPr bwMode="auto">
            <a:xfrm>
              <a:off x="2449" y="1227"/>
              <a:ext cx="55"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name : int</a:t>
              </a:r>
              <a:endParaRPr lang="en-US" altLang="zh-CN" sz="1200" b="1">
                <a:latin typeface="Arial Narrow" pitchFamily="34" charset="0"/>
              </a:endParaRPr>
            </a:p>
          </p:txBody>
        </p:sp>
        <p:pic>
          <p:nvPicPr>
            <p:cNvPr id="25903" name="Picture 3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 y="1244"/>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4" name="Picture 3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 y="1244"/>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5" name="Picture 3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 y="1244"/>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06" name="Rectangle 355"/>
            <p:cNvSpPr>
              <a:spLocks noChangeArrowheads="1"/>
            </p:cNvSpPr>
            <p:nvPr/>
          </p:nvSpPr>
          <p:spPr bwMode="auto">
            <a:xfrm>
              <a:off x="2449" y="1244"/>
              <a:ext cx="54"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docid : int</a:t>
              </a:r>
              <a:endParaRPr lang="en-US" altLang="zh-CN" sz="1200" b="1">
                <a:latin typeface="Arial Narrow" pitchFamily="34" charset="0"/>
              </a:endParaRPr>
            </a:p>
          </p:txBody>
        </p:sp>
        <p:pic>
          <p:nvPicPr>
            <p:cNvPr id="25907" name="Picture 3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 y="1261"/>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8" name="Picture 3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 y="1261"/>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09" name="Picture 3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8" y="1261"/>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10" name="Rectangle 359"/>
            <p:cNvSpPr>
              <a:spLocks noChangeArrowheads="1"/>
            </p:cNvSpPr>
            <p:nvPr/>
          </p:nvSpPr>
          <p:spPr bwMode="auto">
            <a:xfrm>
              <a:off x="2449" y="1261"/>
              <a:ext cx="76"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numField : int</a:t>
              </a:r>
              <a:endParaRPr lang="en-US" altLang="zh-CN" sz="1200" b="1">
                <a:latin typeface="Arial Narrow" pitchFamily="34" charset="0"/>
              </a:endParaRPr>
            </a:p>
          </p:txBody>
        </p:sp>
        <p:pic>
          <p:nvPicPr>
            <p:cNvPr id="25911" name="Picture 3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295"/>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12" name="Picture 3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8" y="1295"/>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13" name="Picture 3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295"/>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14" name="Rectangle 363"/>
            <p:cNvSpPr>
              <a:spLocks noChangeArrowheads="1"/>
            </p:cNvSpPr>
            <p:nvPr/>
          </p:nvSpPr>
          <p:spPr bwMode="auto">
            <a:xfrm>
              <a:off x="2449" y="1295"/>
              <a:ext cx="2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get( )</a:t>
              </a:r>
              <a:endParaRPr lang="en-US" altLang="zh-CN" sz="1200" b="1">
                <a:latin typeface="Arial Narrow" pitchFamily="34" charset="0"/>
              </a:endParaRPr>
            </a:p>
          </p:txBody>
        </p:sp>
        <p:pic>
          <p:nvPicPr>
            <p:cNvPr id="25915" name="Picture 3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12"/>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16" name="Picture 36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8" y="1312"/>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17" name="Picture 3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12"/>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18" name="Rectangle 367"/>
            <p:cNvSpPr>
              <a:spLocks noChangeArrowheads="1"/>
            </p:cNvSpPr>
            <p:nvPr/>
          </p:nvSpPr>
          <p:spPr bwMode="auto">
            <a:xfrm>
              <a:off x="2449" y="1312"/>
              <a:ext cx="40"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open( )</a:t>
              </a:r>
              <a:endParaRPr lang="en-US" altLang="zh-CN" sz="1200" b="1">
                <a:latin typeface="Arial Narrow" pitchFamily="34" charset="0"/>
              </a:endParaRPr>
            </a:p>
          </p:txBody>
        </p:sp>
        <p:pic>
          <p:nvPicPr>
            <p:cNvPr id="25919" name="Picture 3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2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20" name="Picture 3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28" y="132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21" name="Picture 3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29"/>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22" name="Rectangle 371"/>
            <p:cNvSpPr>
              <a:spLocks noChangeArrowheads="1"/>
            </p:cNvSpPr>
            <p:nvPr/>
          </p:nvSpPr>
          <p:spPr bwMode="auto">
            <a:xfrm>
              <a:off x="2449" y="1329"/>
              <a:ext cx="41"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close( )</a:t>
              </a:r>
              <a:endParaRPr lang="en-US" altLang="zh-CN" sz="1200" b="1">
                <a:latin typeface="Arial Narrow" pitchFamily="34" charset="0"/>
              </a:endParaRPr>
            </a:p>
          </p:txBody>
        </p:sp>
        <p:pic>
          <p:nvPicPr>
            <p:cNvPr id="25923" name="Picture 3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4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24" name="Picture 37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28" y="134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25" name="Picture 3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46"/>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26" name="Rectangle 375"/>
            <p:cNvSpPr>
              <a:spLocks noChangeArrowheads="1"/>
            </p:cNvSpPr>
            <p:nvPr/>
          </p:nvSpPr>
          <p:spPr bwMode="auto">
            <a:xfrm>
              <a:off x="2449" y="1346"/>
              <a:ext cx="37"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read( )</a:t>
              </a:r>
              <a:endParaRPr lang="en-US" altLang="zh-CN" sz="1200" b="1">
                <a:latin typeface="Arial Narrow" pitchFamily="34" charset="0"/>
              </a:endParaRPr>
            </a:p>
          </p:txBody>
        </p:sp>
        <p:pic>
          <p:nvPicPr>
            <p:cNvPr id="25927" name="Picture 3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63"/>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28" name="Picture 37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28" y="1363"/>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29" name="Picture 3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63"/>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30" name="Rectangle 379"/>
            <p:cNvSpPr>
              <a:spLocks noChangeArrowheads="1"/>
            </p:cNvSpPr>
            <p:nvPr/>
          </p:nvSpPr>
          <p:spPr bwMode="auto">
            <a:xfrm>
              <a:off x="2449" y="1363"/>
              <a:ext cx="7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sortFileList( )</a:t>
              </a:r>
              <a:endParaRPr lang="en-US" altLang="zh-CN" sz="1200" b="1">
                <a:latin typeface="Arial Narrow" pitchFamily="34" charset="0"/>
              </a:endParaRPr>
            </a:p>
          </p:txBody>
        </p:sp>
        <p:pic>
          <p:nvPicPr>
            <p:cNvPr id="25931" name="Picture 3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80"/>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32" name="Picture 3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28" y="1380"/>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33" name="Picture 3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80"/>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34" name="Rectangle 383"/>
            <p:cNvSpPr>
              <a:spLocks noChangeArrowheads="1"/>
            </p:cNvSpPr>
            <p:nvPr/>
          </p:nvSpPr>
          <p:spPr bwMode="auto">
            <a:xfrm>
              <a:off x="2449" y="1380"/>
              <a:ext cx="46"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create( )</a:t>
              </a:r>
              <a:endParaRPr lang="en-US" altLang="zh-CN" sz="1200" b="1">
                <a:latin typeface="Arial Narrow" pitchFamily="34" charset="0"/>
              </a:endParaRPr>
            </a:p>
          </p:txBody>
        </p:sp>
        <p:pic>
          <p:nvPicPr>
            <p:cNvPr id="25935" name="Picture 3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97"/>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36" name="Picture 38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28" y="1397"/>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37" name="Picture 3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 y="1397"/>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38" name="Rectangle 387"/>
            <p:cNvSpPr>
              <a:spLocks noChangeArrowheads="1"/>
            </p:cNvSpPr>
            <p:nvPr/>
          </p:nvSpPr>
          <p:spPr bwMode="auto">
            <a:xfrm>
              <a:off x="2449" y="1397"/>
              <a:ext cx="8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fillDocument( )</a:t>
              </a:r>
              <a:endParaRPr lang="en-US" altLang="zh-CN" sz="1200" b="1">
                <a:latin typeface="Arial Narrow" pitchFamily="34" charset="0"/>
              </a:endParaRPr>
            </a:p>
          </p:txBody>
        </p:sp>
        <p:sp>
          <p:nvSpPr>
            <p:cNvPr id="25939" name="Line 388"/>
            <p:cNvSpPr>
              <a:spLocks noChangeShapeType="1"/>
            </p:cNvSpPr>
            <p:nvPr/>
          </p:nvSpPr>
          <p:spPr bwMode="auto">
            <a:xfrm flipH="1" flipV="1">
              <a:off x="2323" y="1275"/>
              <a:ext cx="50" cy="3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40" name="Freeform 389"/>
            <p:cNvSpPr>
              <a:spLocks/>
            </p:cNvSpPr>
            <p:nvPr/>
          </p:nvSpPr>
          <p:spPr bwMode="auto">
            <a:xfrm>
              <a:off x="2323" y="1273"/>
              <a:ext cx="22" cy="17"/>
            </a:xfrm>
            <a:custGeom>
              <a:avLst/>
              <a:gdLst>
                <a:gd name="T0" fmla="*/ 0 w 65"/>
                <a:gd name="T1" fmla="*/ 2 h 36"/>
                <a:gd name="T2" fmla="*/ 14 w 65"/>
                <a:gd name="T3" fmla="*/ 0 h 36"/>
                <a:gd name="T4" fmla="*/ 22 w 65"/>
                <a:gd name="T5" fmla="*/ 15 h 36"/>
                <a:gd name="T6" fmla="*/ 8 w 65"/>
                <a:gd name="T7" fmla="*/ 17 h 36"/>
                <a:gd name="T8" fmla="*/ 0 w 65"/>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36">
                  <a:moveTo>
                    <a:pt x="0" y="5"/>
                  </a:moveTo>
                  <a:lnTo>
                    <a:pt x="41" y="0"/>
                  </a:lnTo>
                  <a:lnTo>
                    <a:pt x="65" y="32"/>
                  </a:lnTo>
                  <a:lnTo>
                    <a:pt x="25" y="36"/>
                  </a:lnTo>
                  <a:lnTo>
                    <a:pt x="0" y="5"/>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25941" name="Line 390"/>
            <p:cNvSpPr>
              <a:spLocks noChangeShapeType="1"/>
            </p:cNvSpPr>
            <p:nvPr/>
          </p:nvSpPr>
          <p:spPr bwMode="auto">
            <a:xfrm>
              <a:off x="2373" y="1305"/>
              <a:ext cx="50"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42" name="Line 391"/>
            <p:cNvSpPr>
              <a:spLocks noChangeShapeType="1"/>
            </p:cNvSpPr>
            <p:nvPr/>
          </p:nvSpPr>
          <p:spPr bwMode="auto">
            <a:xfrm flipH="1" flipV="1">
              <a:off x="2412" y="1318"/>
              <a:ext cx="11" cy="1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43" name="Line 392"/>
            <p:cNvSpPr>
              <a:spLocks noChangeShapeType="1"/>
            </p:cNvSpPr>
            <p:nvPr/>
          </p:nvSpPr>
          <p:spPr bwMode="auto">
            <a:xfrm flipH="1">
              <a:off x="2406" y="1336"/>
              <a:ext cx="17" cy="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44" name="Rectangle 393"/>
            <p:cNvSpPr>
              <a:spLocks noChangeArrowheads="1"/>
            </p:cNvSpPr>
            <p:nvPr/>
          </p:nvSpPr>
          <p:spPr bwMode="auto">
            <a:xfrm>
              <a:off x="2224" y="1376"/>
              <a:ext cx="2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fList</a:t>
              </a:r>
              <a:endParaRPr lang="en-US" altLang="zh-CN" sz="1200" b="1">
                <a:latin typeface="Arial Narrow" pitchFamily="34" charset="0"/>
              </a:endParaRPr>
            </a:p>
          </p:txBody>
        </p:sp>
        <p:sp>
          <p:nvSpPr>
            <p:cNvPr id="25945" name="Rectangle 394"/>
            <p:cNvSpPr>
              <a:spLocks noChangeArrowheads="1"/>
            </p:cNvSpPr>
            <p:nvPr/>
          </p:nvSpPr>
          <p:spPr bwMode="auto">
            <a:xfrm>
              <a:off x="2223" y="1437"/>
              <a:ext cx="7"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1</a:t>
              </a:r>
              <a:endParaRPr lang="en-US" altLang="zh-CN" sz="1200" b="1">
                <a:latin typeface="Arial Narrow" pitchFamily="34" charset="0"/>
              </a:endParaRPr>
            </a:p>
          </p:txBody>
        </p:sp>
        <p:sp>
          <p:nvSpPr>
            <p:cNvPr id="25946" name="Rectangle 395"/>
            <p:cNvSpPr>
              <a:spLocks noChangeArrowheads="1"/>
            </p:cNvSpPr>
            <p:nvPr/>
          </p:nvSpPr>
          <p:spPr bwMode="auto">
            <a:xfrm>
              <a:off x="2083" y="1341"/>
              <a:ext cx="130" cy="157"/>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47" name="Rectangle 396"/>
            <p:cNvSpPr>
              <a:spLocks noChangeArrowheads="1"/>
            </p:cNvSpPr>
            <p:nvPr/>
          </p:nvSpPr>
          <p:spPr bwMode="auto">
            <a:xfrm>
              <a:off x="2131" y="1350"/>
              <a:ext cx="41"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FileList</a:t>
              </a:r>
              <a:endParaRPr lang="en-US" altLang="zh-CN" sz="1200" b="1">
                <a:latin typeface="Arial Narrow" pitchFamily="34" charset="0"/>
              </a:endParaRPr>
            </a:p>
          </p:txBody>
        </p:sp>
        <p:sp>
          <p:nvSpPr>
            <p:cNvPr id="25948" name="Line 397"/>
            <p:cNvSpPr>
              <a:spLocks noChangeShapeType="1"/>
            </p:cNvSpPr>
            <p:nvPr/>
          </p:nvSpPr>
          <p:spPr bwMode="auto">
            <a:xfrm>
              <a:off x="2083" y="1388"/>
              <a:ext cx="1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49" name="Line 398"/>
            <p:cNvSpPr>
              <a:spLocks noChangeShapeType="1"/>
            </p:cNvSpPr>
            <p:nvPr/>
          </p:nvSpPr>
          <p:spPr bwMode="auto">
            <a:xfrm>
              <a:off x="2083" y="1396"/>
              <a:ext cx="13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950" name="Picture 3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 y="1409"/>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51" name="Picture 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 y="1409"/>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52" name="Picture 4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 y="1409"/>
              <a:ext cx="2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53" name="Rectangle 402"/>
            <p:cNvSpPr>
              <a:spLocks noChangeArrowheads="1"/>
            </p:cNvSpPr>
            <p:nvPr/>
          </p:nvSpPr>
          <p:spPr bwMode="auto">
            <a:xfrm>
              <a:off x="2109" y="1409"/>
              <a:ext cx="3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add( )</a:t>
              </a:r>
              <a:endParaRPr lang="en-US" altLang="zh-CN" sz="1200" b="1">
                <a:latin typeface="Arial Narrow" pitchFamily="34" charset="0"/>
              </a:endParaRPr>
            </a:p>
          </p:txBody>
        </p:sp>
        <p:pic>
          <p:nvPicPr>
            <p:cNvPr id="25954" name="Picture 4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 y="142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55" name="Picture 4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 y="142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56" name="Picture 4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 y="1425"/>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57" name="Rectangle 406"/>
            <p:cNvSpPr>
              <a:spLocks noChangeArrowheads="1"/>
            </p:cNvSpPr>
            <p:nvPr/>
          </p:nvSpPr>
          <p:spPr bwMode="auto">
            <a:xfrm>
              <a:off x="2109" y="1425"/>
              <a:ext cx="46"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delete( )</a:t>
              </a:r>
              <a:endParaRPr lang="en-US" altLang="zh-CN" sz="1200" b="1">
                <a:latin typeface="Arial Narrow" pitchFamily="34" charset="0"/>
              </a:endParaRPr>
            </a:p>
          </p:txBody>
        </p:sp>
        <p:sp>
          <p:nvSpPr>
            <p:cNvPr id="25958" name="Line 407"/>
            <p:cNvSpPr>
              <a:spLocks noChangeShapeType="1"/>
            </p:cNvSpPr>
            <p:nvPr/>
          </p:nvSpPr>
          <p:spPr bwMode="auto">
            <a:xfrm flipV="1">
              <a:off x="2318" y="1388"/>
              <a:ext cx="105"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59" name="Freeform 408"/>
            <p:cNvSpPr>
              <a:spLocks/>
            </p:cNvSpPr>
            <p:nvPr/>
          </p:nvSpPr>
          <p:spPr bwMode="auto">
            <a:xfrm>
              <a:off x="2400" y="1380"/>
              <a:ext cx="23" cy="18"/>
            </a:xfrm>
            <a:custGeom>
              <a:avLst/>
              <a:gdLst>
                <a:gd name="T0" fmla="*/ 23 w 70"/>
                <a:gd name="T1" fmla="*/ 8 h 38"/>
                <a:gd name="T2" fmla="*/ 12 w 70"/>
                <a:gd name="T3" fmla="*/ 18 h 38"/>
                <a:gd name="T4" fmla="*/ 0 w 70"/>
                <a:gd name="T5" fmla="*/ 10 h 38"/>
                <a:gd name="T6" fmla="*/ 11 w 70"/>
                <a:gd name="T7" fmla="*/ 0 h 38"/>
                <a:gd name="T8" fmla="*/ 23 w 70"/>
                <a:gd name="T9" fmla="*/ 8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 h="38">
                  <a:moveTo>
                    <a:pt x="70" y="17"/>
                  </a:moveTo>
                  <a:lnTo>
                    <a:pt x="36" y="38"/>
                  </a:lnTo>
                  <a:lnTo>
                    <a:pt x="0" y="22"/>
                  </a:lnTo>
                  <a:lnTo>
                    <a:pt x="34" y="0"/>
                  </a:lnTo>
                  <a:lnTo>
                    <a:pt x="70" y="17"/>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25960" name="Line 409"/>
            <p:cNvSpPr>
              <a:spLocks noChangeShapeType="1"/>
            </p:cNvSpPr>
            <p:nvPr/>
          </p:nvSpPr>
          <p:spPr bwMode="auto">
            <a:xfrm flipH="1">
              <a:off x="2213" y="1400"/>
              <a:ext cx="105"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61" name="Rectangle 410"/>
            <p:cNvSpPr>
              <a:spLocks noChangeArrowheads="1"/>
            </p:cNvSpPr>
            <p:nvPr/>
          </p:nvSpPr>
          <p:spPr bwMode="auto">
            <a:xfrm>
              <a:off x="2223" y="1437"/>
              <a:ext cx="7"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1</a:t>
              </a:r>
              <a:endParaRPr lang="en-US" altLang="zh-CN" sz="1200" b="1">
                <a:latin typeface="Arial Narrow" pitchFamily="34" charset="0"/>
              </a:endParaRPr>
            </a:p>
          </p:txBody>
        </p:sp>
        <p:sp>
          <p:nvSpPr>
            <p:cNvPr id="25962" name="Line 411"/>
            <p:cNvSpPr>
              <a:spLocks noChangeShapeType="1"/>
            </p:cNvSpPr>
            <p:nvPr/>
          </p:nvSpPr>
          <p:spPr bwMode="auto">
            <a:xfrm>
              <a:off x="2213" y="1412"/>
              <a:ext cx="16" cy="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63" name="Line 412"/>
            <p:cNvSpPr>
              <a:spLocks noChangeShapeType="1"/>
            </p:cNvSpPr>
            <p:nvPr/>
          </p:nvSpPr>
          <p:spPr bwMode="auto">
            <a:xfrm flipV="1">
              <a:off x="2213" y="1401"/>
              <a:ext cx="15" cy="11"/>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64" name="Rectangle 413"/>
            <p:cNvSpPr>
              <a:spLocks noChangeArrowheads="1"/>
            </p:cNvSpPr>
            <p:nvPr/>
          </p:nvSpPr>
          <p:spPr bwMode="auto">
            <a:xfrm>
              <a:off x="2084" y="1607"/>
              <a:ext cx="128" cy="129"/>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65" name="Rectangle 414"/>
            <p:cNvSpPr>
              <a:spLocks noChangeArrowheads="1"/>
            </p:cNvSpPr>
            <p:nvPr/>
          </p:nvSpPr>
          <p:spPr bwMode="auto">
            <a:xfrm>
              <a:off x="2140" y="1615"/>
              <a:ext cx="22" cy="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File</a:t>
              </a:r>
              <a:endParaRPr lang="en-US" altLang="zh-CN" sz="1200" b="1">
                <a:latin typeface="Arial Narrow" pitchFamily="34" charset="0"/>
              </a:endParaRPr>
            </a:p>
          </p:txBody>
        </p:sp>
        <p:sp>
          <p:nvSpPr>
            <p:cNvPr id="25966" name="Line 415"/>
            <p:cNvSpPr>
              <a:spLocks noChangeShapeType="1"/>
            </p:cNvSpPr>
            <p:nvPr/>
          </p:nvSpPr>
          <p:spPr bwMode="auto">
            <a:xfrm>
              <a:off x="2084" y="1653"/>
              <a:ext cx="1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67" name="Line 416"/>
            <p:cNvSpPr>
              <a:spLocks noChangeShapeType="1"/>
            </p:cNvSpPr>
            <p:nvPr/>
          </p:nvSpPr>
          <p:spPr bwMode="auto">
            <a:xfrm>
              <a:off x="2084" y="1661"/>
              <a:ext cx="1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5968" name="Picture 4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 y="1674"/>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69" name="Picture 4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8" y="1674"/>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970" name="Picture 4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8" y="1674"/>
              <a:ext cx="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971" name="Rectangle 420"/>
            <p:cNvSpPr>
              <a:spLocks noChangeArrowheads="1"/>
            </p:cNvSpPr>
            <p:nvPr/>
          </p:nvSpPr>
          <p:spPr bwMode="auto">
            <a:xfrm>
              <a:off x="2110" y="1674"/>
              <a:ext cx="37"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read( )</a:t>
              </a:r>
              <a:endParaRPr lang="en-US" altLang="zh-CN" sz="1200" b="1">
                <a:latin typeface="Arial Narrow" pitchFamily="34" charset="0"/>
              </a:endParaRPr>
            </a:p>
          </p:txBody>
        </p:sp>
        <p:sp>
          <p:nvSpPr>
            <p:cNvPr id="25972" name="Line 421"/>
            <p:cNvSpPr>
              <a:spLocks noChangeShapeType="1"/>
            </p:cNvSpPr>
            <p:nvPr/>
          </p:nvSpPr>
          <p:spPr bwMode="auto">
            <a:xfrm flipH="1" flipV="1">
              <a:off x="2212" y="1698"/>
              <a:ext cx="103"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73" name="Freeform 422"/>
            <p:cNvSpPr>
              <a:spLocks/>
            </p:cNvSpPr>
            <p:nvPr/>
          </p:nvSpPr>
          <p:spPr bwMode="auto">
            <a:xfrm>
              <a:off x="2212" y="1695"/>
              <a:ext cx="28" cy="27"/>
            </a:xfrm>
            <a:custGeom>
              <a:avLst/>
              <a:gdLst>
                <a:gd name="T0" fmla="*/ 0 w 83"/>
                <a:gd name="T1" fmla="*/ 3 h 53"/>
                <a:gd name="T2" fmla="*/ 28 w 83"/>
                <a:gd name="T3" fmla="*/ 0 h 53"/>
                <a:gd name="T4" fmla="*/ 23 w 83"/>
                <a:gd name="T5" fmla="*/ 27 h 53"/>
                <a:gd name="T6" fmla="*/ 0 w 83"/>
                <a:gd name="T7" fmla="*/ 3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53">
                  <a:moveTo>
                    <a:pt x="0" y="5"/>
                  </a:moveTo>
                  <a:lnTo>
                    <a:pt x="83" y="0"/>
                  </a:lnTo>
                  <a:lnTo>
                    <a:pt x="68" y="53"/>
                  </a:lnTo>
                  <a:lnTo>
                    <a:pt x="0" y="5"/>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25974" name="Line 423"/>
            <p:cNvSpPr>
              <a:spLocks noChangeShapeType="1"/>
            </p:cNvSpPr>
            <p:nvPr/>
          </p:nvSpPr>
          <p:spPr bwMode="auto">
            <a:xfrm flipV="1">
              <a:off x="2148" y="1498"/>
              <a:ext cx="1"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75" name="Freeform 424"/>
            <p:cNvSpPr>
              <a:spLocks/>
            </p:cNvSpPr>
            <p:nvPr/>
          </p:nvSpPr>
          <p:spPr bwMode="auto">
            <a:xfrm>
              <a:off x="2142" y="1498"/>
              <a:ext cx="13" cy="34"/>
            </a:xfrm>
            <a:custGeom>
              <a:avLst/>
              <a:gdLst>
                <a:gd name="T0" fmla="*/ 7 w 39"/>
                <a:gd name="T1" fmla="*/ 0 h 68"/>
                <a:gd name="T2" fmla="*/ 13 w 39"/>
                <a:gd name="T3" fmla="*/ 17 h 68"/>
                <a:gd name="T4" fmla="*/ 7 w 39"/>
                <a:gd name="T5" fmla="*/ 34 h 68"/>
                <a:gd name="T6" fmla="*/ 0 w 39"/>
                <a:gd name="T7" fmla="*/ 17 h 68"/>
                <a:gd name="T8" fmla="*/ 7 w 39"/>
                <a:gd name="T9" fmla="*/ 0 h 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68">
                  <a:moveTo>
                    <a:pt x="20" y="0"/>
                  </a:moveTo>
                  <a:lnTo>
                    <a:pt x="39" y="34"/>
                  </a:lnTo>
                  <a:lnTo>
                    <a:pt x="20" y="68"/>
                  </a:lnTo>
                  <a:lnTo>
                    <a:pt x="0" y="34"/>
                  </a:lnTo>
                  <a:lnTo>
                    <a:pt x="20" y="0"/>
                  </a:lnTo>
                  <a:close/>
                </a:path>
              </a:pathLst>
            </a:custGeom>
            <a:solidFill>
              <a:srgbClr val="FFFFFF"/>
            </a:solidFill>
            <a:ln w="0">
              <a:solidFill>
                <a:srgbClr val="000000"/>
              </a:solidFill>
              <a:prstDash val="solid"/>
              <a:round/>
              <a:headEnd/>
              <a:tailEnd/>
            </a:ln>
          </p:spPr>
          <p:txBody>
            <a:bodyPr/>
            <a:lstStyle/>
            <a:p>
              <a:endParaRPr lang="zh-CN" altLang="en-US"/>
            </a:p>
          </p:txBody>
        </p:sp>
        <p:sp>
          <p:nvSpPr>
            <p:cNvPr id="25976" name="Line 425"/>
            <p:cNvSpPr>
              <a:spLocks noChangeShapeType="1"/>
            </p:cNvSpPr>
            <p:nvPr/>
          </p:nvSpPr>
          <p:spPr bwMode="auto">
            <a:xfrm>
              <a:off x="2148" y="1552"/>
              <a:ext cx="1" cy="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77" name="Line 426"/>
            <p:cNvSpPr>
              <a:spLocks noChangeShapeType="1"/>
            </p:cNvSpPr>
            <p:nvPr/>
          </p:nvSpPr>
          <p:spPr bwMode="auto">
            <a:xfrm flipV="1">
              <a:off x="2148" y="1583"/>
              <a:ext cx="7"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78" name="Line 427"/>
            <p:cNvSpPr>
              <a:spLocks noChangeShapeType="1"/>
            </p:cNvSpPr>
            <p:nvPr/>
          </p:nvSpPr>
          <p:spPr bwMode="auto">
            <a:xfrm flipH="1" flipV="1">
              <a:off x="2142" y="1583"/>
              <a:ext cx="6"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79" name="Line 428"/>
            <p:cNvSpPr>
              <a:spLocks noChangeShapeType="1"/>
            </p:cNvSpPr>
            <p:nvPr/>
          </p:nvSpPr>
          <p:spPr bwMode="auto">
            <a:xfrm>
              <a:off x="2012" y="1308"/>
              <a:ext cx="71" cy="58"/>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80" name="Line 429"/>
            <p:cNvSpPr>
              <a:spLocks noChangeShapeType="1"/>
            </p:cNvSpPr>
            <p:nvPr/>
          </p:nvSpPr>
          <p:spPr bwMode="auto">
            <a:xfrm flipH="1" flipV="1">
              <a:off x="2072" y="1346"/>
              <a:ext cx="11" cy="2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81" name="Line 430"/>
            <p:cNvSpPr>
              <a:spLocks noChangeShapeType="1"/>
            </p:cNvSpPr>
            <p:nvPr/>
          </p:nvSpPr>
          <p:spPr bwMode="auto">
            <a:xfrm flipH="1" flipV="1">
              <a:off x="2066" y="1363"/>
              <a:ext cx="17" cy="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82" name="Line 431"/>
            <p:cNvSpPr>
              <a:spLocks noChangeShapeType="1"/>
            </p:cNvSpPr>
            <p:nvPr/>
          </p:nvSpPr>
          <p:spPr bwMode="auto">
            <a:xfrm flipV="1">
              <a:off x="2012" y="1234"/>
              <a:ext cx="155" cy="10"/>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83" name="Line 432"/>
            <p:cNvSpPr>
              <a:spLocks noChangeShapeType="1"/>
            </p:cNvSpPr>
            <p:nvPr/>
          </p:nvSpPr>
          <p:spPr bwMode="auto">
            <a:xfrm flipH="1">
              <a:off x="2152" y="1234"/>
              <a:ext cx="15" cy="1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84" name="Line 433"/>
            <p:cNvSpPr>
              <a:spLocks noChangeShapeType="1"/>
            </p:cNvSpPr>
            <p:nvPr/>
          </p:nvSpPr>
          <p:spPr bwMode="auto">
            <a:xfrm flipH="1" flipV="1">
              <a:off x="2151" y="1226"/>
              <a:ext cx="16" cy="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85" name="Freeform 434"/>
            <p:cNvSpPr>
              <a:spLocks/>
            </p:cNvSpPr>
            <p:nvPr/>
          </p:nvSpPr>
          <p:spPr bwMode="auto">
            <a:xfrm>
              <a:off x="2637" y="1305"/>
              <a:ext cx="144" cy="105"/>
            </a:xfrm>
            <a:custGeom>
              <a:avLst/>
              <a:gdLst>
                <a:gd name="T0" fmla="*/ 0 w 332"/>
                <a:gd name="T1" fmla="*/ 0 h 168"/>
                <a:gd name="T2" fmla="*/ 128 w 332"/>
                <a:gd name="T3" fmla="*/ 0 h 168"/>
                <a:gd name="T4" fmla="*/ 144 w 332"/>
                <a:gd name="T5" fmla="*/ 23 h 168"/>
                <a:gd name="T6" fmla="*/ 144 w 332"/>
                <a:gd name="T7" fmla="*/ 105 h 168"/>
                <a:gd name="T8" fmla="*/ 0 w 332"/>
                <a:gd name="T9" fmla="*/ 105 h 168"/>
                <a:gd name="T10" fmla="*/ 0 w 332"/>
                <a:gd name="T11" fmla="*/ 0 h 1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2" h="168">
                  <a:moveTo>
                    <a:pt x="0" y="0"/>
                  </a:moveTo>
                  <a:lnTo>
                    <a:pt x="296" y="0"/>
                  </a:lnTo>
                  <a:lnTo>
                    <a:pt x="332" y="36"/>
                  </a:lnTo>
                  <a:lnTo>
                    <a:pt x="332" y="168"/>
                  </a:lnTo>
                  <a:lnTo>
                    <a:pt x="0" y="168"/>
                  </a:lnTo>
                  <a:lnTo>
                    <a:pt x="0"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86" name="Freeform 435"/>
            <p:cNvSpPr>
              <a:spLocks/>
            </p:cNvSpPr>
            <p:nvPr/>
          </p:nvSpPr>
          <p:spPr bwMode="auto">
            <a:xfrm>
              <a:off x="2766" y="1305"/>
              <a:ext cx="15" cy="22"/>
            </a:xfrm>
            <a:custGeom>
              <a:avLst/>
              <a:gdLst>
                <a:gd name="T0" fmla="*/ 0 w 36"/>
                <a:gd name="T1" fmla="*/ 0 h 36"/>
                <a:gd name="T2" fmla="*/ 0 w 36"/>
                <a:gd name="T3" fmla="*/ 22 h 36"/>
                <a:gd name="T4" fmla="*/ 15 w 36"/>
                <a:gd name="T5" fmla="*/ 22 h 36"/>
                <a:gd name="T6" fmla="*/ 0 60000 65536"/>
                <a:gd name="T7" fmla="*/ 0 60000 65536"/>
                <a:gd name="T8" fmla="*/ 0 60000 65536"/>
              </a:gdLst>
              <a:ahLst/>
              <a:cxnLst>
                <a:cxn ang="T6">
                  <a:pos x="T0" y="T1"/>
                </a:cxn>
                <a:cxn ang="T7">
                  <a:pos x="T2" y="T3"/>
                </a:cxn>
                <a:cxn ang="T8">
                  <a:pos x="T4" y="T5"/>
                </a:cxn>
              </a:cxnLst>
              <a:rect l="0" t="0" r="r" b="b"/>
              <a:pathLst>
                <a:path w="36" h="36">
                  <a:moveTo>
                    <a:pt x="0" y="0"/>
                  </a:moveTo>
                  <a:lnTo>
                    <a:pt x="0" y="36"/>
                  </a:lnTo>
                  <a:lnTo>
                    <a:pt x="36" y="36"/>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987" name="Rectangle 436"/>
            <p:cNvSpPr>
              <a:spLocks noChangeArrowheads="1"/>
            </p:cNvSpPr>
            <p:nvPr/>
          </p:nvSpPr>
          <p:spPr bwMode="auto">
            <a:xfrm>
              <a:off x="2643" y="1309"/>
              <a:ext cx="73"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read() fill the </a:t>
              </a:r>
              <a:endParaRPr lang="en-US" altLang="zh-CN" sz="1200" b="1">
                <a:latin typeface="Arial Narrow" pitchFamily="34" charset="0"/>
              </a:endParaRPr>
            </a:p>
          </p:txBody>
        </p:sp>
        <p:sp>
          <p:nvSpPr>
            <p:cNvPr id="25988" name="Rectangle 437"/>
            <p:cNvSpPr>
              <a:spLocks noChangeArrowheads="1"/>
            </p:cNvSpPr>
            <p:nvPr/>
          </p:nvSpPr>
          <p:spPr bwMode="auto">
            <a:xfrm>
              <a:off x="2643" y="1326"/>
              <a:ext cx="34"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spcBef>
                  <a:spcPct val="40000"/>
                </a:spcBef>
              </a:pPr>
              <a:r>
                <a:rPr lang="en-US" altLang="zh-CN" sz="200">
                  <a:solidFill>
                    <a:srgbClr val="000000"/>
                  </a:solidFill>
                </a:rPr>
                <a:t>code..</a:t>
              </a:r>
              <a:endParaRPr lang="en-US" altLang="zh-CN" sz="1200" b="1">
                <a:latin typeface="Arial Narrow" pitchFamily="34" charset="0"/>
              </a:endParaRPr>
            </a:p>
          </p:txBody>
        </p:sp>
        <p:sp>
          <p:nvSpPr>
            <p:cNvPr id="25989" name="Line 438"/>
            <p:cNvSpPr>
              <a:spLocks noChangeShapeType="1"/>
            </p:cNvSpPr>
            <p:nvPr/>
          </p:nvSpPr>
          <p:spPr bwMode="auto">
            <a:xfrm flipH="1">
              <a:off x="2567" y="1366"/>
              <a:ext cx="70" cy="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828" name="Text Box 439"/>
          <p:cNvSpPr txBox="1">
            <a:spLocks noChangeArrowheads="1"/>
          </p:cNvSpPr>
          <p:nvPr/>
        </p:nvSpPr>
        <p:spPr bwMode="auto">
          <a:xfrm>
            <a:off x="6445250" y="2711450"/>
            <a:ext cx="1555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b="1"/>
              <a:t>Deployment </a:t>
            </a:r>
            <a:br>
              <a:rPr lang="en-US" altLang="zh-CN" b="1"/>
            </a:br>
            <a:r>
              <a:rPr lang="en-US" altLang="zh-CN" b="1"/>
              <a:t>Diagram</a:t>
            </a:r>
          </a:p>
        </p:txBody>
      </p:sp>
    </p:spTree>
  </p:cSld>
  <p:clrMapOvr>
    <a:masterClrMapping/>
  </p:clrMapOvr>
  <p:transition spd="med">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en-US" altLang="zh-CN" sz="2400">
                <a:effectLst>
                  <a:outerShdw blurRad="38100" dist="38100" dir="2700000" algn="tl">
                    <a:srgbClr val="C0C0C0"/>
                  </a:outerShdw>
                </a:effectLst>
                <a:latin typeface="Times New Roman" pitchFamily="18" charset="0"/>
                <a:ea typeface="黑体" pitchFamily="49" charset="-122"/>
              </a:rPr>
              <a:t>UML</a:t>
            </a:r>
            <a:r>
              <a:rPr kumimoji="1" lang="zh-CN" altLang="en-US" sz="2400">
                <a:effectLst>
                  <a:outerShdw blurRad="38100" dist="38100" dir="2700000" algn="tl">
                    <a:srgbClr val="C0C0C0"/>
                  </a:outerShdw>
                </a:effectLst>
                <a:latin typeface="Times New Roman" pitchFamily="18" charset="0"/>
                <a:ea typeface="黑体" pitchFamily="49" charset="-122"/>
              </a:rPr>
              <a:t>模型基本元素</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00213"/>
            <a:ext cx="6897688"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模型组织元素</a:t>
            </a:r>
          </a:p>
        </p:txBody>
      </p:sp>
      <p:sp>
        <p:nvSpPr>
          <p:cNvPr id="27651"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图：最直接的一种组织元素</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模型：</a:t>
            </a:r>
            <a:br>
              <a:rPr kumimoji="1" lang="zh-CN" altLang="en-US"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业务分析模型         </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系统分析模型</a:t>
            </a:r>
            <a:br>
              <a:rPr kumimoji="1" lang="zh-CN" altLang="en-US"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设计模型                 </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实现模型</a:t>
            </a:r>
            <a:br>
              <a:rPr kumimoji="1" lang="zh-CN" altLang="en-US"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测试模型</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视图</a:t>
            </a:r>
            <a:br>
              <a:rPr kumimoji="1" lang="zh-CN" altLang="en-US"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逻辑视图                 </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进程视图</a:t>
            </a:r>
            <a:br>
              <a:rPr kumimoji="1" lang="zh-CN" altLang="en-US" sz="2400" b="1">
                <a:latin typeface="Times New Roman" pitchFamily="18" charset="0"/>
                <a:ea typeface="楷体_GB2312" pitchFamily="49" charset="-122"/>
              </a:rPr>
            </a:b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实现视图                 </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部署视图</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包：视图、模型、子系统、层、包</a:t>
            </a:r>
          </a:p>
        </p:txBody>
      </p:sp>
      <p:pic>
        <p:nvPicPr>
          <p:cNvPr id="27652" name="Picture 4"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13500000" algn="ctr" rotWithShape="0">
                    <a:srgbClr val="002878"/>
                  </a:outerShdw>
                </a:effectLst>
              </a14:hiddenEffects>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视图、模型与图</a:t>
            </a:r>
          </a:p>
        </p:txBody>
      </p:sp>
      <p:pic>
        <p:nvPicPr>
          <p:cNvPr id="28675" name="Picture 3"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13500000" algn="ctr" rotWithShape="0">
                    <a:srgbClr val="002878"/>
                  </a:outerShdw>
                </a:effectLst>
              </a14:hiddenEffects>
            </a:ext>
          </a:extLst>
        </p:spPr>
      </p:pic>
      <p:graphicFrame>
        <p:nvGraphicFramePr>
          <p:cNvPr id="104488" name="Group 40"/>
          <p:cNvGraphicFramePr>
            <a:graphicFrameLocks noGrp="1"/>
          </p:cNvGraphicFramePr>
          <p:nvPr>
            <p:ph/>
          </p:nvPr>
        </p:nvGraphicFramePr>
        <p:xfrm>
          <a:off x="179388" y="1844675"/>
          <a:ext cx="8664575" cy="3475038"/>
        </p:xfrm>
        <a:graphic>
          <a:graphicData uri="http://schemas.openxmlformats.org/drawingml/2006/table">
            <a:tbl>
              <a:tblPr/>
              <a:tblGrid>
                <a:gridCol w="1190625"/>
                <a:gridCol w="2409825"/>
                <a:gridCol w="5064125"/>
              </a:tblGrid>
              <a:tr h="365793">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视图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模型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9">
                <a:tc rowSpan="2">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用例视图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业务</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系统分析模型</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为主</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用例图、交互图、状态机图、类图、交互概述图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93">
                <a:tc vMerge="1">
                  <a:txBody>
                    <a:bodyPr/>
                    <a:lstStyle/>
                    <a:p>
                      <a:endParaRPr lang="zh-CN" altLang="en-US"/>
                    </a:p>
                  </a:txBody>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设计模型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交互图、状态机图、类图、交互概述图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93">
                <a:tc rowSpan="3">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逻辑视图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业务分析模型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类图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93">
                <a:tc vMerge="1">
                  <a:txBody>
                    <a:bodyPr/>
                    <a:lstStyle/>
                    <a:p>
                      <a:endParaRPr lang="zh-CN" altLang="en-US"/>
                    </a:p>
                  </a:txBody>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设计分析模型</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a:t>
                      </a:r>
                      <a:r>
                        <a:rPr kumimoji="0" lang="zh-CN" altLang="en-US" sz="1800" b="0" i="0" u="none" strike="noStrike" cap="none" normalizeH="0" baseline="0" smtClean="0">
                          <a:ln>
                            <a:noFill/>
                          </a:ln>
                          <a:solidFill>
                            <a:schemeClr val="tx1"/>
                          </a:solidFill>
                          <a:effectLst/>
                          <a:latin typeface="Arial" pitchFamily="34" charset="0"/>
                          <a:ea typeface="宋体" pitchFamily="2" charset="-122"/>
                        </a:rPr>
                        <a:t>为主</a:t>
                      </a:r>
                      <a:r>
                        <a:rPr kumimoji="0" lang="en-US" altLang="zh-CN" sz="1800" b="0" i="0" u="none" strike="noStrike" cap="none" normalizeH="0" baseline="0" smtClean="0">
                          <a:ln>
                            <a:noFill/>
                          </a:ln>
                          <a:solidFill>
                            <a:schemeClr val="tx1"/>
                          </a:solidFill>
                          <a:effectLst/>
                          <a:latin typeface="Arial" pitchFamily="34" charset="0"/>
                          <a:ea typeface="宋体" pitchFamily="2" charset="-122"/>
                        </a:rPr>
                        <a:t>)</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类图、交互图、状态机图、对象图、包图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9">
                <a:tc vMerge="1">
                  <a:txBody>
                    <a:bodyPr/>
                    <a:lstStyle/>
                    <a:p>
                      <a:endParaRPr lang="zh-CN" altLang="en-US"/>
                    </a:p>
                  </a:txBody>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设计模型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活动图、交互图、活动图、交互概述图、状态机图、对象图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93">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实现视图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设计模型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构件图、部署图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93">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部署视图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设计模型</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marL="742950" indent="-285750">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marL="1143000" indent="-228600">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marL="1600200" indent="-228600">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marL="2057400" indent="-228600">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marL="25146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marL="29718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marL="34290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marL="3886200" indent="-228600"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Arial" pitchFamily="34" charset="0"/>
                          <a:ea typeface="宋体" pitchFamily="2" charset="-122"/>
                        </a:rPr>
                        <a:t>部署图</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模型修饰元素使用要点与其他元素</a:t>
            </a:r>
          </a:p>
        </p:txBody>
      </p:sp>
      <p:sp>
        <p:nvSpPr>
          <p:cNvPr id="29699"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建模时切忌抠细节、钻牛角尖，例如为聚合</a:t>
            </a:r>
            <a:r>
              <a:rPr kumimoji="1" lang="en-US" altLang="zh-CN" sz="2400" b="1">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组合争论不休、为属于哪些依赖关系而煞费脑筋。模型的修饰元素中，通常只有</a:t>
            </a:r>
            <a:r>
              <a:rPr kumimoji="1" lang="en-US" altLang="zh-CN" sz="2400" b="1">
                <a:latin typeface="Times New Roman" pitchFamily="18" charset="0"/>
                <a:ea typeface="楷体_GB2312" pitchFamily="49" charset="-122"/>
              </a:rPr>
              <a:t>20%</a:t>
            </a:r>
            <a:r>
              <a:rPr kumimoji="1" lang="zh-CN" altLang="en-US" sz="2400" b="1">
                <a:latin typeface="Times New Roman" pitchFamily="18" charset="0"/>
                <a:ea typeface="楷体_GB2312" pitchFamily="49" charset="-122"/>
              </a:rPr>
              <a:t>的使用价值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模型中如果包含过多的修饰元素将会妨碍图的阅读，因此除非必要，不要添加过多的修饰元素</a:t>
            </a:r>
          </a:p>
          <a:p>
            <a:pPr marL="457200" indent="-457200">
              <a:lnSpc>
                <a:spcPct val="125000"/>
              </a:lnSpc>
              <a:spcBef>
                <a:spcPct val="20000"/>
              </a:spcBef>
              <a:buClr>
                <a:srgbClr val="FF0000"/>
              </a:buClr>
              <a:buSzPct val="200000"/>
              <a:buFontTx/>
              <a:buChar char="•"/>
            </a:pPr>
            <a:endParaRPr kumimoji="1" lang="en-US" altLang="zh-CN" sz="2400" b="1">
              <a:latin typeface="Times New Roman" pitchFamily="18" charset="0"/>
              <a:ea typeface="楷体_GB2312" pitchFamily="49" charset="-122"/>
            </a:endParaRPr>
          </a:p>
        </p:txBody>
      </p:sp>
      <p:pic>
        <p:nvPicPr>
          <p:cNvPr id="29700" name="Picture 4"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535488"/>
            <a:ext cx="2971800" cy="2322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13500000" algn="ctr" rotWithShape="0">
                    <a:srgbClr val="002878"/>
                  </a:outerShdw>
                </a:effectLst>
              </a14:hiddenEffects>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en-US" altLang="zh-CN" sz="2400">
                <a:effectLst>
                  <a:outerShdw blurRad="38100" dist="38100" dir="2700000" algn="tl">
                    <a:srgbClr val="C0C0C0"/>
                  </a:outerShdw>
                </a:effectLst>
                <a:latin typeface="Times New Roman" pitchFamily="18" charset="0"/>
                <a:ea typeface="黑体" pitchFamily="49" charset="-122"/>
              </a:rPr>
              <a:t>Rose</a:t>
            </a:r>
            <a:r>
              <a:rPr kumimoji="1" lang="zh-CN" altLang="en-US" sz="2400">
                <a:effectLst>
                  <a:outerShdw blurRad="38100" dist="38100" dir="2700000" algn="tl">
                    <a:srgbClr val="C0C0C0"/>
                  </a:outerShdw>
                </a:effectLst>
                <a:latin typeface="Times New Roman" pitchFamily="18" charset="0"/>
                <a:ea typeface="黑体" pitchFamily="49" charset="-122"/>
              </a:rPr>
              <a:t>操作基础</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268413"/>
            <a:ext cx="69850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4" name="Object 4"/>
          <p:cNvGraphicFramePr>
            <a:graphicFrameLocks noChangeAspect="1"/>
          </p:cNvGraphicFramePr>
          <p:nvPr>
            <p:ph/>
          </p:nvPr>
        </p:nvGraphicFramePr>
        <p:xfrm>
          <a:off x="5838825" y="2852738"/>
          <a:ext cx="3305175" cy="3838575"/>
        </p:xfrm>
        <a:graphic>
          <a:graphicData uri="http://schemas.openxmlformats.org/presentationml/2006/ole">
            <mc:AlternateContent xmlns:mc="http://schemas.openxmlformats.org/markup-compatibility/2006">
              <mc:Choice xmlns:v="urn:schemas-microsoft-com:vml" Requires="v">
                <p:oleObj spid="_x0000_s30725" name="Visio" r:id="rId4" imgW="3304664" imgH="3838138" progId="Visio.Drawing.11">
                  <p:embed/>
                </p:oleObj>
              </mc:Choice>
              <mc:Fallback>
                <p:oleObj name="Visio" r:id="rId4" imgW="3304664" imgH="3838138"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8825" y="2852738"/>
                        <a:ext cx="3305175" cy="3838575"/>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762F00"/>
                                </a:gs>
                              </a:gsLst>
                              <a:path path="shape">
                                <a:fillToRect l="50000" t="50000" r="50000" b="50000"/>
                              </a:path>
                            </a:gra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用例视图的组织方法</a:t>
            </a:r>
          </a:p>
        </p:txBody>
      </p:sp>
      <p:graphicFrame>
        <p:nvGraphicFramePr>
          <p:cNvPr id="31747" name="Object 3"/>
          <p:cNvGraphicFramePr>
            <a:graphicFrameLocks noChangeAspect="1"/>
          </p:cNvGraphicFramePr>
          <p:nvPr>
            <p:ph/>
          </p:nvPr>
        </p:nvGraphicFramePr>
        <p:xfrm>
          <a:off x="5273675" y="1328738"/>
          <a:ext cx="3906838" cy="5529262"/>
        </p:xfrm>
        <a:graphic>
          <a:graphicData uri="http://schemas.openxmlformats.org/presentationml/2006/ole">
            <mc:AlternateContent xmlns:mc="http://schemas.openxmlformats.org/markup-compatibility/2006">
              <mc:Choice xmlns:v="urn:schemas-microsoft-com:vml" Requires="v">
                <p:oleObj spid="_x0000_s31749" name="Visio" r:id="rId3" imgW="3906136" imgH="5528922" progId="Visio.Drawing.11">
                  <p:embed/>
                </p:oleObj>
              </mc:Choice>
              <mc:Fallback>
                <p:oleObj name="Visio" r:id="rId3" imgW="3906136" imgH="5528922"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3675" y="1328738"/>
                        <a:ext cx="3906838" cy="5529262"/>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762F00"/>
                                </a:gs>
                              </a:gsLst>
                              <a:path path="shape">
                                <a:fillToRect l="50000" t="50000" r="50000" b="50000"/>
                              </a:path>
                            </a:gra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Rectangle 4"/>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在</a:t>
            </a:r>
            <a:r>
              <a:rPr kumimoji="1" lang="en-US" altLang="zh-CN" sz="2400" b="1">
                <a:latin typeface="Times New Roman" pitchFamily="18" charset="0"/>
                <a:ea typeface="楷体_GB2312" pitchFamily="49" charset="-122"/>
              </a:rPr>
              <a:t>Use Case View</a:t>
            </a:r>
            <a:r>
              <a:rPr kumimoji="1" lang="zh-CN" altLang="en-US" sz="2400" b="1">
                <a:latin typeface="Times New Roman" pitchFamily="18" charset="0"/>
                <a:ea typeface="楷体_GB2312" pitchFamily="49" charset="-122"/>
              </a:rPr>
              <a:t>中包含了“业务</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模型”和“系统模型”两个包，这</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分别是指业务建模工作流产生的</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业务分析模型、需求及分析工作</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流产生的系统分析模型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用例视图中的子系统与逻辑视图</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中的子系统不一定要完全对应，</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用例视图的子系统与实现模型并</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不建立对应关系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6.1 </a:t>
            </a:r>
            <a:r>
              <a:rPr lang="zh-CN" altLang="en-US" smtClean="0"/>
              <a:t>构件图</a:t>
            </a:r>
            <a:r>
              <a:rPr lang="en-US" altLang="zh-CN" smtClean="0"/>
              <a:t>(</a:t>
            </a:r>
            <a:r>
              <a:rPr lang="en-US" altLang="zh-CN" sz="3600" b="1" smtClean="0">
                <a:ea typeface="楷体_GB2312" pitchFamily="49" charset="-122"/>
              </a:rPr>
              <a:t>Component Diagrams</a:t>
            </a:r>
            <a:r>
              <a:rPr lang="en-US" altLang="zh-CN" smtClean="0"/>
              <a:t>)</a:t>
            </a:r>
          </a:p>
        </p:txBody>
      </p:sp>
      <p:sp>
        <p:nvSpPr>
          <p:cNvPr id="73731" name="Rectangle 3"/>
          <p:cNvSpPr>
            <a:spLocks noGrp="1" noRot="1" noChangeArrowheads="1"/>
          </p:cNvSpPr>
          <p:nvPr>
            <p:ph type="body" idx="1"/>
          </p:nvPr>
        </p:nvSpPr>
        <p:spPr>
          <a:xfrm>
            <a:off x="609600" y="1268413"/>
            <a:ext cx="8153400" cy="5256212"/>
          </a:xfrm>
        </p:spPr>
        <p:txBody>
          <a:bodyPr/>
          <a:lstStyle/>
          <a:p>
            <a:pPr marL="609600" indent="-609600" eaLnBrk="1" hangingPunct="1">
              <a:lnSpc>
                <a:spcPct val="130000"/>
              </a:lnSpc>
              <a:spcBef>
                <a:spcPct val="30000"/>
              </a:spcBef>
              <a:buClr>
                <a:schemeClr val="tx2"/>
              </a:buClr>
              <a:buFont typeface="Wingdings" pitchFamily="2" charset="2"/>
              <a:buNone/>
              <a:defRPr/>
            </a:pPr>
            <a:r>
              <a:rPr kumimoji="1" lang="en-US" altLang="zh-CN" sz="2800" b="1" smtClean="0">
                <a:effectLst>
                  <a:outerShdw blurRad="38100" dist="38100" dir="2700000" algn="tl">
                    <a:srgbClr val="C0C0C0"/>
                  </a:outerShdw>
                </a:effectLst>
              </a:rPr>
              <a:t>1. </a:t>
            </a:r>
            <a:r>
              <a:rPr kumimoji="1" lang="zh-CN" altLang="en-US" sz="2800" b="1" smtClean="0">
                <a:effectLst>
                  <a:outerShdw blurRad="38100" dist="38100" dir="2700000" algn="tl">
                    <a:srgbClr val="C0C0C0"/>
                  </a:outerShdw>
                </a:effectLst>
              </a:rPr>
              <a:t>构件和构件的特点</a:t>
            </a:r>
            <a:endParaRPr lang="zh-CN" altLang="en-US" sz="2800" b="1" smtClean="0"/>
          </a:p>
          <a:p>
            <a:pPr marL="609600" indent="-609600" eaLnBrk="1" hangingPunct="1">
              <a:lnSpc>
                <a:spcPct val="80000"/>
              </a:lnSpc>
              <a:defRPr/>
            </a:pPr>
            <a:r>
              <a:rPr lang="zh-CN" altLang="en-US" sz="2800" b="1" smtClean="0">
                <a:ea typeface="楷体_GB2312" pitchFamily="49" charset="-122"/>
              </a:rPr>
              <a:t>构件是代码的软件模块，一般来说，就是一个实际文件。</a:t>
            </a:r>
            <a:endParaRPr lang="zh-CN" altLang="en-US" sz="2800" b="1" smtClean="0"/>
          </a:p>
          <a:p>
            <a:pPr marL="609600" indent="-609600" eaLnBrk="1" hangingPunct="1">
              <a:lnSpc>
                <a:spcPct val="80000"/>
              </a:lnSpc>
              <a:defRPr/>
            </a:pPr>
            <a:r>
              <a:rPr lang="zh-CN" altLang="en-US" sz="2800" b="1" smtClean="0"/>
              <a:t>构件包括以下类型：</a:t>
            </a:r>
          </a:p>
          <a:p>
            <a:pPr marL="990600" lvl="1" indent="-533400" eaLnBrk="1" hangingPunct="1">
              <a:lnSpc>
                <a:spcPct val="80000"/>
              </a:lnSpc>
              <a:defRPr/>
            </a:pPr>
            <a:r>
              <a:rPr lang="zh-CN" altLang="en-US" sz="2400" b="1" smtClean="0"/>
              <a:t>源代码组件：一个源代码文件或一个包对应的若干个源代码文件。</a:t>
            </a:r>
          </a:p>
          <a:p>
            <a:pPr marL="990600" lvl="1" indent="-533400" eaLnBrk="1" hangingPunct="1">
              <a:lnSpc>
                <a:spcPct val="80000"/>
              </a:lnSpc>
              <a:defRPr/>
            </a:pPr>
            <a:r>
              <a:rPr lang="zh-CN" altLang="en-US" sz="2400" b="1" smtClean="0"/>
              <a:t>二进制组件：一个目标码文件，一个静态的或动态的库文件。</a:t>
            </a:r>
          </a:p>
          <a:p>
            <a:pPr marL="990600" lvl="1" indent="-533400" eaLnBrk="1" hangingPunct="1">
              <a:lnSpc>
                <a:spcPct val="80000"/>
              </a:lnSpc>
              <a:defRPr/>
            </a:pPr>
            <a:r>
              <a:rPr lang="zh-CN" altLang="en-US" sz="2400" b="1" smtClean="0"/>
              <a:t>可执行组件：即可执行程序。</a:t>
            </a:r>
          </a:p>
          <a:p>
            <a:pPr marL="609600" indent="-609600" eaLnBrk="1" hangingPunct="1">
              <a:lnSpc>
                <a:spcPct val="80000"/>
              </a:lnSpc>
              <a:defRPr/>
            </a:pPr>
            <a:r>
              <a:rPr lang="zh-CN" altLang="en-US" sz="2800" b="1" smtClean="0"/>
              <a:t>构件的特点：</a:t>
            </a:r>
          </a:p>
          <a:p>
            <a:pPr marL="609600" indent="-609600" eaLnBrk="1" hangingPunct="1">
              <a:lnSpc>
                <a:spcPct val="80000"/>
              </a:lnSpc>
              <a:buFont typeface="Wingdings" pitchFamily="2" charset="2"/>
              <a:buNone/>
              <a:defRPr/>
            </a:pPr>
            <a:r>
              <a:rPr lang="zh-CN" altLang="en-US" sz="2800" b="1" smtClean="0"/>
              <a:t>　　</a:t>
            </a:r>
            <a:r>
              <a:rPr lang="en-US" altLang="zh-CN" sz="2800" b="1" smtClean="0"/>
              <a:t>A</a:t>
            </a:r>
            <a:r>
              <a:rPr lang="zh-CN" altLang="en-US" sz="2800" b="1" smtClean="0"/>
              <a:t>、构件是物理的</a:t>
            </a:r>
          </a:p>
          <a:p>
            <a:pPr marL="609600" indent="-609600" eaLnBrk="1" hangingPunct="1">
              <a:lnSpc>
                <a:spcPct val="80000"/>
              </a:lnSpc>
              <a:buFont typeface="Wingdings" pitchFamily="2" charset="2"/>
              <a:buNone/>
              <a:defRPr/>
            </a:pPr>
            <a:r>
              <a:rPr lang="zh-CN" altLang="en-US" sz="2800" b="1" smtClean="0"/>
              <a:t>　　</a:t>
            </a:r>
            <a:r>
              <a:rPr lang="en-US" altLang="zh-CN" sz="2800" b="1" smtClean="0"/>
              <a:t>B</a:t>
            </a:r>
            <a:r>
              <a:rPr lang="zh-CN" altLang="en-US" sz="2800" b="1" smtClean="0"/>
              <a:t>、构件是可替代的</a:t>
            </a:r>
          </a:p>
          <a:p>
            <a:pPr marL="609600" indent="-609600" eaLnBrk="1" hangingPunct="1">
              <a:lnSpc>
                <a:spcPct val="80000"/>
              </a:lnSpc>
              <a:buFont typeface="Wingdings" pitchFamily="2" charset="2"/>
              <a:buNone/>
              <a:defRPr/>
            </a:pPr>
            <a:r>
              <a:rPr lang="zh-CN" altLang="en-US" sz="2800" b="1" smtClean="0"/>
              <a:t>　　</a:t>
            </a:r>
            <a:r>
              <a:rPr lang="en-US" altLang="zh-CN" sz="2800" b="1" smtClean="0"/>
              <a:t>C</a:t>
            </a:r>
            <a:r>
              <a:rPr lang="zh-CN" altLang="en-US" sz="2800" b="1" smtClean="0"/>
              <a:t>、构件是系统的一部分</a:t>
            </a:r>
          </a:p>
          <a:p>
            <a:pPr marL="609600" indent="-609600" eaLnBrk="1" hangingPunct="1">
              <a:lnSpc>
                <a:spcPct val="80000"/>
              </a:lnSpc>
              <a:buFont typeface="Wingdings" pitchFamily="2" charset="2"/>
              <a:buAutoNum type="arabicPeriod"/>
              <a:defRPr/>
            </a:pPr>
            <a:endParaRPr lang="en-US" altLang="zh-CN" sz="2800" smtClean="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648200"/>
            <a:ext cx="2362200" cy="137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533400" y="533400"/>
            <a:ext cx="61261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用例视图的组织方法</a:t>
            </a:r>
            <a:r>
              <a:rPr kumimoji="1" lang="en-US" altLang="zh-CN" sz="2400">
                <a:effectLst>
                  <a:outerShdw blurRad="38100" dist="38100" dir="2700000" algn="tl">
                    <a:srgbClr val="C0C0C0"/>
                  </a:outerShdw>
                </a:effectLst>
                <a:latin typeface="Times New Roman" pitchFamily="18" charset="0"/>
                <a:ea typeface="黑体" pitchFamily="49" charset="-122"/>
              </a:rPr>
              <a:t>—</a:t>
            </a:r>
            <a:r>
              <a:rPr kumimoji="1" lang="zh-CN" altLang="en-US" sz="2400">
                <a:effectLst>
                  <a:outerShdw blurRad="38100" dist="38100" dir="2700000" algn="tl">
                    <a:srgbClr val="C0C0C0"/>
                  </a:outerShdw>
                </a:effectLst>
                <a:latin typeface="Times New Roman" pitchFamily="18" charset="0"/>
                <a:ea typeface="黑体" pitchFamily="49" charset="-122"/>
              </a:rPr>
              <a:t>系统分析模型的细化</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484313"/>
            <a:ext cx="712787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逻辑视图的组织方法</a:t>
            </a:r>
          </a:p>
        </p:txBody>
      </p:sp>
      <p:sp>
        <p:nvSpPr>
          <p:cNvPr id="33795" name="Rectangle 3"/>
          <p:cNvSpPr>
            <a:spLocks noChangeArrowheads="1"/>
          </p:cNvSpPr>
          <p:nvPr/>
        </p:nvSpPr>
        <p:spPr bwMode="auto">
          <a:xfrm>
            <a:off x="468313" y="1482725"/>
            <a:ext cx="8070850" cy="453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领域模型即概念模型，这个模型中的</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类将是数据库建模、软件建模的基础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分析模型通过对用例进行分析，引入</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关键的边界类、实体类以及控制类后，</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将新捕获的信息叠加到概念模型之上</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形成的 </a:t>
            </a:r>
          </a:p>
          <a:p>
            <a:pPr marL="457200" indent="-457200">
              <a:lnSpc>
                <a:spcPct val="125000"/>
              </a:lnSpc>
              <a:spcBef>
                <a:spcPct val="20000"/>
              </a:spcBef>
              <a:buClr>
                <a:srgbClr val="FF0000"/>
              </a:buClr>
              <a:buSzPct val="200000"/>
              <a:buFontTx/>
              <a:buChar char="•"/>
            </a:pPr>
            <a:r>
              <a:rPr kumimoji="1" lang="zh-CN" altLang="en-US" sz="2400" b="1">
                <a:latin typeface="Times New Roman" pitchFamily="18" charset="0"/>
                <a:ea typeface="楷体_GB2312" pitchFamily="49" charset="-122"/>
              </a:rPr>
              <a:t>设计模型是逻辑模型的主体，它是在</a:t>
            </a:r>
            <a:br>
              <a:rPr kumimoji="1" lang="zh-CN" altLang="en-US" sz="2400" b="1">
                <a:latin typeface="Times New Roman" pitchFamily="18" charset="0"/>
                <a:ea typeface="楷体_GB2312" pitchFamily="49" charset="-122"/>
              </a:rPr>
            </a:br>
            <a:r>
              <a:rPr kumimoji="1" lang="zh-CN" altLang="en-US" sz="2400" b="1">
                <a:latin typeface="Times New Roman" pitchFamily="18" charset="0"/>
                <a:ea typeface="楷体_GB2312" pitchFamily="49" charset="-122"/>
              </a:rPr>
              <a:t>分析模型的基础上再进一步细化而得 </a:t>
            </a: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1485900"/>
            <a:ext cx="254317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逻辑视图的组织方法</a:t>
            </a:r>
            <a:r>
              <a:rPr kumimoji="1" lang="en-US" altLang="zh-CN" sz="2400">
                <a:effectLst>
                  <a:outerShdw blurRad="38100" dist="38100" dir="2700000" algn="tl">
                    <a:srgbClr val="C0C0C0"/>
                  </a:outerShdw>
                </a:effectLst>
                <a:latin typeface="Times New Roman" pitchFamily="18" charset="0"/>
                <a:ea typeface="黑体" pitchFamily="49" charset="-122"/>
              </a:rPr>
              <a:t>—</a:t>
            </a:r>
            <a:r>
              <a:rPr kumimoji="1" lang="zh-CN" altLang="en-US" sz="2400">
                <a:effectLst>
                  <a:outerShdw blurRad="38100" dist="38100" dir="2700000" algn="tl">
                    <a:srgbClr val="C0C0C0"/>
                  </a:outerShdw>
                </a:effectLst>
                <a:latin typeface="Times New Roman" pitchFamily="18" charset="0"/>
                <a:ea typeface="黑体" pitchFamily="49" charset="-122"/>
              </a:rPr>
              <a:t>组织细节</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28775"/>
            <a:ext cx="8353425" cy="424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533400" y="533400"/>
            <a:ext cx="54784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0000"/>
              </a:lnSpc>
              <a:spcBef>
                <a:spcPct val="30000"/>
              </a:spcBef>
              <a:buClr>
                <a:schemeClr val="tx2"/>
              </a:buClr>
              <a:buFont typeface="Wingdings" pitchFamily="2" charset="2"/>
              <a:buNone/>
              <a:defRPr/>
            </a:pPr>
            <a:r>
              <a:rPr kumimoji="1" lang="zh-CN" altLang="en-US" sz="2400">
                <a:effectLst>
                  <a:outerShdw blurRad="38100" dist="38100" dir="2700000" algn="tl">
                    <a:srgbClr val="C0C0C0"/>
                  </a:outerShdw>
                </a:effectLst>
                <a:latin typeface="Times New Roman" pitchFamily="18" charset="0"/>
                <a:ea typeface="黑体" pitchFamily="49" charset="-122"/>
              </a:rPr>
              <a:t>模型创建流程</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00213"/>
            <a:ext cx="7129463"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2. </a:t>
            </a:r>
            <a:r>
              <a:rPr lang="zh-CN" altLang="en-US" smtClean="0"/>
              <a:t>构件类型</a:t>
            </a:r>
          </a:p>
        </p:txBody>
      </p:sp>
      <p:sp>
        <p:nvSpPr>
          <p:cNvPr id="6147" name="Rectangle 3"/>
          <p:cNvSpPr>
            <a:spLocks noGrp="1" noRot="1" noChangeArrowheads="1"/>
          </p:cNvSpPr>
          <p:nvPr>
            <p:ph type="body" idx="1"/>
          </p:nvPr>
        </p:nvSpPr>
        <p:spPr/>
        <p:txBody>
          <a:bodyPr/>
          <a:lstStyle/>
          <a:p>
            <a:pPr eaLnBrk="1" hangingPunct="1">
              <a:lnSpc>
                <a:spcPct val="90000"/>
              </a:lnSpc>
            </a:pPr>
            <a:r>
              <a:rPr kumimoji="1" lang="zh-CN" altLang="en-US" sz="2800" b="1" smtClean="0"/>
              <a:t>实施构件：这类构件是构成一个可执行系统必要和充分的构件，例如动态链接库、可执行文件，另外还包括如</a:t>
            </a:r>
            <a:r>
              <a:rPr kumimoji="1" lang="en-US" altLang="zh-CN" sz="2800" b="1" smtClean="0"/>
              <a:t>COM+</a:t>
            </a:r>
            <a:r>
              <a:rPr kumimoji="1" lang="zh-CN" altLang="en-US" sz="2800" b="1" smtClean="0"/>
              <a:t>、</a:t>
            </a:r>
            <a:r>
              <a:rPr kumimoji="1" lang="en-US" altLang="zh-CN" sz="2800" b="1" smtClean="0"/>
              <a:t>CORBA</a:t>
            </a:r>
            <a:r>
              <a:rPr kumimoji="1" lang="zh-CN" altLang="en-US" sz="2800" b="1" smtClean="0"/>
              <a:t>及企业级</a:t>
            </a:r>
            <a:r>
              <a:rPr kumimoji="1" lang="en-US" altLang="zh-CN" sz="2800" b="1" smtClean="0"/>
              <a:t>Java Beans</a:t>
            </a:r>
            <a:r>
              <a:rPr kumimoji="1" lang="zh-CN" altLang="en-US" sz="2800" b="1" smtClean="0"/>
              <a:t>、动态</a:t>
            </a:r>
            <a:r>
              <a:rPr kumimoji="1" lang="en-US" altLang="zh-CN" sz="2800" b="1" smtClean="0"/>
              <a:t>Web</a:t>
            </a:r>
            <a:r>
              <a:rPr kumimoji="1" lang="zh-CN" altLang="en-US" sz="2800" b="1" smtClean="0"/>
              <a:t>页面也属于实施构件的一部分</a:t>
            </a:r>
          </a:p>
          <a:p>
            <a:pPr eaLnBrk="1" hangingPunct="1">
              <a:lnSpc>
                <a:spcPct val="90000"/>
              </a:lnSpc>
            </a:pPr>
            <a:r>
              <a:rPr kumimoji="1" lang="zh-CN" altLang="en-US" sz="2800" b="1" smtClean="0"/>
              <a:t>工作产品构件：这类构件主要是开发过程的产物，包括创建实施构件的源代码文件及数据文件。这些构件并不是直接地参与可执行系统，而且用来产生可执行系统的中间工作产品</a:t>
            </a:r>
          </a:p>
          <a:p>
            <a:pPr eaLnBrk="1" hangingPunct="1">
              <a:lnSpc>
                <a:spcPct val="90000"/>
              </a:lnSpc>
            </a:pPr>
            <a:r>
              <a:rPr kumimoji="1" lang="zh-CN" altLang="en-US" sz="2800" b="1" smtClean="0"/>
              <a:t>执行构件：作为一个正在执行的系统的结果而被创建的，例如由</a:t>
            </a:r>
            <a:r>
              <a:rPr kumimoji="1" lang="en-US" altLang="zh-CN" sz="2800" b="1" smtClean="0"/>
              <a:t>DLL</a:t>
            </a:r>
            <a:r>
              <a:rPr kumimoji="1" lang="zh-CN" altLang="en-US" sz="2800" b="1" smtClean="0"/>
              <a:t>实例化形成的</a:t>
            </a:r>
            <a:r>
              <a:rPr kumimoji="1" lang="en-US" altLang="zh-CN" sz="2800" b="1" smtClean="0"/>
              <a:t>COM+</a:t>
            </a:r>
            <a:r>
              <a:rPr kumimoji="1" lang="zh-CN" altLang="en-US" sz="2800" b="1" smtClean="0"/>
              <a:t>对象</a:t>
            </a:r>
          </a:p>
          <a:p>
            <a:pPr eaLnBrk="1" hangingPunct="1">
              <a:lnSpc>
                <a:spcPct val="90000"/>
              </a:lnSpc>
              <a:buFont typeface="Wingdings" pitchFamily="2" charset="2"/>
              <a:buNone/>
            </a:pPr>
            <a:endParaRPr lang="en-US" altLang="zh-CN" sz="2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mtClean="0"/>
              <a:t>3. </a:t>
            </a:r>
            <a:r>
              <a:rPr lang="zh-CN" altLang="en-US" smtClean="0"/>
              <a:t>构件图</a:t>
            </a:r>
          </a:p>
        </p:txBody>
      </p:sp>
      <p:sp>
        <p:nvSpPr>
          <p:cNvPr id="7171" name="Rectangle 3"/>
          <p:cNvSpPr>
            <a:spLocks noGrp="1" noRot="1" noChangeArrowheads="1"/>
          </p:cNvSpPr>
          <p:nvPr>
            <p:ph type="body" idx="1"/>
          </p:nvPr>
        </p:nvSpPr>
        <p:spPr/>
        <p:txBody>
          <a:bodyPr/>
          <a:lstStyle/>
          <a:p>
            <a:pPr algn="just" eaLnBrk="1" hangingPunct="1">
              <a:lnSpc>
                <a:spcPct val="90000"/>
              </a:lnSpc>
            </a:pPr>
            <a:r>
              <a:rPr lang="zh-CN" altLang="en-US" b="1" smtClean="0">
                <a:ea typeface="楷体_GB2312" pitchFamily="49" charset="-122"/>
              </a:rPr>
              <a:t>构件图是对面向对象系统的物理方面建模时使用的两种图之一（另一种图是部署图）。目前，演示意义大于实际意义。</a:t>
            </a:r>
          </a:p>
          <a:p>
            <a:pPr algn="just" eaLnBrk="1" hangingPunct="1">
              <a:lnSpc>
                <a:spcPct val="90000"/>
              </a:lnSpc>
            </a:pPr>
            <a:r>
              <a:rPr lang="zh-CN" altLang="en-US" b="1" smtClean="0">
                <a:ea typeface="楷体_GB2312" pitchFamily="49" charset="-122"/>
              </a:rPr>
              <a:t>构件图和部署图统称系统的实现图。其中构件图显示代码本身的逻辑结构；部署图显示系统运行时的结构。</a:t>
            </a:r>
          </a:p>
          <a:p>
            <a:pPr algn="just" eaLnBrk="1" hangingPunct="1">
              <a:lnSpc>
                <a:spcPct val="90000"/>
              </a:lnSpc>
            </a:pPr>
            <a:r>
              <a:rPr lang="zh-CN" altLang="en-US" b="1" smtClean="0">
                <a:ea typeface="楷体_GB2312" pitchFamily="49" charset="-122"/>
              </a:rPr>
              <a:t>构件图描述软件组件以及组件之间的关系。构建件是代码的软件模块，构件图则显示了代码的结构。</a:t>
            </a:r>
          </a:p>
          <a:p>
            <a:pPr algn="just" eaLnBrk="1" hangingPunct="1">
              <a:lnSpc>
                <a:spcPct val="90000"/>
              </a:lnSpc>
            </a:pPr>
            <a:endParaRPr lang="zh-CN" altLang="en-US" b="1" smtClean="0">
              <a:ea typeface="楷体_GB2312" pitchFamily="49" charset="-122"/>
            </a:endParaRPr>
          </a:p>
          <a:p>
            <a:pPr eaLnBrk="1" hangingPunct="1">
              <a:lnSpc>
                <a:spcPct val="90000"/>
              </a:lnSpc>
              <a:buFont typeface="Wingdings" pitchFamily="2" charset="2"/>
              <a:buNone/>
            </a:pPr>
            <a:endParaRPr lang="en-US" altLang="zh-CN"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Rot="1" noChangeArrowheads="1"/>
          </p:cNvSpPr>
          <p:nvPr>
            <p:ph type="body" idx="1"/>
          </p:nvPr>
        </p:nvSpPr>
        <p:spPr/>
        <p:txBody>
          <a:bodyPr/>
          <a:lstStyle/>
          <a:p>
            <a:pPr eaLnBrk="1" hangingPunct="1"/>
            <a:r>
              <a:rPr lang="zh-CN" altLang="en-US" smtClean="0"/>
              <a:t>构件图中通常包含</a:t>
            </a:r>
            <a:r>
              <a:rPr lang="en-US" altLang="zh-CN" smtClean="0"/>
              <a:t>3</a:t>
            </a:r>
            <a:r>
              <a:rPr lang="zh-CN" altLang="en-US" smtClean="0"/>
              <a:t>个元素：</a:t>
            </a:r>
          </a:p>
          <a:p>
            <a:pPr eaLnBrk="1" hangingPunct="1">
              <a:buFont typeface="Wingdings" pitchFamily="2" charset="2"/>
              <a:buNone/>
            </a:pPr>
            <a:r>
              <a:rPr lang="zh-CN" altLang="en-US" smtClean="0"/>
              <a:t>（</a:t>
            </a:r>
            <a:r>
              <a:rPr lang="en-US" altLang="zh-CN" smtClean="0"/>
              <a:t>1</a:t>
            </a:r>
            <a:r>
              <a:rPr lang="zh-CN" altLang="en-US" smtClean="0"/>
              <a:t>）构件（</a:t>
            </a:r>
            <a:r>
              <a:rPr lang="en-US" altLang="zh-CN" smtClean="0"/>
              <a:t>Component</a:t>
            </a:r>
            <a:r>
              <a:rPr lang="zh-CN" altLang="en-US" smtClean="0"/>
              <a:t>）</a:t>
            </a:r>
          </a:p>
          <a:p>
            <a:pPr eaLnBrk="1" hangingPunct="1">
              <a:buFont typeface="Wingdings" pitchFamily="2" charset="2"/>
              <a:buNone/>
            </a:pPr>
            <a:r>
              <a:rPr lang="zh-CN" altLang="en-US" smtClean="0"/>
              <a:t>（</a:t>
            </a:r>
            <a:r>
              <a:rPr lang="en-US" altLang="zh-CN" smtClean="0"/>
              <a:t>2</a:t>
            </a:r>
            <a:r>
              <a:rPr lang="zh-CN" altLang="en-US" smtClean="0"/>
              <a:t>）接口（</a:t>
            </a:r>
            <a:r>
              <a:rPr lang="en-US" altLang="zh-CN" smtClean="0"/>
              <a:t>Interface</a:t>
            </a:r>
            <a:r>
              <a:rPr lang="zh-CN" altLang="en-US" smtClean="0"/>
              <a:t>）</a:t>
            </a:r>
          </a:p>
          <a:p>
            <a:pPr eaLnBrk="1" hangingPunct="1">
              <a:buFont typeface="Wingdings" pitchFamily="2" charset="2"/>
              <a:buNone/>
            </a:pPr>
            <a:r>
              <a:rPr lang="zh-CN" altLang="en-US" smtClean="0"/>
              <a:t>（</a:t>
            </a:r>
            <a:r>
              <a:rPr lang="en-US" altLang="zh-CN" smtClean="0"/>
              <a:t>3</a:t>
            </a:r>
            <a:r>
              <a:rPr lang="zh-CN" altLang="en-US" smtClean="0"/>
              <a:t>）依赖关系（</a:t>
            </a:r>
            <a:r>
              <a:rPr lang="en-US" altLang="zh-CN" smtClean="0"/>
              <a:t>Dependency</a:t>
            </a:r>
            <a:r>
              <a:rPr lang="zh-CN" altLang="en-US"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844675"/>
            <a:ext cx="5962650"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5"/>
          <p:cNvSpPr>
            <a:spLocks noGrp="1" noRot="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t>构件图示例：</a:t>
            </a:r>
          </a:p>
        </p:txBody>
      </p:sp>
      <p:sp>
        <p:nvSpPr>
          <p:cNvPr id="9220" name="Rectangle 6"/>
          <p:cNvSpPr>
            <a:spLocks noGrp="1" noRot="1" noChangeArrowheads="1"/>
          </p:cNvSpPr>
          <p:nvPr>
            <p:ph type="body" idx="1"/>
          </p:nvPr>
        </p:nvSpPr>
        <p:spPr/>
        <p:txBody>
          <a:bodyPr/>
          <a:lstStyle/>
          <a:p>
            <a:pPr eaLnBrk="1" hangingPunct="1"/>
            <a:endParaRPr lang="zh-CN" altLang="zh-CN"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Rot="1" noChangeArrowheads="1"/>
          </p:cNvSpPr>
          <p:nvPr>
            <p:ph type="body" idx="1"/>
          </p:nvPr>
        </p:nvSpPr>
        <p:spPr/>
        <p:txBody>
          <a:bodyPr/>
          <a:lstStyle/>
          <a:p>
            <a:pPr eaLnBrk="1" hangingPunct="1">
              <a:buFont typeface="Wingdings" pitchFamily="2" charset="2"/>
              <a:buNone/>
            </a:pPr>
            <a:r>
              <a:rPr lang="zh-CN" altLang="en-US" smtClean="0"/>
              <a:t>（</a:t>
            </a:r>
            <a:r>
              <a:rPr lang="en-US" altLang="zh-CN" smtClean="0"/>
              <a:t>1</a:t>
            </a:r>
            <a:r>
              <a:rPr lang="zh-CN" altLang="en-US" smtClean="0"/>
              <a:t>）构件（组件）</a:t>
            </a:r>
          </a:p>
          <a:p>
            <a:pPr eaLnBrk="1" hangingPunct="1"/>
            <a:r>
              <a:rPr lang="zh-CN" altLang="en-US" smtClean="0"/>
              <a:t>构件是定义了良好接口的物理实现单元，是系统中可替换的物理部件。</a:t>
            </a:r>
          </a:p>
          <a:p>
            <a:pPr eaLnBrk="1" hangingPunct="1"/>
            <a:r>
              <a:rPr lang="zh-CN" altLang="en-US" smtClean="0"/>
              <a:t>构件可以是源代码构件、二进制构件或一个可执行的构件。</a:t>
            </a:r>
          </a:p>
          <a:p>
            <a:pPr eaLnBrk="1" hangingPunct="1"/>
            <a:r>
              <a:rPr lang="zh-CN" altLang="en-US" smtClean="0"/>
              <a:t>在</a:t>
            </a:r>
            <a:r>
              <a:rPr lang="en-US" altLang="zh-CN" smtClean="0"/>
              <a:t>UML</a:t>
            </a:r>
            <a:r>
              <a:rPr lang="zh-CN" altLang="en-US" smtClean="0"/>
              <a:t>中，构件用一个左侧带有突出两个小矩形的矩形来表示。 </a:t>
            </a:r>
          </a:p>
          <a:p>
            <a:pPr eaLnBrk="1" hangingPunct="1">
              <a:buFont typeface="Wingdings" pitchFamily="2" charset="2"/>
              <a:buNone/>
            </a:pPr>
            <a:endParaRPr lang="en-US" altLang="zh-CN" smtClean="0"/>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5373688"/>
            <a:ext cx="248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Rot="1" noChangeArrowheads="1"/>
          </p:cNvSpPr>
          <p:nvPr>
            <p:ph type="body" sz="half" idx="1"/>
          </p:nvPr>
        </p:nvSpPr>
        <p:spPr/>
        <p:txBody>
          <a:bodyPr/>
          <a:lstStyle/>
          <a:p>
            <a:pPr eaLnBrk="1" hangingPunct="1"/>
            <a:r>
              <a:rPr lang="zh-CN" altLang="en-US" sz="2800" smtClean="0"/>
              <a:t>构件与类的比较：</a:t>
            </a:r>
          </a:p>
        </p:txBody>
      </p:sp>
      <p:graphicFrame>
        <p:nvGraphicFramePr>
          <p:cNvPr id="80900" name="Group 4"/>
          <p:cNvGraphicFramePr>
            <a:graphicFrameLocks noGrp="1"/>
          </p:cNvGraphicFramePr>
          <p:nvPr>
            <p:ph sz="half" idx="2"/>
          </p:nvPr>
        </p:nvGraphicFramePr>
        <p:xfrm>
          <a:off x="685800" y="2286000"/>
          <a:ext cx="7924800" cy="3336925"/>
        </p:xfrm>
        <a:graphic>
          <a:graphicData uri="http://schemas.openxmlformats.org/drawingml/2006/table">
            <a:tbl>
              <a:tblPr/>
              <a:tblGrid>
                <a:gridCol w="3962400"/>
                <a:gridCol w="3962400"/>
              </a:tblGrid>
              <a:tr h="685670">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相同点</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不同点</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51255">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两者都有名称；都可以实现一组接口；都可以参与依赖关系；都可以被嵌套；都可以有实例；都可以参与交互。</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latin typeface="Arial" pitchFamily="34" charset="0"/>
                          <a:ea typeface="宋体" pitchFamily="2" charset="-122"/>
                        </a:defRPr>
                      </a:lvl1pPr>
                      <a:lvl2pPr>
                        <a:spcBef>
                          <a:spcPct val="20000"/>
                        </a:spcBef>
                        <a:buClr>
                          <a:schemeClr val="tx2"/>
                        </a:buClr>
                        <a:buSzPct val="85000"/>
                        <a:buFont typeface="Wingdings" pitchFamily="2" charset="2"/>
                        <a:defRPr sz="2400">
                          <a:solidFill>
                            <a:schemeClr val="tx1"/>
                          </a:solidFill>
                          <a:latin typeface="Arial" pitchFamily="34" charset="0"/>
                          <a:ea typeface="宋体" pitchFamily="2" charset="-122"/>
                        </a:defRPr>
                      </a:lvl2pPr>
                      <a:lvl3pPr>
                        <a:spcBef>
                          <a:spcPct val="20000"/>
                        </a:spcBef>
                        <a:buClr>
                          <a:schemeClr val="hlink"/>
                        </a:buClr>
                        <a:buSzPct val="95000"/>
                        <a:buFont typeface="Wingdings 2" pitchFamily="18" charset="2"/>
                        <a:defRPr sz="2000">
                          <a:solidFill>
                            <a:schemeClr val="tx1"/>
                          </a:solidFill>
                          <a:latin typeface="Arial" pitchFamily="34" charset="0"/>
                          <a:ea typeface="宋体" pitchFamily="2" charset="-122"/>
                        </a:defRPr>
                      </a:lvl3pPr>
                      <a:lvl4pPr>
                        <a:spcBef>
                          <a:spcPct val="20000"/>
                        </a:spcBef>
                        <a:buClr>
                          <a:schemeClr val="tx2"/>
                        </a:buClr>
                        <a:buSzPct val="90000"/>
                        <a:buFont typeface="Wingdings" pitchFamily="2" charset="2"/>
                        <a:defRPr>
                          <a:solidFill>
                            <a:schemeClr val="tx1"/>
                          </a:solidFill>
                          <a:latin typeface="Arial" pitchFamily="34" charset="0"/>
                          <a:ea typeface="宋体" pitchFamily="2" charset="-122"/>
                        </a:defRPr>
                      </a:lvl4pPr>
                      <a:lvl5pPr>
                        <a:spcBef>
                          <a:spcPct val="20000"/>
                        </a:spcBef>
                        <a:buClr>
                          <a:schemeClr val="hlink"/>
                        </a:buClr>
                        <a:buFont typeface="Wingdings 2" pitchFamily="18" charset="2"/>
                        <a:defRPr>
                          <a:solidFill>
                            <a:schemeClr val="tx1"/>
                          </a:solidFill>
                          <a:latin typeface="Arial" pitchFamily="34" charset="0"/>
                          <a:ea typeface="宋体" pitchFamily="2" charset="-122"/>
                        </a:defRPr>
                      </a:lvl5pPr>
                      <a:lvl6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6pPr>
                      <a:lvl7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7pPr>
                      <a:lvl8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8pPr>
                      <a:lvl9pPr fontAlgn="base">
                        <a:spcBef>
                          <a:spcPct val="20000"/>
                        </a:spcBef>
                        <a:spcAft>
                          <a:spcPct val="0"/>
                        </a:spcAft>
                        <a:buClr>
                          <a:schemeClr val="hlink"/>
                        </a:buClr>
                        <a:buFont typeface="Wingdings 2" pitchFamily="18"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类描述了软件设计的逻辑组织和意图，而构件则描述软件设计的物理实现，即每个构件体现了系统设计中特定类的实现。</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109</TotalTime>
  <Words>3342</Words>
  <Application>Microsoft Office PowerPoint</Application>
  <PresentationFormat>全屏显示(4:3)</PresentationFormat>
  <Paragraphs>254</Paragraphs>
  <Slides>33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6" baseType="lpstr">
      <vt:lpstr>Arial</vt:lpstr>
      <vt:lpstr>宋体</vt:lpstr>
      <vt:lpstr>Wingdings</vt:lpstr>
      <vt:lpstr>Wingdings 2</vt:lpstr>
      <vt:lpstr>黑体</vt:lpstr>
      <vt:lpstr>楷体_GB2312</vt:lpstr>
      <vt:lpstr>Dotum</vt:lpstr>
      <vt:lpstr>ZapfHumnst BT</vt:lpstr>
      <vt:lpstr>Arial Narrow</vt:lpstr>
      <vt:lpstr>Gulim</vt:lpstr>
      <vt:lpstr>Times New Roman</vt:lpstr>
      <vt:lpstr>吉祥如意</vt:lpstr>
      <vt:lpstr>Microsoft Visio 绘图</vt:lpstr>
      <vt:lpstr>PowerPoint 演示文稿</vt:lpstr>
      <vt:lpstr>PowerPoint 演示文稿</vt:lpstr>
      <vt:lpstr>6.1 构件图(Component Diagrams)</vt:lpstr>
      <vt:lpstr>2. 构件类型</vt:lpstr>
      <vt:lpstr>3. 构件图</vt:lpstr>
      <vt:lpstr>PowerPoint 演示文稿</vt:lpstr>
      <vt:lpstr>构件图示例：</vt:lpstr>
      <vt:lpstr>PowerPoint 演示文稿</vt:lpstr>
      <vt:lpstr>PowerPoint 演示文稿</vt:lpstr>
      <vt:lpstr>PowerPoint 演示文稿</vt:lpstr>
      <vt:lpstr>PowerPoint 演示文稿</vt:lpstr>
      <vt:lpstr>4.构件图建模技术</vt:lpstr>
      <vt:lpstr>6.2部署图（Deployment Diagrams） </vt:lpstr>
      <vt:lpstr>（1）节点（Node）</vt:lpstr>
      <vt:lpstr>PowerPoint 演示文稿</vt:lpstr>
      <vt:lpstr>PowerPoint 演示文稿</vt:lpstr>
      <vt:lpstr>（2）关系</vt:lpstr>
      <vt:lpstr>关系示例：</vt:lpstr>
      <vt:lpstr>2.部署图建模技术</vt:lpstr>
      <vt:lpstr>3. 部署图一个实例——员工考勤系统</vt:lpstr>
      <vt:lpstr>PowerPoint 演示文稿</vt:lpstr>
      <vt:lpstr>PowerPoint 演示文稿</vt:lpstr>
      <vt:lpstr>UML图小结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Administrator</cp:lastModifiedBy>
  <cp:revision>69</cp:revision>
  <dcterms:created xsi:type="dcterms:W3CDTF">2008-03-07T13:07:48Z</dcterms:created>
  <dcterms:modified xsi:type="dcterms:W3CDTF">2016-09-29T04:16:56Z</dcterms:modified>
</cp:coreProperties>
</file>