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59" r:id="rId3"/>
    <p:sldId id="260" r:id="rId4"/>
    <p:sldId id="261" r:id="rId5"/>
    <p:sldId id="262" r:id="rId6"/>
    <p:sldId id="263" r:id="rId7"/>
    <p:sldId id="264" r:id="rId8"/>
    <p:sldId id="265" r:id="rId9"/>
    <p:sldId id="266" r:id="rId10"/>
    <p:sldId id="267" r:id="rId1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2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atin typeface="Arial" pitchFamily="34" charset="0"/>
              </a:defRPr>
            </a:lvl1pPr>
          </a:lstStyle>
          <a:p>
            <a:pPr>
              <a:defRPr/>
            </a:pPr>
            <a:endParaRPr lang="en-US" altLang="zh-CN"/>
          </a:p>
        </p:txBody>
      </p:sp>
      <p:sp>
        <p:nvSpPr>
          <p:cNvPr id="614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Arial" pitchFamily="34" charset="0"/>
              </a:defRPr>
            </a:lvl1pPr>
          </a:lstStyle>
          <a:p>
            <a:pPr>
              <a:defRPr/>
            </a:pPr>
            <a:endParaRPr lang="en-US" altLang="zh-CN"/>
          </a:p>
        </p:txBody>
      </p:sp>
      <p:sp>
        <p:nvSpPr>
          <p:cNvPr id="1331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14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Arial" pitchFamily="34" charset="0"/>
              </a:defRPr>
            </a:lvl1pPr>
          </a:lstStyle>
          <a:p>
            <a:pPr>
              <a:defRPr/>
            </a:pPr>
            <a:endParaRPr lang="en-US" altLang="zh-CN"/>
          </a:p>
        </p:txBody>
      </p:sp>
      <p:sp>
        <p:nvSpPr>
          <p:cNvPr id="614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atin typeface="Arial" pitchFamily="34" charset="0"/>
              </a:defRPr>
            </a:lvl1pPr>
          </a:lstStyle>
          <a:p>
            <a:pPr>
              <a:defRPr/>
            </a:pPr>
            <a:fld id="{9BA31A2A-D895-4809-BD5A-F95E35E3BC7A}" type="slidenum">
              <a:rPr lang="en-US" altLang="zh-CN"/>
              <a:pPr>
                <a:defRPr/>
              </a:pPr>
              <a:t>‹#›</a:t>
            </a:fld>
            <a:endParaRPr lang="en-US" altLang="zh-CN"/>
          </a:p>
        </p:txBody>
      </p:sp>
    </p:spTree>
    <p:extLst>
      <p:ext uri="{BB962C8B-B14F-4D97-AF65-F5344CB8AC3E}">
        <p14:creationId xmlns:p14="http://schemas.microsoft.com/office/powerpoint/2010/main" val="26822706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2"/>
          <p:cNvSpPr>
            <a:spLocks/>
          </p:cNvSpPr>
          <p:nvPr/>
        </p:nvSpPr>
        <p:spPr bwMode="auto">
          <a:xfrm>
            <a:off x="4760913" y="20638"/>
            <a:ext cx="4438650" cy="4038600"/>
          </a:xfrm>
          <a:custGeom>
            <a:avLst/>
            <a:gdLst>
              <a:gd name="T0" fmla="*/ 186976 w 546"/>
              <a:gd name="T1" fmla="*/ 32504 h 497"/>
              <a:gd name="T2" fmla="*/ 89423 w 546"/>
              <a:gd name="T3" fmla="*/ 576943 h 497"/>
              <a:gd name="T4" fmla="*/ 203235 w 546"/>
              <a:gd name="T5" fmla="*/ 3193501 h 497"/>
              <a:gd name="T6" fmla="*/ 438987 w 546"/>
              <a:gd name="T7" fmla="*/ 3713562 h 497"/>
              <a:gd name="T8" fmla="*/ 1284445 w 546"/>
              <a:gd name="T9" fmla="*/ 3916711 h 497"/>
              <a:gd name="T10" fmla="*/ 1658397 w 546"/>
              <a:gd name="T11" fmla="*/ 4022348 h 497"/>
              <a:gd name="T12" fmla="*/ 4227286 w 546"/>
              <a:gd name="T13" fmla="*/ 3859829 h 497"/>
              <a:gd name="T14" fmla="*/ 4332968 w 546"/>
              <a:gd name="T15" fmla="*/ 1357035 h 497"/>
              <a:gd name="T16" fmla="*/ 2999747 w 546"/>
              <a:gd name="T17" fmla="*/ 130015 h 497"/>
              <a:gd name="T18" fmla="*/ 2024220 w 546"/>
              <a:gd name="T19" fmla="*/ 235653 h 497"/>
              <a:gd name="T20" fmla="*/ 1609620 w 546"/>
              <a:gd name="T21" fmla="*/ 89386 h 497"/>
              <a:gd name="T22" fmla="*/ 1227539 w 546"/>
              <a:gd name="T23" fmla="*/ 16252 h 497"/>
              <a:gd name="T24" fmla="*/ 186976 w 546"/>
              <a:gd name="T25" fmla="*/ 32504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nvGrpSpPr>
          <p:cNvPr id="5" name="Group 3"/>
          <p:cNvGrpSpPr>
            <a:grpSpLocks/>
          </p:cNvGrpSpPr>
          <p:nvPr/>
        </p:nvGrpSpPr>
        <p:grpSpPr bwMode="auto">
          <a:xfrm>
            <a:off x="4572000" y="28575"/>
            <a:ext cx="4756150" cy="4338638"/>
            <a:chOff x="2918" y="18"/>
            <a:chExt cx="2958" cy="2699"/>
          </a:xfrm>
        </p:grpSpPr>
        <p:sp>
          <p:nvSpPr>
            <p:cNvPr id="6" name="Freeform 4"/>
            <p:cNvSpPr>
              <a:spLocks/>
            </p:cNvSpPr>
            <p:nvPr/>
          </p:nvSpPr>
          <p:spPr bwMode="auto">
            <a:xfrm>
              <a:off x="3060" y="18"/>
              <a:ext cx="490" cy="187"/>
            </a:xfrm>
            <a:custGeom>
              <a:avLst/>
              <a:gdLst>
                <a:gd name="T0" fmla="*/ 359 w 97"/>
                <a:gd name="T1" fmla="*/ 126 h 37"/>
                <a:gd name="T2" fmla="*/ 460 w 97"/>
                <a:gd name="T3" fmla="*/ 101 h 37"/>
                <a:gd name="T4" fmla="*/ 465 w 97"/>
                <a:gd name="T5" fmla="*/ 86 h 37"/>
                <a:gd name="T6" fmla="*/ 445 w 97"/>
                <a:gd name="T7" fmla="*/ 0 h 37"/>
                <a:gd name="T8" fmla="*/ 126 w 97"/>
                <a:gd name="T9" fmla="*/ 0 h 37"/>
                <a:gd name="T10" fmla="*/ 51 w 97"/>
                <a:gd name="T11" fmla="*/ 111 h 37"/>
                <a:gd name="T12" fmla="*/ 359 w 97"/>
                <a:gd name="T13" fmla="*/ 126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 name="Freeform 5"/>
            <p:cNvSpPr>
              <a:spLocks noEditPoints="1"/>
            </p:cNvSpPr>
            <p:nvPr/>
          </p:nvSpPr>
          <p:spPr bwMode="auto">
            <a:xfrm>
              <a:off x="2918" y="18"/>
              <a:ext cx="2958" cy="2699"/>
            </a:xfrm>
            <a:custGeom>
              <a:avLst/>
              <a:gdLst>
                <a:gd name="T0" fmla="*/ 2548 w 585"/>
                <a:gd name="T1" fmla="*/ 5 h 534"/>
                <a:gd name="T2" fmla="*/ 794 w 585"/>
                <a:gd name="T3" fmla="*/ 0 h 534"/>
                <a:gd name="T4" fmla="*/ 1138 w 585"/>
                <a:gd name="T5" fmla="*/ 106 h 534"/>
                <a:gd name="T6" fmla="*/ 880 w 585"/>
                <a:gd name="T7" fmla="*/ 197 h 534"/>
                <a:gd name="T8" fmla="*/ 1047 w 585"/>
                <a:gd name="T9" fmla="*/ 359 h 534"/>
                <a:gd name="T10" fmla="*/ 374 w 585"/>
                <a:gd name="T11" fmla="*/ 303 h 534"/>
                <a:gd name="T12" fmla="*/ 131 w 585"/>
                <a:gd name="T13" fmla="*/ 318 h 534"/>
                <a:gd name="T14" fmla="*/ 1006 w 585"/>
                <a:gd name="T15" fmla="*/ 2461 h 534"/>
                <a:gd name="T16" fmla="*/ 728 w 585"/>
                <a:gd name="T17" fmla="*/ 1724 h 534"/>
                <a:gd name="T18" fmla="*/ 531 w 585"/>
                <a:gd name="T19" fmla="*/ 1900 h 534"/>
                <a:gd name="T20" fmla="*/ 475 w 585"/>
                <a:gd name="T21" fmla="*/ 2199 h 534"/>
                <a:gd name="T22" fmla="*/ 627 w 585"/>
                <a:gd name="T23" fmla="*/ 1339 h 534"/>
                <a:gd name="T24" fmla="*/ 774 w 585"/>
                <a:gd name="T25" fmla="*/ 1152 h 534"/>
                <a:gd name="T26" fmla="*/ 1057 w 585"/>
                <a:gd name="T27" fmla="*/ 1198 h 534"/>
                <a:gd name="T28" fmla="*/ 951 w 585"/>
                <a:gd name="T29" fmla="*/ 1547 h 534"/>
                <a:gd name="T30" fmla="*/ 971 w 585"/>
                <a:gd name="T31" fmla="*/ 1996 h 534"/>
                <a:gd name="T32" fmla="*/ 2604 w 585"/>
                <a:gd name="T33" fmla="*/ 2441 h 534"/>
                <a:gd name="T34" fmla="*/ 2296 w 585"/>
                <a:gd name="T35" fmla="*/ 2158 h 534"/>
                <a:gd name="T36" fmla="*/ 2149 w 585"/>
                <a:gd name="T37" fmla="*/ 1744 h 534"/>
                <a:gd name="T38" fmla="*/ 2002 w 585"/>
                <a:gd name="T39" fmla="*/ 1365 h 534"/>
                <a:gd name="T40" fmla="*/ 2326 w 585"/>
                <a:gd name="T41" fmla="*/ 1294 h 534"/>
                <a:gd name="T42" fmla="*/ 2058 w 585"/>
                <a:gd name="T43" fmla="*/ 1127 h 534"/>
                <a:gd name="T44" fmla="*/ 2220 w 585"/>
                <a:gd name="T45" fmla="*/ 1142 h 534"/>
                <a:gd name="T46" fmla="*/ 2215 w 585"/>
                <a:gd name="T47" fmla="*/ 1056 h 534"/>
                <a:gd name="T48" fmla="*/ 1901 w 585"/>
                <a:gd name="T49" fmla="*/ 1066 h 534"/>
                <a:gd name="T50" fmla="*/ 1805 w 585"/>
                <a:gd name="T51" fmla="*/ 1734 h 534"/>
                <a:gd name="T52" fmla="*/ 1755 w 585"/>
                <a:gd name="T53" fmla="*/ 1162 h 534"/>
                <a:gd name="T54" fmla="*/ 1674 w 585"/>
                <a:gd name="T55" fmla="*/ 920 h 534"/>
                <a:gd name="T56" fmla="*/ 1755 w 585"/>
                <a:gd name="T57" fmla="*/ 687 h 534"/>
                <a:gd name="T58" fmla="*/ 1714 w 585"/>
                <a:gd name="T59" fmla="*/ 500 h 534"/>
                <a:gd name="T60" fmla="*/ 1674 w 585"/>
                <a:gd name="T61" fmla="*/ 313 h 534"/>
                <a:gd name="T62" fmla="*/ 1866 w 585"/>
                <a:gd name="T63" fmla="*/ 521 h 534"/>
                <a:gd name="T64" fmla="*/ 2098 w 585"/>
                <a:gd name="T65" fmla="*/ 238 h 534"/>
                <a:gd name="T66" fmla="*/ 2068 w 585"/>
                <a:gd name="T67" fmla="*/ 480 h 534"/>
                <a:gd name="T68" fmla="*/ 2028 w 585"/>
                <a:gd name="T69" fmla="*/ 657 h 534"/>
                <a:gd name="T70" fmla="*/ 2028 w 585"/>
                <a:gd name="T71" fmla="*/ 915 h 534"/>
                <a:gd name="T72" fmla="*/ 2821 w 585"/>
                <a:gd name="T73" fmla="*/ 915 h 534"/>
                <a:gd name="T74" fmla="*/ 2801 w 585"/>
                <a:gd name="T75" fmla="*/ 384 h 534"/>
                <a:gd name="T76" fmla="*/ 1259 w 585"/>
                <a:gd name="T77" fmla="*/ 349 h 534"/>
                <a:gd name="T78" fmla="*/ 1482 w 585"/>
                <a:gd name="T79" fmla="*/ 470 h 534"/>
                <a:gd name="T80" fmla="*/ 865 w 585"/>
                <a:gd name="T81" fmla="*/ 986 h 534"/>
                <a:gd name="T82" fmla="*/ 349 w 585"/>
                <a:gd name="T83" fmla="*/ 495 h 534"/>
                <a:gd name="T84" fmla="*/ 966 w 585"/>
                <a:gd name="T85" fmla="*/ 536 h 534"/>
                <a:gd name="T86" fmla="*/ 1112 w 585"/>
                <a:gd name="T87" fmla="*/ 531 h 534"/>
                <a:gd name="T88" fmla="*/ 1527 w 585"/>
                <a:gd name="T89" fmla="*/ 612 h 534"/>
                <a:gd name="T90" fmla="*/ 1396 w 585"/>
                <a:gd name="T91" fmla="*/ 1294 h 534"/>
                <a:gd name="T92" fmla="*/ 1315 w 585"/>
                <a:gd name="T93" fmla="*/ 692 h 534"/>
                <a:gd name="T94" fmla="*/ 865 w 585"/>
                <a:gd name="T95" fmla="*/ 986 h 534"/>
                <a:gd name="T96" fmla="*/ 1128 w 585"/>
                <a:gd name="T97" fmla="*/ 1137 h 534"/>
                <a:gd name="T98" fmla="*/ 1249 w 585"/>
                <a:gd name="T99" fmla="*/ 799 h 534"/>
                <a:gd name="T100" fmla="*/ 1648 w 585"/>
                <a:gd name="T101" fmla="*/ 1476 h 534"/>
                <a:gd name="T102" fmla="*/ 1087 w 585"/>
                <a:gd name="T103" fmla="*/ 1622 h 534"/>
                <a:gd name="T104" fmla="*/ 1562 w 585"/>
                <a:gd name="T105" fmla="*/ 1400 h 534"/>
                <a:gd name="T106" fmla="*/ 1608 w 585"/>
                <a:gd name="T107" fmla="*/ 672 h 534"/>
                <a:gd name="T108" fmla="*/ 1583 w 585"/>
                <a:gd name="T109" fmla="*/ 1077 h 534"/>
                <a:gd name="T110" fmla="*/ 1512 w 585"/>
                <a:gd name="T111" fmla="*/ 728 h 534"/>
                <a:gd name="T112" fmla="*/ 2564 w 585"/>
                <a:gd name="T113" fmla="*/ 905 h 534"/>
                <a:gd name="T114" fmla="*/ 2331 w 585"/>
                <a:gd name="T115" fmla="*/ 819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 name="Freeform 6"/>
            <p:cNvSpPr>
              <a:spLocks/>
            </p:cNvSpPr>
            <p:nvPr/>
          </p:nvSpPr>
          <p:spPr bwMode="auto">
            <a:xfrm>
              <a:off x="3621" y="1287"/>
              <a:ext cx="238" cy="283"/>
            </a:xfrm>
            <a:custGeom>
              <a:avLst/>
              <a:gdLst>
                <a:gd name="T0" fmla="*/ 203 w 47"/>
                <a:gd name="T1" fmla="*/ 76 h 56"/>
                <a:gd name="T2" fmla="*/ 137 w 47"/>
                <a:gd name="T3" fmla="*/ 283 h 56"/>
                <a:gd name="T4" fmla="*/ 203 w 47"/>
                <a:gd name="T5" fmla="*/ 76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 name="Freeform 7"/>
            <p:cNvSpPr>
              <a:spLocks/>
            </p:cNvSpPr>
            <p:nvPr/>
          </p:nvSpPr>
          <p:spPr bwMode="auto">
            <a:xfrm>
              <a:off x="3403" y="1403"/>
              <a:ext cx="208" cy="379"/>
            </a:xfrm>
            <a:custGeom>
              <a:avLst/>
              <a:gdLst>
                <a:gd name="T0" fmla="*/ 96 w 41"/>
                <a:gd name="T1" fmla="*/ 136 h 75"/>
                <a:gd name="T2" fmla="*/ 61 w 41"/>
                <a:gd name="T3" fmla="*/ 349 h 75"/>
                <a:gd name="T4" fmla="*/ 203 w 41"/>
                <a:gd name="T5" fmla="*/ 227 h 75"/>
                <a:gd name="T6" fmla="*/ 188 w 41"/>
                <a:gd name="T7" fmla="*/ 121 h 75"/>
                <a:gd name="T8" fmla="*/ 96 w 41"/>
                <a:gd name="T9" fmla="*/ 136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 name="Freeform 8"/>
            <p:cNvSpPr>
              <a:spLocks/>
            </p:cNvSpPr>
            <p:nvPr/>
          </p:nvSpPr>
          <p:spPr bwMode="auto">
            <a:xfrm>
              <a:off x="3272" y="645"/>
              <a:ext cx="683" cy="318"/>
            </a:xfrm>
            <a:custGeom>
              <a:avLst/>
              <a:gdLst>
                <a:gd name="T0" fmla="*/ 567 w 135"/>
                <a:gd name="T1" fmla="*/ 20 h 63"/>
                <a:gd name="T2" fmla="*/ 121 w 135"/>
                <a:gd name="T3" fmla="*/ 20 h 63"/>
                <a:gd name="T4" fmla="*/ 10 w 135"/>
                <a:gd name="T5" fmla="*/ 126 h 63"/>
                <a:gd name="T6" fmla="*/ 304 w 135"/>
                <a:gd name="T7" fmla="*/ 293 h 63"/>
                <a:gd name="T8" fmla="*/ 486 w 135"/>
                <a:gd name="T9" fmla="*/ 273 h 63"/>
                <a:gd name="T10" fmla="*/ 572 w 135"/>
                <a:gd name="T11" fmla="*/ 268 h 63"/>
                <a:gd name="T12" fmla="*/ 567 w 135"/>
                <a:gd name="T13" fmla="*/ 20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 name="Freeform 9"/>
            <p:cNvSpPr>
              <a:spLocks/>
            </p:cNvSpPr>
            <p:nvPr/>
          </p:nvSpPr>
          <p:spPr bwMode="auto">
            <a:xfrm>
              <a:off x="4046" y="1545"/>
              <a:ext cx="490" cy="515"/>
            </a:xfrm>
            <a:custGeom>
              <a:avLst/>
              <a:gdLst>
                <a:gd name="T0" fmla="*/ 338 w 97"/>
                <a:gd name="T1" fmla="*/ 25 h 102"/>
                <a:gd name="T2" fmla="*/ 157 w 97"/>
                <a:gd name="T3" fmla="*/ 25 h 102"/>
                <a:gd name="T4" fmla="*/ 61 w 97"/>
                <a:gd name="T5" fmla="*/ 288 h 102"/>
                <a:gd name="T6" fmla="*/ 399 w 97"/>
                <a:gd name="T7" fmla="*/ 313 h 102"/>
                <a:gd name="T8" fmla="*/ 338 w 97"/>
                <a:gd name="T9" fmla="*/ 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 name="Freeform 10"/>
            <p:cNvSpPr>
              <a:spLocks/>
            </p:cNvSpPr>
            <p:nvPr/>
          </p:nvSpPr>
          <p:spPr bwMode="auto">
            <a:xfrm>
              <a:off x="5173" y="1024"/>
              <a:ext cx="501" cy="96"/>
            </a:xfrm>
            <a:custGeom>
              <a:avLst/>
              <a:gdLst>
                <a:gd name="T0" fmla="*/ 76 w 99"/>
                <a:gd name="T1" fmla="*/ 0 h 19"/>
                <a:gd name="T2" fmla="*/ 202 w 99"/>
                <a:gd name="T3" fmla="*/ 76 h 19"/>
                <a:gd name="T4" fmla="*/ 76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 name="Freeform 11"/>
            <p:cNvSpPr>
              <a:spLocks/>
            </p:cNvSpPr>
            <p:nvPr/>
          </p:nvSpPr>
          <p:spPr bwMode="auto">
            <a:xfrm>
              <a:off x="5340" y="1004"/>
              <a:ext cx="385" cy="237"/>
            </a:xfrm>
            <a:custGeom>
              <a:avLst/>
              <a:gdLst>
                <a:gd name="T0" fmla="*/ 106 w 76"/>
                <a:gd name="T1" fmla="*/ 187 h 47"/>
                <a:gd name="T2" fmla="*/ 355 w 76"/>
                <a:gd name="T3" fmla="*/ 86 h 47"/>
                <a:gd name="T4" fmla="*/ 243 w 76"/>
                <a:gd name="T5" fmla="*/ 15 h 47"/>
                <a:gd name="T6" fmla="*/ 96 w 76"/>
                <a:gd name="T7" fmla="*/ 161 h 47"/>
                <a:gd name="T8" fmla="*/ 106 w 76"/>
                <a:gd name="T9" fmla="*/ 187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 name="Freeform 12"/>
            <p:cNvSpPr>
              <a:spLocks/>
            </p:cNvSpPr>
            <p:nvPr/>
          </p:nvSpPr>
          <p:spPr bwMode="auto">
            <a:xfrm>
              <a:off x="5325" y="1201"/>
              <a:ext cx="415" cy="187"/>
            </a:xfrm>
            <a:custGeom>
              <a:avLst/>
              <a:gdLst>
                <a:gd name="T0" fmla="*/ 364 w 82"/>
                <a:gd name="T1" fmla="*/ 30 h 37"/>
                <a:gd name="T2" fmla="*/ 121 w 82"/>
                <a:gd name="T3" fmla="*/ 86 h 37"/>
                <a:gd name="T4" fmla="*/ 86 w 82"/>
                <a:gd name="T5" fmla="*/ 131 h 37"/>
                <a:gd name="T6" fmla="*/ 385 w 82"/>
                <a:gd name="T7" fmla="*/ 116 h 37"/>
                <a:gd name="T8" fmla="*/ 415 w 82"/>
                <a:gd name="T9" fmla="*/ 101 h 37"/>
                <a:gd name="T10" fmla="*/ 415 w 82"/>
                <a:gd name="T11" fmla="*/ 0 h 37"/>
                <a:gd name="T12" fmla="*/ 364 w 82"/>
                <a:gd name="T13" fmla="*/ 30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 name="Freeform 13"/>
            <p:cNvSpPr>
              <a:spLocks/>
            </p:cNvSpPr>
            <p:nvPr/>
          </p:nvSpPr>
          <p:spPr bwMode="auto">
            <a:xfrm>
              <a:off x="5001" y="1378"/>
              <a:ext cx="698" cy="167"/>
            </a:xfrm>
            <a:custGeom>
              <a:avLst/>
              <a:gdLst>
                <a:gd name="T0" fmla="*/ 106 w 138"/>
                <a:gd name="T1" fmla="*/ 5 h 33"/>
                <a:gd name="T2" fmla="*/ 40 w 138"/>
                <a:gd name="T3" fmla="*/ 71 h 33"/>
                <a:gd name="T4" fmla="*/ 288 w 138"/>
                <a:gd name="T5" fmla="*/ 111 h 33"/>
                <a:gd name="T6" fmla="*/ 592 w 138"/>
                <a:gd name="T7" fmla="*/ 116 h 33"/>
                <a:gd name="T8" fmla="*/ 577 w 138"/>
                <a:gd name="T9" fmla="*/ 40 h 33"/>
                <a:gd name="T10" fmla="*/ 415 w 138"/>
                <a:gd name="T11" fmla="*/ 15 h 33"/>
                <a:gd name="T12" fmla="*/ 106 w 138"/>
                <a:gd name="T13" fmla="*/ 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 name="Freeform 14"/>
            <p:cNvSpPr>
              <a:spLocks/>
            </p:cNvSpPr>
            <p:nvPr/>
          </p:nvSpPr>
          <p:spPr bwMode="auto">
            <a:xfrm>
              <a:off x="5077" y="1540"/>
              <a:ext cx="567" cy="146"/>
            </a:xfrm>
            <a:custGeom>
              <a:avLst/>
              <a:gdLst>
                <a:gd name="T0" fmla="*/ 496 w 112"/>
                <a:gd name="T1" fmla="*/ 96 h 29"/>
                <a:gd name="T2" fmla="*/ 521 w 112"/>
                <a:gd name="T3" fmla="*/ 20 h 29"/>
                <a:gd name="T4" fmla="*/ 375 w 112"/>
                <a:gd name="T5" fmla="*/ 50 h 29"/>
                <a:gd name="T6" fmla="*/ 182 w 112"/>
                <a:gd name="T7" fmla="*/ 30 h 29"/>
                <a:gd name="T8" fmla="*/ 10 w 112"/>
                <a:gd name="T9" fmla="*/ 20 h 29"/>
                <a:gd name="T10" fmla="*/ 496 w 112"/>
                <a:gd name="T11" fmla="*/ 96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 name="Freeform 15"/>
            <p:cNvSpPr>
              <a:spLocks/>
            </p:cNvSpPr>
            <p:nvPr/>
          </p:nvSpPr>
          <p:spPr bwMode="auto">
            <a:xfrm>
              <a:off x="5042" y="1656"/>
              <a:ext cx="581" cy="480"/>
            </a:xfrm>
            <a:custGeom>
              <a:avLst/>
              <a:gdLst>
                <a:gd name="T0" fmla="*/ 15 w 115"/>
                <a:gd name="T1" fmla="*/ 268 h 95"/>
                <a:gd name="T2" fmla="*/ 131 w 115"/>
                <a:gd name="T3" fmla="*/ 273 h 95"/>
                <a:gd name="T4" fmla="*/ 253 w 115"/>
                <a:gd name="T5" fmla="*/ 389 h 95"/>
                <a:gd name="T6" fmla="*/ 298 w 115"/>
                <a:gd name="T7" fmla="*/ 424 h 95"/>
                <a:gd name="T8" fmla="*/ 409 w 115"/>
                <a:gd name="T9" fmla="*/ 263 h 95"/>
                <a:gd name="T10" fmla="*/ 561 w 115"/>
                <a:gd name="T11" fmla="*/ 263 h 95"/>
                <a:gd name="T12" fmla="*/ 399 w 115"/>
                <a:gd name="T13" fmla="*/ 136 h 95"/>
                <a:gd name="T14" fmla="*/ 187 w 115"/>
                <a:gd name="T15" fmla="*/ 81 h 95"/>
                <a:gd name="T16" fmla="*/ 61 w 115"/>
                <a:gd name="T17" fmla="*/ 207 h 95"/>
                <a:gd name="T18" fmla="*/ 15 w 115"/>
                <a:gd name="T19" fmla="*/ 268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8" name="Freeform 16"/>
            <p:cNvSpPr>
              <a:spLocks/>
            </p:cNvSpPr>
            <p:nvPr/>
          </p:nvSpPr>
          <p:spPr bwMode="auto">
            <a:xfrm>
              <a:off x="5421" y="1464"/>
              <a:ext cx="329" cy="854"/>
            </a:xfrm>
            <a:custGeom>
              <a:avLst/>
              <a:gdLst>
                <a:gd name="T0" fmla="*/ 258 w 65"/>
                <a:gd name="T1" fmla="*/ 202 h 169"/>
                <a:gd name="T2" fmla="*/ 111 w 65"/>
                <a:gd name="T3" fmla="*/ 248 h 169"/>
                <a:gd name="T4" fmla="*/ 111 w 65"/>
                <a:gd name="T5" fmla="*/ 298 h 169"/>
                <a:gd name="T6" fmla="*/ 253 w 65"/>
                <a:gd name="T7" fmla="*/ 455 h 169"/>
                <a:gd name="T8" fmla="*/ 172 w 65"/>
                <a:gd name="T9" fmla="*/ 596 h 169"/>
                <a:gd name="T10" fmla="*/ 0 w 65"/>
                <a:gd name="T11" fmla="*/ 748 h 169"/>
                <a:gd name="T12" fmla="*/ 86 w 65"/>
                <a:gd name="T13" fmla="*/ 783 h 169"/>
                <a:gd name="T14" fmla="*/ 238 w 65"/>
                <a:gd name="T15" fmla="*/ 839 h 169"/>
                <a:gd name="T16" fmla="*/ 319 w 65"/>
                <a:gd name="T17" fmla="*/ 819 h 169"/>
                <a:gd name="T18" fmla="*/ 329 w 65"/>
                <a:gd name="T19" fmla="*/ 0 h 169"/>
                <a:gd name="T20" fmla="*/ 258 w 65"/>
                <a:gd name="T21" fmla="*/ 202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9" name="Group 17"/>
          <p:cNvGrpSpPr>
            <a:grpSpLocks/>
          </p:cNvGrpSpPr>
          <p:nvPr/>
        </p:nvGrpSpPr>
        <p:grpSpPr bwMode="auto">
          <a:xfrm>
            <a:off x="554038" y="36513"/>
            <a:ext cx="7891462" cy="6821487"/>
            <a:chOff x="349" y="23"/>
            <a:chExt cx="4971" cy="4297"/>
          </a:xfrm>
        </p:grpSpPr>
        <p:sp>
          <p:nvSpPr>
            <p:cNvPr id="20" name="Rectangle 18"/>
            <p:cNvSpPr>
              <a:spLocks noChangeArrowheads="1"/>
            </p:cNvSpPr>
            <p:nvPr/>
          </p:nvSpPr>
          <p:spPr bwMode="auto">
            <a:xfrm>
              <a:off x="384"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21" name="Freeform 19"/>
            <p:cNvSpPr>
              <a:spLocks noEditPoints="1"/>
            </p:cNvSpPr>
            <p:nvPr/>
          </p:nvSpPr>
          <p:spPr bwMode="auto">
            <a:xfrm>
              <a:off x="384"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2" name="Freeform 20"/>
            <p:cNvSpPr>
              <a:spLocks noEditPoints="1"/>
            </p:cNvSpPr>
            <p:nvPr/>
          </p:nvSpPr>
          <p:spPr bwMode="auto">
            <a:xfrm>
              <a:off x="384"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3" name="Freeform 21"/>
            <p:cNvSpPr>
              <a:spLocks noEditPoints="1"/>
            </p:cNvSpPr>
            <p:nvPr/>
          </p:nvSpPr>
          <p:spPr bwMode="auto">
            <a:xfrm>
              <a:off x="384"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4" name="Freeform 22"/>
            <p:cNvSpPr>
              <a:spLocks noEditPoints="1"/>
            </p:cNvSpPr>
            <p:nvPr/>
          </p:nvSpPr>
          <p:spPr bwMode="auto">
            <a:xfrm>
              <a:off x="384"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5" name="Freeform 23"/>
            <p:cNvSpPr>
              <a:spLocks noEditPoints="1"/>
            </p:cNvSpPr>
            <p:nvPr/>
          </p:nvSpPr>
          <p:spPr bwMode="auto">
            <a:xfrm>
              <a:off x="384"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6" name="Freeform 24"/>
            <p:cNvSpPr>
              <a:spLocks noEditPoints="1"/>
            </p:cNvSpPr>
            <p:nvPr/>
          </p:nvSpPr>
          <p:spPr bwMode="auto">
            <a:xfrm>
              <a:off x="384"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7" name="Freeform 25"/>
            <p:cNvSpPr>
              <a:spLocks noEditPoints="1"/>
            </p:cNvSpPr>
            <p:nvPr/>
          </p:nvSpPr>
          <p:spPr bwMode="auto">
            <a:xfrm>
              <a:off x="384"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8" name="Freeform 26"/>
            <p:cNvSpPr>
              <a:spLocks noEditPoints="1"/>
            </p:cNvSpPr>
            <p:nvPr/>
          </p:nvSpPr>
          <p:spPr bwMode="auto">
            <a:xfrm>
              <a:off x="384"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9" name="Freeform 27"/>
            <p:cNvSpPr>
              <a:spLocks noEditPoints="1"/>
            </p:cNvSpPr>
            <p:nvPr/>
          </p:nvSpPr>
          <p:spPr bwMode="auto">
            <a:xfrm>
              <a:off x="384"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0" name="Freeform 28"/>
            <p:cNvSpPr>
              <a:spLocks noEditPoints="1"/>
            </p:cNvSpPr>
            <p:nvPr/>
          </p:nvSpPr>
          <p:spPr bwMode="auto">
            <a:xfrm>
              <a:off x="384"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 name="Rectangle 29"/>
            <p:cNvSpPr>
              <a:spLocks noChangeArrowheads="1"/>
            </p:cNvSpPr>
            <p:nvPr/>
          </p:nvSpPr>
          <p:spPr bwMode="auto">
            <a:xfrm>
              <a:off x="384"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32" name="Rectangle 30"/>
            <p:cNvSpPr>
              <a:spLocks noChangeArrowheads="1"/>
            </p:cNvSpPr>
            <p:nvPr/>
          </p:nvSpPr>
          <p:spPr bwMode="auto">
            <a:xfrm>
              <a:off x="829"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33" name="Freeform 31"/>
            <p:cNvSpPr>
              <a:spLocks noEditPoints="1"/>
            </p:cNvSpPr>
            <p:nvPr/>
          </p:nvSpPr>
          <p:spPr bwMode="auto">
            <a:xfrm>
              <a:off x="829"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4" name="Freeform 32"/>
            <p:cNvSpPr>
              <a:spLocks noEditPoints="1"/>
            </p:cNvSpPr>
            <p:nvPr/>
          </p:nvSpPr>
          <p:spPr bwMode="auto">
            <a:xfrm>
              <a:off x="829"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5" name="Freeform 33"/>
            <p:cNvSpPr>
              <a:spLocks noEditPoints="1"/>
            </p:cNvSpPr>
            <p:nvPr/>
          </p:nvSpPr>
          <p:spPr bwMode="auto">
            <a:xfrm>
              <a:off x="829"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6" name="Freeform 34"/>
            <p:cNvSpPr>
              <a:spLocks noEditPoints="1"/>
            </p:cNvSpPr>
            <p:nvPr/>
          </p:nvSpPr>
          <p:spPr bwMode="auto">
            <a:xfrm>
              <a:off x="829"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7" name="Freeform 35"/>
            <p:cNvSpPr>
              <a:spLocks noEditPoints="1"/>
            </p:cNvSpPr>
            <p:nvPr/>
          </p:nvSpPr>
          <p:spPr bwMode="auto">
            <a:xfrm>
              <a:off x="829"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8" name="Freeform 36"/>
            <p:cNvSpPr>
              <a:spLocks noEditPoints="1"/>
            </p:cNvSpPr>
            <p:nvPr/>
          </p:nvSpPr>
          <p:spPr bwMode="auto">
            <a:xfrm>
              <a:off x="829"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9" name="Freeform 37"/>
            <p:cNvSpPr>
              <a:spLocks noEditPoints="1"/>
            </p:cNvSpPr>
            <p:nvPr/>
          </p:nvSpPr>
          <p:spPr bwMode="auto">
            <a:xfrm>
              <a:off x="829"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0" name="Freeform 38"/>
            <p:cNvSpPr>
              <a:spLocks noEditPoints="1"/>
            </p:cNvSpPr>
            <p:nvPr/>
          </p:nvSpPr>
          <p:spPr bwMode="auto">
            <a:xfrm>
              <a:off x="829"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1" name="Freeform 39"/>
            <p:cNvSpPr>
              <a:spLocks noEditPoints="1"/>
            </p:cNvSpPr>
            <p:nvPr/>
          </p:nvSpPr>
          <p:spPr bwMode="auto">
            <a:xfrm>
              <a:off x="829"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2" name="Freeform 40"/>
            <p:cNvSpPr>
              <a:spLocks noEditPoints="1"/>
            </p:cNvSpPr>
            <p:nvPr/>
          </p:nvSpPr>
          <p:spPr bwMode="auto">
            <a:xfrm>
              <a:off x="829"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3" name="Rectangle 41"/>
            <p:cNvSpPr>
              <a:spLocks noChangeArrowheads="1"/>
            </p:cNvSpPr>
            <p:nvPr/>
          </p:nvSpPr>
          <p:spPr bwMode="auto">
            <a:xfrm>
              <a:off x="829"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44" name="Rectangle 42"/>
            <p:cNvSpPr>
              <a:spLocks noChangeArrowheads="1"/>
            </p:cNvSpPr>
            <p:nvPr/>
          </p:nvSpPr>
          <p:spPr bwMode="auto">
            <a:xfrm>
              <a:off x="1279"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45" name="Freeform 43"/>
            <p:cNvSpPr>
              <a:spLocks noEditPoints="1"/>
            </p:cNvSpPr>
            <p:nvPr/>
          </p:nvSpPr>
          <p:spPr bwMode="auto">
            <a:xfrm>
              <a:off x="1279"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6" name="Freeform 44"/>
            <p:cNvSpPr>
              <a:spLocks noEditPoints="1"/>
            </p:cNvSpPr>
            <p:nvPr/>
          </p:nvSpPr>
          <p:spPr bwMode="auto">
            <a:xfrm>
              <a:off x="1279"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7" name="Freeform 45"/>
            <p:cNvSpPr>
              <a:spLocks noEditPoints="1"/>
            </p:cNvSpPr>
            <p:nvPr/>
          </p:nvSpPr>
          <p:spPr bwMode="auto">
            <a:xfrm>
              <a:off x="1279"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8" name="Freeform 46"/>
            <p:cNvSpPr>
              <a:spLocks noEditPoints="1"/>
            </p:cNvSpPr>
            <p:nvPr/>
          </p:nvSpPr>
          <p:spPr bwMode="auto">
            <a:xfrm>
              <a:off x="1279"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9" name="Freeform 47"/>
            <p:cNvSpPr>
              <a:spLocks noEditPoints="1"/>
            </p:cNvSpPr>
            <p:nvPr/>
          </p:nvSpPr>
          <p:spPr bwMode="auto">
            <a:xfrm>
              <a:off x="1279"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0" name="Freeform 48"/>
            <p:cNvSpPr>
              <a:spLocks noEditPoints="1"/>
            </p:cNvSpPr>
            <p:nvPr/>
          </p:nvSpPr>
          <p:spPr bwMode="auto">
            <a:xfrm>
              <a:off x="1279"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1" name="Freeform 49"/>
            <p:cNvSpPr>
              <a:spLocks noEditPoints="1"/>
            </p:cNvSpPr>
            <p:nvPr/>
          </p:nvSpPr>
          <p:spPr bwMode="auto">
            <a:xfrm>
              <a:off x="1279"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2" name="Freeform 50"/>
            <p:cNvSpPr>
              <a:spLocks noEditPoints="1"/>
            </p:cNvSpPr>
            <p:nvPr/>
          </p:nvSpPr>
          <p:spPr bwMode="auto">
            <a:xfrm>
              <a:off x="1279"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3" name="Freeform 51"/>
            <p:cNvSpPr>
              <a:spLocks noEditPoints="1"/>
            </p:cNvSpPr>
            <p:nvPr/>
          </p:nvSpPr>
          <p:spPr bwMode="auto">
            <a:xfrm>
              <a:off x="1279"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4" name="Freeform 52"/>
            <p:cNvSpPr>
              <a:spLocks noEditPoints="1"/>
            </p:cNvSpPr>
            <p:nvPr/>
          </p:nvSpPr>
          <p:spPr bwMode="auto">
            <a:xfrm>
              <a:off x="1279"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5" name="Rectangle 53"/>
            <p:cNvSpPr>
              <a:spLocks noChangeArrowheads="1"/>
            </p:cNvSpPr>
            <p:nvPr/>
          </p:nvSpPr>
          <p:spPr bwMode="auto">
            <a:xfrm>
              <a:off x="1279"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56" name="Rectangle 54"/>
            <p:cNvSpPr>
              <a:spLocks noChangeArrowheads="1"/>
            </p:cNvSpPr>
            <p:nvPr/>
          </p:nvSpPr>
          <p:spPr bwMode="auto">
            <a:xfrm>
              <a:off x="1724"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57" name="Freeform 55"/>
            <p:cNvSpPr>
              <a:spLocks noEditPoints="1"/>
            </p:cNvSpPr>
            <p:nvPr/>
          </p:nvSpPr>
          <p:spPr bwMode="auto">
            <a:xfrm>
              <a:off x="1724"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8" name="Freeform 56"/>
            <p:cNvSpPr>
              <a:spLocks noEditPoints="1"/>
            </p:cNvSpPr>
            <p:nvPr/>
          </p:nvSpPr>
          <p:spPr bwMode="auto">
            <a:xfrm>
              <a:off x="1724"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9" name="Freeform 57"/>
            <p:cNvSpPr>
              <a:spLocks noEditPoints="1"/>
            </p:cNvSpPr>
            <p:nvPr/>
          </p:nvSpPr>
          <p:spPr bwMode="auto">
            <a:xfrm>
              <a:off x="1724"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0" name="Freeform 58"/>
            <p:cNvSpPr>
              <a:spLocks noEditPoints="1"/>
            </p:cNvSpPr>
            <p:nvPr/>
          </p:nvSpPr>
          <p:spPr bwMode="auto">
            <a:xfrm>
              <a:off x="1724"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1" name="Freeform 59"/>
            <p:cNvSpPr>
              <a:spLocks noEditPoints="1"/>
            </p:cNvSpPr>
            <p:nvPr/>
          </p:nvSpPr>
          <p:spPr bwMode="auto">
            <a:xfrm>
              <a:off x="1724"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2" name="Freeform 60"/>
            <p:cNvSpPr>
              <a:spLocks noEditPoints="1"/>
            </p:cNvSpPr>
            <p:nvPr/>
          </p:nvSpPr>
          <p:spPr bwMode="auto">
            <a:xfrm>
              <a:off x="1724"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3" name="Freeform 61"/>
            <p:cNvSpPr>
              <a:spLocks noEditPoints="1"/>
            </p:cNvSpPr>
            <p:nvPr/>
          </p:nvSpPr>
          <p:spPr bwMode="auto">
            <a:xfrm>
              <a:off x="1724"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4" name="Freeform 62"/>
            <p:cNvSpPr>
              <a:spLocks noEditPoints="1"/>
            </p:cNvSpPr>
            <p:nvPr/>
          </p:nvSpPr>
          <p:spPr bwMode="auto">
            <a:xfrm>
              <a:off x="1724"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5" name="Freeform 63"/>
            <p:cNvSpPr>
              <a:spLocks noEditPoints="1"/>
            </p:cNvSpPr>
            <p:nvPr/>
          </p:nvSpPr>
          <p:spPr bwMode="auto">
            <a:xfrm>
              <a:off x="1724"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6" name="Freeform 64"/>
            <p:cNvSpPr>
              <a:spLocks noEditPoints="1"/>
            </p:cNvSpPr>
            <p:nvPr/>
          </p:nvSpPr>
          <p:spPr bwMode="auto">
            <a:xfrm>
              <a:off x="1724"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7" name="Rectangle 65"/>
            <p:cNvSpPr>
              <a:spLocks noChangeArrowheads="1"/>
            </p:cNvSpPr>
            <p:nvPr/>
          </p:nvSpPr>
          <p:spPr bwMode="auto">
            <a:xfrm>
              <a:off x="1724"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68" name="Rectangle 66"/>
            <p:cNvSpPr>
              <a:spLocks noChangeArrowheads="1"/>
            </p:cNvSpPr>
            <p:nvPr/>
          </p:nvSpPr>
          <p:spPr bwMode="auto">
            <a:xfrm>
              <a:off x="2169"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69" name="Freeform 67"/>
            <p:cNvSpPr>
              <a:spLocks noEditPoints="1"/>
            </p:cNvSpPr>
            <p:nvPr/>
          </p:nvSpPr>
          <p:spPr bwMode="auto">
            <a:xfrm>
              <a:off x="2169"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0" name="Freeform 68"/>
            <p:cNvSpPr>
              <a:spLocks noEditPoints="1"/>
            </p:cNvSpPr>
            <p:nvPr/>
          </p:nvSpPr>
          <p:spPr bwMode="auto">
            <a:xfrm>
              <a:off x="2169"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1" name="Freeform 69"/>
            <p:cNvSpPr>
              <a:spLocks noEditPoints="1"/>
            </p:cNvSpPr>
            <p:nvPr/>
          </p:nvSpPr>
          <p:spPr bwMode="auto">
            <a:xfrm>
              <a:off x="2169"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2" name="Freeform 70"/>
            <p:cNvSpPr>
              <a:spLocks noEditPoints="1"/>
            </p:cNvSpPr>
            <p:nvPr/>
          </p:nvSpPr>
          <p:spPr bwMode="auto">
            <a:xfrm>
              <a:off x="2169"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3" name="Freeform 71"/>
            <p:cNvSpPr>
              <a:spLocks noEditPoints="1"/>
            </p:cNvSpPr>
            <p:nvPr/>
          </p:nvSpPr>
          <p:spPr bwMode="auto">
            <a:xfrm>
              <a:off x="2169"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4" name="Freeform 72"/>
            <p:cNvSpPr>
              <a:spLocks noEditPoints="1"/>
            </p:cNvSpPr>
            <p:nvPr/>
          </p:nvSpPr>
          <p:spPr bwMode="auto">
            <a:xfrm>
              <a:off x="2169"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5" name="Freeform 73"/>
            <p:cNvSpPr>
              <a:spLocks noEditPoints="1"/>
            </p:cNvSpPr>
            <p:nvPr/>
          </p:nvSpPr>
          <p:spPr bwMode="auto">
            <a:xfrm>
              <a:off x="2169"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6" name="Freeform 74"/>
            <p:cNvSpPr>
              <a:spLocks noEditPoints="1"/>
            </p:cNvSpPr>
            <p:nvPr/>
          </p:nvSpPr>
          <p:spPr bwMode="auto">
            <a:xfrm>
              <a:off x="2169"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7" name="Freeform 75"/>
            <p:cNvSpPr>
              <a:spLocks noEditPoints="1"/>
            </p:cNvSpPr>
            <p:nvPr/>
          </p:nvSpPr>
          <p:spPr bwMode="auto">
            <a:xfrm>
              <a:off x="2169"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8" name="Freeform 76"/>
            <p:cNvSpPr>
              <a:spLocks noEditPoints="1"/>
            </p:cNvSpPr>
            <p:nvPr/>
          </p:nvSpPr>
          <p:spPr bwMode="auto">
            <a:xfrm>
              <a:off x="2169"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9" name="Rectangle 77"/>
            <p:cNvSpPr>
              <a:spLocks noChangeArrowheads="1"/>
            </p:cNvSpPr>
            <p:nvPr/>
          </p:nvSpPr>
          <p:spPr bwMode="auto">
            <a:xfrm>
              <a:off x="2169"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80" name="Rectangle 78"/>
            <p:cNvSpPr>
              <a:spLocks noChangeArrowheads="1"/>
            </p:cNvSpPr>
            <p:nvPr/>
          </p:nvSpPr>
          <p:spPr bwMode="auto">
            <a:xfrm>
              <a:off x="262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81" name="Freeform 79"/>
            <p:cNvSpPr>
              <a:spLocks noEditPoints="1"/>
            </p:cNvSpPr>
            <p:nvPr/>
          </p:nvSpPr>
          <p:spPr bwMode="auto">
            <a:xfrm>
              <a:off x="262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2" name="Freeform 80"/>
            <p:cNvSpPr>
              <a:spLocks noEditPoints="1"/>
            </p:cNvSpPr>
            <p:nvPr/>
          </p:nvSpPr>
          <p:spPr bwMode="auto">
            <a:xfrm>
              <a:off x="262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3" name="Freeform 81"/>
            <p:cNvSpPr>
              <a:spLocks noEditPoints="1"/>
            </p:cNvSpPr>
            <p:nvPr/>
          </p:nvSpPr>
          <p:spPr bwMode="auto">
            <a:xfrm>
              <a:off x="262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4" name="Freeform 82"/>
            <p:cNvSpPr>
              <a:spLocks noEditPoints="1"/>
            </p:cNvSpPr>
            <p:nvPr/>
          </p:nvSpPr>
          <p:spPr bwMode="auto">
            <a:xfrm>
              <a:off x="262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5" name="Freeform 83"/>
            <p:cNvSpPr>
              <a:spLocks noEditPoints="1"/>
            </p:cNvSpPr>
            <p:nvPr/>
          </p:nvSpPr>
          <p:spPr bwMode="auto">
            <a:xfrm>
              <a:off x="262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6" name="Freeform 84"/>
            <p:cNvSpPr>
              <a:spLocks noEditPoints="1"/>
            </p:cNvSpPr>
            <p:nvPr/>
          </p:nvSpPr>
          <p:spPr bwMode="auto">
            <a:xfrm>
              <a:off x="262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7" name="Freeform 85"/>
            <p:cNvSpPr>
              <a:spLocks noEditPoints="1"/>
            </p:cNvSpPr>
            <p:nvPr/>
          </p:nvSpPr>
          <p:spPr bwMode="auto">
            <a:xfrm>
              <a:off x="262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8" name="Freeform 86"/>
            <p:cNvSpPr>
              <a:spLocks noEditPoints="1"/>
            </p:cNvSpPr>
            <p:nvPr/>
          </p:nvSpPr>
          <p:spPr bwMode="auto">
            <a:xfrm>
              <a:off x="262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9" name="Freeform 87"/>
            <p:cNvSpPr>
              <a:spLocks noEditPoints="1"/>
            </p:cNvSpPr>
            <p:nvPr/>
          </p:nvSpPr>
          <p:spPr bwMode="auto">
            <a:xfrm>
              <a:off x="262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0" name="Freeform 88"/>
            <p:cNvSpPr>
              <a:spLocks noEditPoints="1"/>
            </p:cNvSpPr>
            <p:nvPr/>
          </p:nvSpPr>
          <p:spPr bwMode="auto">
            <a:xfrm>
              <a:off x="262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1" name="Rectangle 89"/>
            <p:cNvSpPr>
              <a:spLocks noChangeArrowheads="1"/>
            </p:cNvSpPr>
            <p:nvPr/>
          </p:nvSpPr>
          <p:spPr bwMode="auto">
            <a:xfrm>
              <a:off x="262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92" name="Rectangle 90"/>
            <p:cNvSpPr>
              <a:spLocks noChangeArrowheads="1"/>
            </p:cNvSpPr>
            <p:nvPr/>
          </p:nvSpPr>
          <p:spPr bwMode="auto">
            <a:xfrm>
              <a:off x="3065"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93" name="Freeform 91"/>
            <p:cNvSpPr>
              <a:spLocks noEditPoints="1"/>
            </p:cNvSpPr>
            <p:nvPr/>
          </p:nvSpPr>
          <p:spPr bwMode="auto">
            <a:xfrm>
              <a:off x="3065"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4" name="Freeform 92"/>
            <p:cNvSpPr>
              <a:spLocks noEditPoints="1"/>
            </p:cNvSpPr>
            <p:nvPr/>
          </p:nvSpPr>
          <p:spPr bwMode="auto">
            <a:xfrm>
              <a:off x="3065"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5" name="Freeform 93"/>
            <p:cNvSpPr>
              <a:spLocks noEditPoints="1"/>
            </p:cNvSpPr>
            <p:nvPr/>
          </p:nvSpPr>
          <p:spPr bwMode="auto">
            <a:xfrm>
              <a:off x="3065"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6" name="Freeform 94"/>
            <p:cNvSpPr>
              <a:spLocks noEditPoints="1"/>
            </p:cNvSpPr>
            <p:nvPr/>
          </p:nvSpPr>
          <p:spPr bwMode="auto">
            <a:xfrm>
              <a:off x="3065"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7" name="Freeform 95"/>
            <p:cNvSpPr>
              <a:spLocks noEditPoints="1"/>
            </p:cNvSpPr>
            <p:nvPr/>
          </p:nvSpPr>
          <p:spPr bwMode="auto">
            <a:xfrm>
              <a:off x="3065"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8" name="Freeform 96"/>
            <p:cNvSpPr>
              <a:spLocks noEditPoints="1"/>
            </p:cNvSpPr>
            <p:nvPr/>
          </p:nvSpPr>
          <p:spPr bwMode="auto">
            <a:xfrm>
              <a:off x="3065"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9" name="Freeform 97"/>
            <p:cNvSpPr>
              <a:spLocks noEditPoints="1"/>
            </p:cNvSpPr>
            <p:nvPr/>
          </p:nvSpPr>
          <p:spPr bwMode="auto">
            <a:xfrm>
              <a:off x="3065"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0" name="Freeform 98"/>
            <p:cNvSpPr>
              <a:spLocks noEditPoints="1"/>
            </p:cNvSpPr>
            <p:nvPr/>
          </p:nvSpPr>
          <p:spPr bwMode="auto">
            <a:xfrm>
              <a:off x="3065"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1" name="Freeform 99"/>
            <p:cNvSpPr>
              <a:spLocks noEditPoints="1"/>
            </p:cNvSpPr>
            <p:nvPr/>
          </p:nvSpPr>
          <p:spPr bwMode="auto">
            <a:xfrm>
              <a:off x="3065"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2" name="Freeform 100"/>
            <p:cNvSpPr>
              <a:spLocks noEditPoints="1"/>
            </p:cNvSpPr>
            <p:nvPr/>
          </p:nvSpPr>
          <p:spPr bwMode="auto">
            <a:xfrm>
              <a:off x="3065"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3" name="Rectangle 101"/>
            <p:cNvSpPr>
              <a:spLocks noChangeArrowheads="1"/>
            </p:cNvSpPr>
            <p:nvPr/>
          </p:nvSpPr>
          <p:spPr bwMode="auto">
            <a:xfrm>
              <a:off x="3065"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04" name="Rectangle 102"/>
            <p:cNvSpPr>
              <a:spLocks noChangeArrowheads="1"/>
            </p:cNvSpPr>
            <p:nvPr/>
          </p:nvSpPr>
          <p:spPr bwMode="auto">
            <a:xfrm>
              <a:off x="351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05" name="Freeform 103"/>
            <p:cNvSpPr>
              <a:spLocks noEditPoints="1"/>
            </p:cNvSpPr>
            <p:nvPr/>
          </p:nvSpPr>
          <p:spPr bwMode="auto">
            <a:xfrm>
              <a:off x="351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 name="Freeform 104"/>
            <p:cNvSpPr>
              <a:spLocks noEditPoints="1"/>
            </p:cNvSpPr>
            <p:nvPr/>
          </p:nvSpPr>
          <p:spPr bwMode="auto">
            <a:xfrm>
              <a:off x="351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 name="Freeform 105"/>
            <p:cNvSpPr>
              <a:spLocks noEditPoints="1"/>
            </p:cNvSpPr>
            <p:nvPr/>
          </p:nvSpPr>
          <p:spPr bwMode="auto">
            <a:xfrm>
              <a:off x="351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 name="Freeform 106"/>
            <p:cNvSpPr>
              <a:spLocks noEditPoints="1"/>
            </p:cNvSpPr>
            <p:nvPr/>
          </p:nvSpPr>
          <p:spPr bwMode="auto">
            <a:xfrm>
              <a:off x="351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 name="Freeform 107"/>
            <p:cNvSpPr>
              <a:spLocks noEditPoints="1"/>
            </p:cNvSpPr>
            <p:nvPr/>
          </p:nvSpPr>
          <p:spPr bwMode="auto">
            <a:xfrm>
              <a:off x="351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 name="Freeform 108"/>
            <p:cNvSpPr>
              <a:spLocks noEditPoints="1"/>
            </p:cNvSpPr>
            <p:nvPr/>
          </p:nvSpPr>
          <p:spPr bwMode="auto">
            <a:xfrm>
              <a:off x="351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 name="Freeform 109"/>
            <p:cNvSpPr>
              <a:spLocks noEditPoints="1"/>
            </p:cNvSpPr>
            <p:nvPr/>
          </p:nvSpPr>
          <p:spPr bwMode="auto">
            <a:xfrm>
              <a:off x="351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 name="Freeform 110"/>
            <p:cNvSpPr>
              <a:spLocks noEditPoints="1"/>
            </p:cNvSpPr>
            <p:nvPr/>
          </p:nvSpPr>
          <p:spPr bwMode="auto">
            <a:xfrm>
              <a:off x="351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 name="Freeform 111"/>
            <p:cNvSpPr>
              <a:spLocks noEditPoints="1"/>
            </p:cNvSpPr>
            <p:nvPr/>
          </p:nvSpPr>
          <p:spPr bwMode="auto">
            <a:xfrm>
              <a:off x="351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 name="Freeform 112"/>
            <p:cNvSpPr>
              <a:spLocks noEditPoints="1"/>
            </p:cNvSpPr>
            <p:nvPr/>
          </p:nvSpPr>
          <p:spPr bwMode="auto">
            <a:xfrm>
              <a:off x="351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 name="Rectangle 113"/>
            <p:cNvSpPr>
              <a:spLocks noChangeArrowheads="1"/>
            </p:cNvSpPr>
            <p:nvPr/>
          </p:nvSpPr>
          <p:spPr bwMode="auto">
            <a:xfrm>
              <a:off x="351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6" name="Rectangle 114"/>
            <p:cNvSpPr>
              <a:spLocks noChangeArrowheads="1"/>
            </p:cNvSpPr>
            <p:nvPr/>
          </p:nvSpPr>
          <p:spPr bwMode="auto">
            <a:xfrm>
              <a:off x="396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7" name="Freeform 115"/>
            <p:cNvSpPr>
              <a:spLocks noEditPoints="1"/>
            </p:cNvSpPr>
            <p:nvPr/>
          </p:nvSpPr>
          <p:spPr bwMode="auto">
            <a:xfrm>
              <a:off x="396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 name="Freeform 116"/>
            <p:cNvSpPr>
              <a:spLocks noEditPoints="1"/>
            </p:cNvSpPr>
            <p:nvPr/>
          </p:nvSpPr>
          <p:spPr bwMode="auto">
            <a:xfrm>
              <a:off x="396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 name="Freeform 117"/>
            <p:cNvSpPr>
              <a:spLocks noEditPoints="1"/>
            </p:cNvSpPr>
            <p:nvPr/>
          </p:nvSpPr>
          <p:spPr bwMode="auto">
            <a:xfrm>
              <a:off x="396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 name="Freeform 118"/>
            <p:cNvSpPr>
              <a:spLocks noEditPoints="1"/>
            </p:cNvSpPr>
            <p:nvPr/>
          </p:nvSpPr>
          <p:spPr bwMode="auto">
            <a:xfrm>
              <a:off x="396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 name="Freeform 119"/>
            <p:cNvSpPr>
              <a:spLocks noEditPoints="1"/>
            </p:cNvSpPr>
            <p:nvPr/>
          </p:nvSpPr>
          <p:spPr bwMode="auto">
            <a:xfrm>
              <a:off x="396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 name="Freeform 120"/>
            <p:cNvSpPr>
              <a:spLocks noEditPoints="1"/>
            </p:cNvSpPr>
            <p:nvPr/>
          </p:nvSpPr>
          <p:spPr bwMode="auto">
            <a:xfrm>
              <a:off x="396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 name="Freeform 121"/>
            <p:cNvSpPr>
              <a:spLocks noEditPoints="1"/>
            </p:cNvSpPr>
            <p:nvPr/>
          </p:nvSpPr>
          <p:spPr bwMode="auto">
            <a:xfrm>
              <a:off x="396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 name="Freeform 122"/>
            <p:cNvSpPr>
              <a:spLocks noEditPoints="1"/>
            </p:cNvSpPr>
            <p:nvPr/>
          </p:nvSpPr>
          <p:spPr bwMode="auto">
            <a:xfrm>
              <a:off x="396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 name="Freeform 123"/>
            <p:cNvSpPr>
              <a:spLocks noEditPoints="1"/>
            </p:cNvSpPr>
            <p:nvPr/>
          </p:nvSpPr>
          <p:spPr bwMode="auto">
            <a:xfrm>
              <a:off x="396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 name="Freeform 124"/>
            <p:cNvSpPr>
              <a:spLocks noEditPoints="1"/>
            </p:cNvSpPr>
            <p:nvPr/>
          </p:nvSpPr>
          <p:spPr bwMode="auto">
            <a:xfrm>
              <a:off x="396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 name="Rectangle 125"/>
            <p:cNvSpPr>
              <a:spLocks noChangeArrowheads="1"/>
            </p:cNvSpPr>
            <p:nvPr/>
          </p:nvSpPr>
          <p:spPr bwMode="auto">
            <a:xfrm>
              <a:off x="396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8" name="Rectangle 126"/>
            <p:cNvSpPr>
              <a:spLocks noChangeArrowheads="1"/>
            </p:cNvSpPr>
            <p:nvPr/>
          </p:nvSpPr>
          <p:spPr bwMode="auto">
            <a:xfrm>
              <a:off x="4405"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9" name="Freeform 127"/>
            <p:cNvSpPr>
              <a:spLocks noEditPoints="1"/>
            </p:cNvSpPr>
            <p:nvPr/>
          </p:nvSpPr>
          <p:spPr bwMode="auto">
            <a:xfrm>
              <a:off x="4405"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0" name="Freeform 128"/>
            <p:cNvSpPr>
              <a:spLocks noEditPoints="1"/>
            </p:cNvSpPr>
            <p:nvPr/>
          </p:nvSpPr>
          <p:spPr bwMode="auto">
            <a:xfrm>
              <a:off x="4405"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1" name="Freeform 129"/>
            <p:cNvSpPr>
              <a:spLocks noEditPoints="1"/>
            </p:cNvSpPr>
            <p:nvPr/>
          </p:nvSpPr>
          <p:spPr bwMode="auto">
            <a:xfrm>
              <a:off x="4405"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2" name="Freeform 130"/>
            <p:cNvSpPr>
              <a:spLocks noEditPoints="1"/>
            </p:cNvSpPr>
            <p:nvPr/>
          </p:nvSpPr>
          <p:spPr bwMode="auto">
            <a:xfrm>
              <a:off x="4405"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3" name="Freeform 131"/>
            <p:cNvSpPr>
              <a:spLocks noEditPoints="1"/>
            </p:cNvSpPr>
            <p:nvPr/>
          </p:nvSpPr>
          <p:spPr bwMode="auto">
            <a:xfrm>
              <a:off x="4405"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4" name="Freeform 132"/>
            <p:cNvSpPr>
              <a:spLocks noEditPoints="1"/>
            </p:cNvSpPr>
            <p:nvPr/>
          </p:nvSpPr>
          <p:spPr bwMode="auto">
            <a:xfrm>
              <a:off x="4405"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5" name="Freeform 133"/>
            <p:cNvSpPr>
              <a:spLocks noEditPoints="1"/>
            </p:cNvSpPr>
            <p:nvPr/>
          </p:nvSpPr>
          <p:spPr bwMode="auto">
            <a:xfrm>
              <a:off x="4405"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6" name="Freeform 134"/>
            <p:cNvSpPr>
              <a:spLocks noEditPoints="1"/>
            </p:cNvSpPr>
            <p:nvPr/>
          </p:nvSpPr>
          <p:spPr bwMode="auto">
            <a:xfrm>
              <a:off x="4405"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7" name="Freeform 135"/>
            <p:cNvSpPr>
              <a:spLocks noEditPoints="1"/>
            </p:cNvSpPr>
            <p:nvPr/>
          </p:nvSpPr>
          <p:spPr bwMode="auto">
            <a:xfrm>
              <a:off x="4405"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8" name="Freeform 136"/>
            <p:cNvSpPr>
              <a:spLocks noEditPoints="1"/>
            </p:cNvSpPr>
            <p:nvPr/>
          </p:nvSpPr>
          <p:spPr bwMode="auto">
            <a:xfrm>
              <a:off x="4405"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9" name="Rectangle 137"/>
            <p:cNvSpPr>
              <a:spLocks noChangeArrowheads="1"/>
            </p:cNvSpPr>
            <p:nvPr/>
          </p:nvSpPr>
          <p:spPr bwMode="auto">
            <a:xfrm>
              <a:off x="4405"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40" name="Rectangle 138"/>
            <p:cNvSpPr>
              <a:spLocks noChangeArrowheads="1"/>
            </p:cNvSpPr>
            <p:nvPr/>
          </p:nvSpPr>
          <p:spPr bwMode="auto">
            <a:xfrm>
              <a:off x="485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41" name="Freeform 139"/>
            <p:cNvSpPr>
              <a:spLocks noEditPoints="1"/>
            </p:cNvSpPr>
            <p:nvPr/>
          </p:nvSpPr>
          <p:spPr bwMode="auto">
            <a:xfrm>
              <a:off x="485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2" name="Freeform 140"/>
            <p:cNvSpPr>
              <a:spLocks noEditPoints="1"/>
            </p:cNvSpPr>
            <p:nvPr/>
          </p:nvSpPr>
          <p:spPr bwMode="auto">
            <a:xfrm>
              <a:off x="485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3" name="Freeform 141"/>
            <p:cNvSpPr>
              <a:spLocks noEditPoints="1"/>
            </p:cNvSpPr>
            <p:nvPr/>
          </p:nvSpPr>
          <p:spPr bwMode="auto">
            <a:xfrm>
              <a:off x="485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4" name="Freeform 142"/>
            <p:cNvSpPr>
              <a:spLocks noEditPoints="1"/>
            </p:cNvSpPr>
            <p:nvPr/>
          </p:nvSpPr>
          <p:spPr bwMode="auto">
            <a:xfrm>
              <a:off x="485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5" name="Freeform 143"/>
            <p:cNvSpPr>
              <a:spLocks noEditPoints="1"/>
            </p:cNvSpPr>
            <p:nvPr/>
          </p:nvSpPr>
          <p:spPr bwMode="auto">
            <a:xfrm>
              <a:off x="485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6" name="Freeform 144"/>
            <p:cNvSpPr>
              <a:spLocks noEditPoints="1"/>
            </p:cNvSpPr>
            <p:nvPr/>
          </p:nvSpPr>
          <p:spPr bwMode="auto">
            <a:xfrm>
              <a:off x="485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7" name="Freeform 145"/>
            <p:cNvSpPr>
              <a:spLocks noEditPoints="1"/>
            </p:cNvSpPr>
            <p:nvPr/>
          </p:nvSpPr>
          <p:spPr bwMode="auto">
            <a:xfrm>
              <a:off x="485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8" name="Freeform 146"/>
            <p:cNvSpPr>
              <a:spLocks noEditPoints="1"/>
            </p:cNvSpPr>
            <p:nvPr/>
          </p:nvSpPr>
          <p:spPr bwMode="auto">
            <a:xfrm>
              <a:off x="485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9" name="Freeform 147"/>
            <p:cNvSpPr>
              <a:spLocks noEditPoints="1"/>
            </p:cNvSpPr>
            <p:nvPr/>
          </p:nvSpPr>
          <p:spPr bwMode="auto">
            <a:xfrm>
              <a:off x="485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0" name="Freeform 148"/>
            <p:cNvSpPr>
              <a:spLocks noEditPoints="1"/>
            </p:cNvSpPr>
            <p:nvPr/>
          </p:nvSpPr>
          <p:spPr bwMode="auto">
            <a:xfrm>
              <a:off x="485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1" name="Rectangle 149"/>
            <p:cNvSpPr>
              <a:spLocks noChangeArrowheads="1"/>
            </p:cNvSpPr>
            <p:nvPr/>
          </p:nvSpPr>
          <p:spPr bwMode="auto">
            <a:xfrm>
              <a:off x="485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52" name="Rectangle 150"/>
            <p:cNvSpPr>
              <a:spLocks noChangeArrowheads="1"/>
            </p:cNvSpPr>
            <p:nvPr/>
          </p:nvSpPr>
          <p:spPr bwMode="auto">
            <a:xfrm>
              <a:off x="530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53" name="Freeform 151"/>
            <p:cNvSpPr>
              <a:spLocks noEditPoints="1"/>
            </p:cNvSpPr>
            <p:nvPr/>
          </p:nvSpPr>
          <p:spPr bwMode="auto">
            <a:xfrm>
              <a:off x="530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4" name="Freeform 152"/>
            <p:cNvSpPr>
              <a:spLocks noEditPoints="1"/>
            </p:cNvSpPr>
            <p:nvPr/>
          </p:nvSpPr>
          <p:spPr bwMode="auto">
            <a:xfrm>
              <a:off x="530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5" name="Freeform 153"/>
            <p:cNvSpPr>
              <a:spLocks noEditPoints="1"/>
            </p:cNvSpPr>
            <p:nvPr/>
          </p:nvSpPr>
          <p:spPr bwMode="auto">
            <a:xfrm>
              <a:off x="530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6" name="Freeform 154"/>
            <p:cNvSpPr>
              <a:spLocks noEditPoints="1"/>
            </p:cNvSpPr>
            <p:nvPr/>
          </p:nvSpPr>
          <p:spPr bwMode="auto">
            <a:xfrm>
              <a:off x="530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7" name="Freeform 155"/>
            <p:cNvSpPr>
              <a:spLocks noEditPoints="1"/>
            </p:cNvSpPr>
            <p:nvPr/>
          </p:nvSpPr>
          <p:spPr bwMode="auto">
            <a:xfrm>
              <a:off x="530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8" name="Freeform 156"/>
            <p:cNvSpPr>
              <a:spLocks noEditPoints="1"/>
            </p:cNvSpPr>
            <p:nvPr/>
          </p:nvSpPr>
          <p:spPr bwMode="auto">
            <a:xfrm>
              <a:off x="530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9" name="Freeform 157"/>
            <p:cNvSpPr>
              <a:spLocks noEditPoints="1"/>
            </p:cNvSpPr>
            <p:nvPr/>
          </p:nvSpPr>
          <p:spPr bwMode="auto">
            <a:xfrm>
              <a:off x="530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0" name="Freeform 158"/>
            <p:cNvSpPr>
              <a:spLocks noEditPoints="1"/>
            </p:cNvSpPr>
            <p:nvPr/>
          </p:nvSpPr>
          <p:spPr bwMode="auto">
            <a:xfrm>
              <a:off x="530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1" name="Freeform 159"/>
            <p:cNvSpPr>
              <a:spLocks noEditPoints="1"/>
            </p:cNvSpPr>
            <p:nvPr/>
          </p:nvSpPr>
          <p:spPr bwMode="auto">
            <a:xfrm>
              <a:off x="530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2" name="Freeform 160"/>
            <p:cNvSpPr>
              <a:spLocks noEditPoints="1"/>
            </p:cNvSpPr>
            <p:nvPr/>
          </p:nvSpPr>
          <p:spPr bwMode="auto">
            <a:xfrm>
              <a:off x="530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3" name="Rectangle 161"/>
            <p:cNvSpPr>
              <a:spLocks noChangeArrowheads="1"/>
            </p:cNvSpPr>
            <p:nvPr/>
          </p:nvSpPr>
          <p:spPr bwMode="auto">
            <a:xfrm>
              <a:off x="530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64" name="Freeform 162"/>
            <p:cNvSpPr>
              <a:spLocks/>
            </p:cNvSpPr>
            <p:nvPr/>
          </p:nvSpPr>
          <p:spPr bwMode="auto">
            <a:xfrm>
              <a:off x="349" y="3304"/>
              <a:ext cx="20" cy="10"/>
            </a:xfrm>
            <a:custGeom>
              <a:avLst/>
              <a:gdLst>
                <a:gd name="T0" fmla="*/ 0 w 4"/>
                <a:gd name="T1" fmla="*/ 5 h 2"/>
                <a:gd name="T2" fmla="*/ 0 w 4"/>
                <a:gd name="T3" fmla="*/ 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65" name="Group 168"/>
          <p:cNvGrpSpPr>
            <a:grpSpLocks/>
          </p:cNvGrpSpPr>
          <p:nvPr/>
        </p:nvGrpSpPr>
        <p:grpSpPr bwMode="auto">
          <a:xfrm>
            <a:off x="152400" y="4724400"/>
            <a:ext cx="1685925" cy="1557338"/>
            <a:chOff x="96" y="2784"/>
            <a:chExt cx="1062" cy="981"/>
          </a:xfrm>
        </p:grpSpPr>
        <p:sp>
          <p:nvSpPr>
            <p:cNvPr id="166" name="Freeform 169"/>
            <p:cNvSpPr>
              <a:spLocks/>
            </p:cNvSpPr>
            <p:nvPr userDrawn="1"/>
          </p:nvSpPr>
          <p:spPr bwMode="auto">
            <a:xfrm>
              <a:off x="121" y="2784"/>
              <a:ext cx="207" cy="81"/>
            </a:xfrm>
            <a:custGeom>
              <a:avLst/>
              <a:gdLst>
                <a:gd name="T0" fmla="*/ 151 w 41"/>
                <a:gd name="T1" fmla="*/ 61 h 16"/>
                <a:gd name="T2" fmla="*/ 187 w 41"/>
                <a:gd name="T3" fmla="*/ 51 h 16"/>
                <a:gd name="T4" fmla="*/ 192 w 41"/>
                <a:gd name="T5" fmla="*/ 46 h 16"/>
                <a:gd name="T6" fmla="*/ 157 w 41"/>
                <a:gd name="T7" fmla="*/ 5 h 16"/>
                <a:gd name="T8" fmla="*/ 40 w 41"/>
                <a:gd name="T9" fmla="*/ 56 h 16"/>
                <a:gd name="T10" fmla="*/ 151 w 41"/>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7" name="Freeform 170"/>
            <p:cNvSpPr>
              <a:spLocks noEditPoints="1"/>
            </p:cNvSpPr>
            <p:nvPr userDrawn="1"/>
          </p:nvSpPr>
          <p:spPr bwMode="auto">
            <a:xfrm>
              <a:off x="96" y="2789"/>
              <a:ext cx="1062" cy="976"/>
            </a:xfrm>
            <a:custGeom>
              <a:avLst/>
              <a:gdLst>
                <a:gd name="T0" fmla="*/ 824 w 210"/>
                <a:gd name="T1" fmla="*/ 784 h 193"/>
                <a:gd name="T2" fmla="*/ 769 w 210"/>
                <a:gd name="T3" fmla="*/ 632 h 193"/>
                <a:gd name="T4" fmla="*/ 718 w 210"/>
                <a:gd name="T5" fmla="*/ 501 h 193"/>
                <a:gd name="T6" fmla="*/ 834 w 210"/>
                <a:gd name="T7" fmla="*/ 470 h 193"/>
                <a:gd name="T8" fmla="*/ 738 w 210"/>
                <a:gd name="T9" fmla="*/ 415 h 193"/>
                <a:gd name="T10" fmla="*/ 794 w 210"/>
                <a:gd name="T11" fmla="*/ 420 h 193"/>
                <a:gd name="T12" fmla="*/ 794 w 210"/>
                <a:gd name="T13" fmla="*/ 389 h 193"/>
                <a:gd name="T14" fmla="*/ 683 w 210"/>
                <a:gd name="T15" fmla="*/ 394 h 193"/>
                <a:gd name="T16" fmla="*/ 647 w 210"/>
                <a:gd name="T17" fmla="*/ 632 h 193"/>
                <a:gd name="T18" fmla="*/ 627 w 210"/>
                <a:gd name="T19" fmla="*/ 425 h 193"/>
                <a:gd name="T20" fmla="*/ 597 w 210"/>
                <a:gd name="T21" fmla="*/ 339 h 193"/>
                <a:gd name="T22" fmla="*/ 627 w 210"/>
                <a:gd name="T23" fmla="*/ 258 h 193"/>
                <a:gd name="T24" fmla="*/ 612 w 210"/>
                <a:gd name="T25" fmla="*/ 187 h 193"/>
                <a:gd name="T26" fmla="*/ 602 w 210"/>
                <a:gd name="T27" fmla="*/ 121 h 193"/>
                <a:gd name="T28" fmla="*/ 668 w 210"/>
                <a:gd name="T29" fmla="*/ 197 h 193"/>
                <a:gd name="T30" fmla="*/ 754 w 210"/>
                <a:gd name="T31" fmla="*/ 91 h 193"/>
                <a:gd name="T32" fmla="*/ 743 w 210"/>
                <a:gd name="T33" fmla="*/ 182 h 193"/>
                <a:gd name="T34" fmla="*/ 723 w 210"/>
                <a:gd name="T35" fmla="*/ 243 h 193"/>
                <a:gd name="T36" fmla="*/ 728 w 210"/>
                <a:gd name="T37" fmla="*/ 339 h 193"/>
                <a:gd name="T38" fmla="*/ 1006 w 210"/>
                <a:gd name="T39" fmla="*/ 147 h 193"/>
                <a:gd name="T40" fmla="*/ 455 w 210"/>
                <a:gd name="T41" fmla="*/ 5 h 193"/>
                <a:gd name="T42" fmla="*/ 283 w 210"/>
                <a:gd name="T43" fmla="*/ 40 h 193"/>
                <a:gd name="T44" fmla="*/ 430 w 210"/>
                <a:gd name="T45" fmla="*/ 61 h 193"/>
                <a:gd name="T46" fmla="*/ 303 w 210"/>
                <a:gd name="T47" fmla="*/ 111 h 193"/>
                <a:gd name="T48" fmla="*/ 293 w 210"/>
                <a:gd name="T49" fmla="*/ 147 h 193"/>
                <a:gd name="T50" fmla="*/ 192 w 210"/>
                <a:gd name="T51" fmla="*/ 86 h 193"/>
                <a:gd name="T52" fmla="*/ 66 w 210"/>
                <a:gd name="T53" fmla="*/ 582 h 193"/>
                <a:gd name="T54" fmla="*/ 308 w 210"/>
                <a:gd name="T55" fmla="*/ 738 h 193"/>
                <a:gd name="T56" fmla="*/ 228 w 210"/>
                <a:gd name="T57" fmla="*/ 673 h 193"/>
                <a:gd name="T58" fmla="*/ 177 w 210"/>
                <a:gd name="T59" fmla="*/ 733 h 193"/>
                <a:gd name="T60" fmla="*/ 162 w 210"/>
                <a:gd name="T61" fmla="*/ 647 h 193"/>
                <a:gd name="T62" fmla="*/ 233 w 210"/>
                <a:gd name="T63" fmla="*/ 435 h 193"/>
                <a:gd name="T64" fmla="*/ 339 w 210"/>
                <a:gd name="T65" fmla="*/ 420 h 193"/>
                <a:gd name="T66" fmla="*/ 359 w 210"/>
                <a:gd name="T67" fmla="*/ 480 h 193"/>
                <a:gd name="T68" fmla="*/ 308 w 210"/>
                <a:gd name="T69" fmla="*/ 612 h 193"/>
                <a:gd name="T70" fmla="*/ 460 w 210"/>
                <a:gd name="T71" fmla="*/ 910 h 193"/>
                <a:gd name="T72" fmla="*/ 941 w 210"/>
                <a:gd name="T73" fmla="*/ 839 h 193"/>
                <a:gd name="T74" fmla="*/ 920 w 210"/>
                <a:gd name="T75" fmla="*/ 334 h 193"/>
                <a:gd name="T76" fmla="*/ 834 w 210"/>
                <a:gd name="T77" fmla="*/ 303 h 193"/>
                <a:gd name="T78" fmla="*/ 571 w 210"/>
                <a:gd name="T79" fmla="*/ 308 h 193"/>
                <a:gd name="T80" fmla="*/ 546 w 210"/>
                <a:gd name="T81" fmla="*/ 440 h 193"/>
                <a:gd name="T82" fmla="*/ 577 w 210"/>
                <a:gd name="T83" fmla="*/ 253 h 193"/>
                <a:gd name="T84" fmla="*/ 450 w 210"/>
                <a:gd name="T85" fmla="*/ 131 h 193"/>
                <a:gd name="T86" fmla="*/ 531 w 210"/>
                <a:gd name="T87" fmla="*/ 177 h 193"/>
                <a:gd name="T88" fmla="*/ 308 w 210"/>
                <a:gd name="T89" fmla="*/ 364 h 193"/>
                <a:gd name="T90" fmla="*/ 121 w 210"/>
                <a:gd name="T91" fmla="*/ 187 h 193"/>
                <a:gd name="T92" fmla="*/ 344 w 210"/>
                <a:gd name="T93" fmla="*/ 202 h 193"/>
                <a:gd name="T94" fmla="*/ 400 w 210"/>
                <a:gd name="T95" fmla="*/ 202 h 193"/>
                <a:gd name="T96" fmla="*/ 546 w 210"/>
                <a:gd name="T97" fmla="*/ 228 h 193"/>
                <a:gd name="T98" fmla="*/ 501 w 210"/>
                <a:gd name="T99" fmla="*/ 470 h 193"/>
                <a:gd name="T100" fmla="*/ 470 w 210"/>
                <a:gd name="T101" fmla="*/ 258 h 193"/>
                <a:gd name="T102" fmla="*/ 308 w 210"/>
                <a:gd name="T103" fmla="*/ 364 h 193"/>
                <a:gd name="T104" fmla="*/ 405 w 210"/>
                <a:gd name="T105" fmla="*/ 415 h 193"/>
                <a:gd name="T106" fmla="*/ 445 w 210"/>
                <a:gd name="T107" fmla="*/ 293 h 193"/>
                <a:gd name="T108" fmla="*/ 516 w 210"/>
                <a:gd name="T109" fmla="*/ 733 h 193"/>
                <a:gd name="T110" fmla="*/ 415 w 210"/>
                <a:gd name="T111" fmla="*/ 485 h 193"/>
                <a:gd name="T112" fmla="*/ 592 w 210"/>
                <a:gd name="T113" fmla="*/ 53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8" name="Freeform 171"/>
            <p:cNvSpPr>
              <a:spLocks/>
            </p:cNvSpPr>
            <p:nvPr userDrawn="1"/>
          </p:nvSpPr>
          <p:spPr bwMode="auto">
            <a:xfrm>
              <a:off x="348" y="3254"/>
              <a:ext cx="86" cy="102"/>
            </a:xfrm>
            <a:custGeom>
              <a:avLst/>
              <a:gdLst>
                <a:gd name="T0" fmla="*/ 71 w 17"/>
                <a:gd name="T1" fmla="*/ 26 h 20"/>
                <a:gd name="T2" fmla="*/ 46 w 17"/>
                <a:gd name="T3" fmla="*/ 102 h 20"/>
                <a:gd name="T4" fmla="*/ 71 w 17"/>
                <a:gd name="T5" fmla="*/ 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9" name="Freeform 172"/>
            <p:cNvSpPr>
              <a:spLocks/>
            </p:cNvSpPr>
            <p:nvPr userDrawn="1"/>
          </p:nvSpPr>
          <p:spPr bwMode="auto">
            <a:xfrm>
              <a:off x="267" y="3295"/>
              <a:ext cx="76" cy="136"/>
            </a:xfrm>
            <a:custGeom>
              <a:avLst/>
              <a:gdLst>
                <a:gd name="T0" fmla="*/ 35 w 15"/>
                <a:gd name="T1" fmla="*/ 50 h 27"/>
                <a:gd name="T2" fmla="*/ 20 w 15"/>
                <a:gd name="T3" fmla="*/ 126 h 27"/>
                <a:gd name="T4" fmla="*/ 76 w 15"/>
                <a:gd name="T5" fmla="*/ 81 h 27"/>
                <a:gd name="T6" fmla="*/ 66 w 15"/>
                <a:gd name="T7" fmla="*/ 40 h 27"/>
                <a:gd name="T8" fmla="*/ 35 w 15"/>
                <a:gd name="T9" fmla="*/ 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0" name="Freeform 173"/>
            <p:cNvSpPr>
              <a:spLocks/>
            </p:cNvSpPr>
            <p:nvPr userDrawn="1"/>
          </p:nvSpPr>
          <p:spPr bwMode="auto">
            <a:xfrm>
              <a:off x="222" y="3022"/>
              <a:ext cx="243" cy="116"/>
            </a:xfrm>
            <a:custGeom>
              <a:avLst/>
              <a:gdLst>
                <a:gd name="T0" fmla="*/ 203 w 48"/>
                <a:gd name="T1" fmla="*/ 10 h 23"/>
                <a:gd name="T2" fmla="*/ 46 w 48"/>
                <a:gd name="T3" fmla="*/ 5 h 23"/>
                <a:gd name="T4" fmla="*/ 5 w 48"/>
                <a:gd name="T5" fmla="*/ 45 h 23"/>
                <a:gd name="T6" fmla="*/ 111 w 48"/>
                <a:gd name="T7" fmla="*/ 106 h 23"/>
                <a:gd name="T8" fmla="*/ 172 w 48"/>
                <a:gd name="T9" fmla="*/ 101 h 23"/>
                <a:gd name="T10" fmla="*/ 203 w 48"/>
                <a:gd name="T11" fmla="*/ 96 h 23"/>
                <a:gd name="T12" fmla="*/ 203 w 48"/>
                <a:gd name="T13" fmla="*/ 1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1" name="Freeform 174"/>
            <p:cNvSpPr>
              <a:spLocks/>
            </p:cNvSpPr>
            <p:nvPr userDrawn="1"/>
          </p:nvSpPr>
          <p:spPr bwMode="auto">
            <a:xfrm>
              <a:off x="500" y="3345"/>
              <a:ext cx="177" cy="187"/>
            </a:xfrm>
            <a:custGeom>
              <a:avLst/>
              <a:gdLst>
                <a:gd name="T0" fmla="*/ 121 w 35"/>
                <a:gd name="T1" fmla="*/ 10 h 37"/>
                <a:gd name="T2" fmla="*/ 56 w 35"/>
                <a:gd name="T3" fmla="*/ 10 h 37"/>
                <a:gd name="T4" fmla="*/ 20 w 35"/>
                <a:gd name="T5" fmla="*/ 101 h 37"/>
                <a:gd name="T6" fmla="*/ 142 w 35"/>
                <a:gd name="T7" fmla="*/ 111 h 37"/>
                <a:gd name="T8" fmla="*/ 121 w 35"/>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2" name="Freeform 175"/>
            <p:cNvSpPr>
              <a:spLocks/>
            </p:cNvSpPr>
            <p:nvPr userDrawn="1"/>
          </p:nvSpPr>
          <p:spPr bwMode="auto">
            <a:xfrm>
              <a:off x="905" y="3158"/>
              <a:ext cx="177" cy="36"/>
            </a:xfrm>
            <a:custGeom>
              <a:avLst/>
              <a:gdLst>
                <a:gd name="T0" fmla="*/ 25 w 35"/>
                <a:gd name="T1" fmla="*/ 0 h 7"/>
                <a:gd name="T2" fmla="*/ 71 w 35"/>
                <a:gd name="T3" fmla="*/ 26 h 7"/>
                <a:gd name="T4" fmla="*/ 2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3" name="Freeform 176"/>
            <p:cNvSpPr>
              <a:spLocks/>
            </p:cNvSpPr>
            <p:nvPr userDrawn="1"/>
          </p:nvSpPr>
          <p:spPr bwMode="auto">
            <a:xfrm>
              <a:off x="965" y="3153"/>
              <a:ext cx="137" cy="81"/>
            </a:xfrm>
            <a:custGeom>
              <a:avLst/>
              <a:gdLst>
                <a:gd name="T0" fmla="*/ 36 w 27"/>
                <a:gd name="T1" fmla="*/ 66 h 16"/>
                <a:gd name="T2" fmla="*/ 127 w 27"/>
                <a:gd name="T3" fmla="*/ 30 h 16"/>
                <a:gd name="T4" fmla="*/ 86 w 27"/>
                <a:gd name="T5" fmla="*/ 5 h 16"/>
                <a:gd name="T6" fmla="*/ 36 w 27"/>
                <a:gd name="T7" fmla="*/ 56 h 16"/>
                <a:gd name="T8" fmla="*/ 36 w 27"/>
                <a:gd name="T9" fmla="*/ 6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4" name="Freeform 177"/>
            <p:cNvSpPr>
              <a:spLocks/>
            </p:cNvSpPr>
            <p:nvPr userDrawn="1"/>
          </p:nvSpPr>
          <p:spPr bwMode="auto">
            <a:xfrm>
              <a:off x="960" y="3204"/>
              <a:ext cx="177" cy="86"/>
            </a:xfrm>
            <a:custGeom>
              <a:avLst/>
              <a:gdLst>
                <a:gd name="T0" fmla="*/ 126 w 35"/>
                <a:gd name="T1" fmla="*/ 30 h 17"/>
                <a:gd name="T2" fmla="*/ 40 w 35"/>
                <a:gd name="T3" fmla="*/ 51 h 17"/>
                <a:gd name="T4" fmla="*/ 30 w 35"/>
                <a:gd name="T5" fmla="*/ 66 h 17"/>
                <a:gd name="T6" fmla="*/ 137 w 35"/>
                <a:gd name="T7" fmla="*/ 61 h 17"/>
                <a:gd name="T8" fmla="*/ 126 w 35"/>
                <a:gd name="T9" fmla="*/ 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5" name="Freeform 178"/>
            <p:cNvSpPr>
              <a:spLocks/>
            </p:cNvSpPr>
            <p:nvPr userDrawn="1"/>
          </p:nvSpPr>
          <p:spPr bwMode="auto">
            <a:xfrm>
              <a:off x="844" y="3285"/>
              <a:ext cx="248" cy="60"/>
            </a:xfrm>
            <a:custGeom>
              <a:avLst/>
              <a:gdLst>
                <a:gd name="T0" fmla="*/ 202 w 49"/>
                <a:gd name="T1" fmla="*/ 15 h 12"/>
                <a:gd name="T2" fmla="*/ 147 w 49"/>
                <a:gd name="T3" fmla="*/ 5 h 12"/>
                <a:gd name="T4" fmla="*/ 35 w 49"/>
                <a:gd name="T5" fmla="*/ 0 h 12"/>
                <a:gd name="T6" fmla="*/ 10 w 49"/>
                <a:gd name="T7" fmla="*/ 25 h 12"/>
                <a:gd name="T8" fmla="*/ 101 w 49"/>
                <a:gd name="T9" fmla="*/ 40 h 12"/>
                <a:gd name="T10" fmla="*/ 208 w 49"/>
                <a:gd name="T11" fmla="*/ 40 h 12"/>
                <a:gd name="T12" fmla="*/ 202 w 49"/>
                <a:gd name="T13" fmla="*/ 1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6" name="Freeform 179"/>
            <p:cNvSpPr>
              <a:spLocks/>
            </p:cNvSpPr>
            <p:nvPr userDrawn="1"/>
          </p:nvSpPr>
          <p:spPr bwMode="auto">
            <a:xfrm>
              <a:off x="869" y="3340"/>
              <a:ext cx="203" cy="56"/>
            </a:xfrm>
            <a:custGeom>
              <a:avLst/>
              <a:gdLst>
                <a:gd name="T0" fmla="*/ 188 w 40"/>
                <a:gd name="T1" fmla="*/ 10 h 11"/>
                <a:gd name="T2" fmla="*/ 132 w 40"/>
                <a:gd name="T3" fmla="*/ 20 h 11"/>
                <a:gd name="T4" fmla="*/ 66 w 40"/>
                <a:gd name="T5" fmla="*/ 15 h 11"/>
                <a:gd name="T6" fmla="*/ 5 w 40"/>
                <a:gd name="T7" fmla="*/ 10 h 11"/>
                <a:gd name="T8" fmla="*/ 178 w 40"/>
                <a:gd name="T9" fmla="*/ 41 h 11"/>
                <a:gd name="T10" fmla="*/ 188 w 40"/>
                <a:gd name="T11" fmla="*/ 1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7" name="Freeform 180"/>
            <p:cNvSpPr>
              <a:spLocks/>
            </p:cNvSpPr>
            <p:nvPr userDrawn="1"/>
          </p:nvSpPr>
          <p:spPr bwMode="auto">
            <a:xfrm>
              <a:off x="859" y="3386"/>
              <a:ext cx="207" cy="172"/>
            </a:xfrm>
            <a:custGeom>
              <a:avLst/>
              <a:gdLst>
                <a:gd name="T0" fmla="*/ 141 w 41"/>
                <a:gd name="T1" fmla="*/ 46 h 34"/>
                <a:gd name="T2" fmla="*/ 66 w 41"/>
                <a:gd name="T3" fmla="*/ 30 h 34"/>
                <a:gd name="T4" fmla="*/ 20 w 41"/>
                <a:gd name="T5" fmla="*/ 76 h 34"/>
                <a:gd name="T6" fmla="*/ 5 w 41"/>
                <a:gd name="T7" fmla="*/ 96 h 34"/>
                <a:gd name="T8" fmla="*/ 45 w 41"/>
                <a:gd name="T9" fmla="*/ 96 h 34"/>
                <a:gd name="T10" fmla="*/ 86 w 41"/>
                <a:gd name="T11" fmla="*/ 137 h 34"/>
                <a:gd name="T12" fmla="*/ 106 w 41"/>
                <a:gd name="T13" fmla="*/ 152 h 34"/>
                <a:gd name="T14" fmla="*/ 146 w 41"/>
                <a:gd name="T15" fmla="*/ 96 h 34"/>
                <a:gd name="T16" fmla="*/ 197 w 41"/>
                <a:gd name="T17" fmla="*/ 96 h 34"/>
                <a:gd name="T18" fmla="*/ 141 w 41"/>
                <a:gd name="T19" fmla="*/ 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8" name="Freeform 181"/>
            <p:cNvSpPr>
              <a:spLocks/>
            </p:cNvSpPr>
            <p:nvPr userDrawn="1"/>
          </p:nvSpPr>
          <p:spPr bwMode="auto">
            <a:xfrm>
              <a:off x="996" y="3305"/>
              <a:ext cx="126" cy="318"/>
            </a:xfrm>
            <a:custGeom>
              <a:avLst/>
              <a:gdLst>
                <a:gd name="T0" fmla="*/ 111 w 25"/>
                <a:gd name="T1" fmla="*/ 10 h 63"/>
                <a:gd name="T2" fmla="*/ 91 w 25"/>
                <a:gd name="T3" fmla="*/ 86 h 63"/>
                <a:gd name="T4" fmla="*/ 35 w 25"/>
                <a:gd name="T5" fmla="*/ 101 h 63"/>
                <a:gd name="T6" fmla="*/ 35 w 25"/>
                <a:gd name="T7" fmla="*/ 116 h 63"/>
                <a:gd name="T8" fmla="*/ 86 w 25"/>
                <a:gd name="T9" fmla="*/ 172 h 63"/>
                <a:gd name="T10" fmla="*/ 60 w 25"/>
                <a:gd name="T11" fmla="*/ 227 h 63"/>
                <a:gd name="T12" fmla="*/ 0 w 25"/>
                <a:gd name="T13" fmla="*/ 278 h 63"/>
                <a:gd name="T14" fmla="*/ 25 w 25"/>
                <a:gd name="T15" fmla="*/ 293 h 63"/>
                <a:gd name="T16" fmla="*/ 81 w 25"/>
                <a:gd name="T17" fmla="*/ 313 h 63"/>
                <a:gd name="T18" fmla="*/ 116 w 25"/>
                <a:gd name="T19" fmla="*/ 288 h 63"/>
                <a:gd name="T20" fmla="*/ 126 w 25"/>
                <a:gd name="T21" fmla="*/ 71 h 63"/>
                <a:gd name="T22" fmla="*/ 126 w 25"/>
                <a:gd name="T23" fmla="*/ 10 h 63"/>
                <a:gd name="T24" fmla="*/ 111 w 25"/>
                <a:gd name="T25" fmla="*/ 1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pic>
        <p:nvPicPr>
          <p:cNvPr id="179" name="图片 25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950" y="98425"/>
            <a:ext cx="153511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667" name="Rectangle 163"/>
          <p:cNvSpPr>
            <a:spLocks noGrp="1" noRot="1" noChangeArrowheads="1"/>
          </p:cNvSpPr>
          <p:nvPr>
            <p:ph type="ctrTitle"/>
          </p:nvPr>
        </p:nvSpPr>
        <p:spPr>
          <a:xfrm>
            <a:off x="685800" y="2057400"/>
            <a:ext cx="7772400" cy="1143000"/>
          </a:xfrm>
          <a:prstGeom prst="rect">
            <a:avLst/>
          </a:prstGeom>
        </p:spPr>
        <p:txBody>
          <a:bodyPr/>
          <a:lstStyle>
            <a:lvl1pPr>
              <a:defRPr/>
            </a:lvl1pPr>
          </a:lstStyle>
          <a:p>
            <a:pPr lvl="0"/>
            <a:r>
              <a:rPr lang="zh-CN" altLang="en-US" noProof="0" smtClean="0"/>
              <a:t>单击此处编辑母版标题样式</a:t>
            </a:r>
          </a:p>
        </p:txBody>
      </p:sp>
      <p:sp>
        <p:nvSpPr>
          <p:cNvPr id="21671" name="Rectangle 167"/>
          <p:cNvSpPr>
            <a:spLocks noGrp="1" noRot="1" noChangeArrowheads="1"/>
          </p:cNvSpPr>
          <p:nvPr>
            <p:ph type="subTitle" idx="1"/>
          </p:nvPr>
        </p:nvSpPr>
        <p:spPr>
          <a:xfrm>
            <a:off x="1371600" y="3505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180" name="Rectangle 164"/>
          <p:cNvSpPr>
            <a:spLocks noGrp="1" noChangeArrowheads="1"/>
          </p:cNvSpPr>
          <p:nvPr>
            <p:ph type="dt" sz="half" idx="10"/>
          </p:nvPr>
        </p:nvSpPr>
        <p:spPr>
          <a:xfrm>
            <a:off x="301625" y="6248400"/>
            <a:ext cx="2289175" cy="476250"/>
          </a:xfrm>
        </p:spPr>
        <p:txBody>
          <a:bodyPr/>
          <a:lstStyle>
            <a:lvl1pPr>
              <a:defRPr smtClean="0"/>
            </a:lvl1pPr>
          </a:lstStyle>
          <a:p>
            <a:pPr>
              <a:defRPr/>
            </a:pPr>
            <a:endParaRPr lang="en-US" altLang="zh-CN"/>
          </a:p>
        </p:txBody>
      </p:sp>
      <p:sp>
        <p:nvSpPr>
          <p:cNvPr id="181" name="Rectangle 165"/>
          <p:cNvSpPr>
            <a:spLocks noGrp="1" noChangeArrowheads="1"/>
          </p:cNvSpPr>
          <p:nvPr>
            <p:ph type="ftr" sz="quarter" idx="11"/>
          </p:nvPr>
        </p:nvSpPr>
        <p:spPr>
          <a:xfrm>
            <a:off x="3124200" y="6248400"/>
            <a:ext cx="2895600" cy="476250"/>
          </a:xfrm>
        </p:spPr>
        <p:txBody>
          <a:bodyPr/>
          <a:lstStyle>
            <a:lvl1pPr>
              <a:defRPr smtClean="0"/>
            </a:lvl1pPr>
          </a:lstStyle>
          <a:p>
            <a:pPr>
              <a:defRPr/>
            </a:pPr>
            <a:endParaRPr lang="en-US" altLang="zh-CN"/>
          </a:p>
        </p:txBody>
      </p:sp>
      <p:sp>
        <p:nvSpPr>
          <p:cNvPr id="182" name="Rectangle 166"/>
          <p:cNvSpPr>
            <a:spLocks noGrp="1" noChangeArrowheads="1"/>
          </p:cNvSpPr>
          <p:nvPr>
            <p:ph type="sldNum" sz="quarter" idx="12"/>
          </p:nvPr>
        </p:nvSpPr>
        <p:spPr>
          <a:xfrm>
            <a:off x="6553200" y="6248400"/>
            <a:ext cx="2289175" cy="476250"/>
          </a:xfrm>
        </p:spPr>
        <p:txBody>
          <a:bodyPr/>
          <a:lstStyle>
            <a:lvl1pPr>
              <a:defRPr smtClean="0"/>
            </a:lvl1pPr>
          </a:lstStyle>
          <a:p>
            <a:pPr>
              <a:defRPr/>
            </a:pPr>
            <a:fld id="{60083EED-B9AB-4273-8520-405080E3F676}" type="slidenum">
              <a:rPr lang="en-US" altLang="zh-CN"/>
              <a:pPr>
                <a:defRPr/>
              </a:pPr>
              <a:t>‹#›</a:t>
            </a:fld>
            <a:endParaRPr lang="en-US" altLang="zh-CN"/>
          </a:p>
        </p:txBody>
      </p:sp>
    </p:spTree>
    <p:extLst>
      <p:ext uri="{BB962C8B-B14F-4D97-AF65-F5344CB8AC3E}">
        <p14:creationId xmlns:p14="http://schemas.microsoft.com/office/powerpoint/2010/main" val="3797837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893068F9-2DEE-4495-9A0D-7BE4D0F9C0E3}" type="slidenum">
              <a:rPr lang="en-US" altLang="zh-CN"/>
              <a:pPr>
                <a:defRPr/>
              </a:pPr>
              <a:t>‹#›</a:t>
            </a:fld>
            <a:endParaRPr lang="en-US" altLang="zh-CN"/>
          </a:p>
        </p:txBody>
      </p:sp>
    </p:spTree>
    <p:extLst>
      <p:ext uri="{BB962C8B-B14F-4D97-AF65-F5344CB8AC3E}">
        <p14:creationId xmlns:p14="http://schemas.microsoft.com/office/powerpoint/2010/main" val="1318795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7" cy="58705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8450" y="228600"/>
            <a:ext cx="6253163"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11A6EFB8-3609-495A-BDA3-212E41D036E2}" type="slidenum">
              <a:rPr lang="en-US" altLang="zh-CN"/>
              <a:pPr>
                <a:defRPr/>
              </a:pPr>
              <a:t>‹#›</a:t>
            </a:fld>
            <a:endParaRPr lang="en-US" altLang="zh-CN"/>
          </a:p>
        </p:txBody>
      </p:sp>
    </p:spTree>
    <p:extLst>
      <p:ext uri="{BB962C8B-B14F-4D97-AF65-F5344CB8AC3E}">
        <p14:creationId xmlns:p14="http://schemas.microsoft.com/office/powerpoint/2010/main" val="119386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98450" y="228600"/>
            <a:ext cx="8540750" cy="5870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252"/>
          <p:cNvSpPr>
            <a:spLocks noGrp="1" noChangeArrowheads="1"/>
          </p:cNvSpPr>
          <p:nvPr>
            <p:ph type="sldNum" sz="quarter" idx="12"/>
          </p:nvPr>
        </p:nvSpPr>
        <p:spPr>
          <a:ln/>
        </p:spPr>
        <p:txBody>
          <a:bodyPr/>
          <a:lstStyle>
            <a:lvl1pPr>
              <a:defRPr/>
            </a:lvl1pPr>
          </a:lstStyle>
          <a:p>
            <a:pPr>
              <a:defRPr/>
            </a:pPr>
            <a:fld id="{3283DC49-BFB2-48F4-B24E-3A9369C28201}" type="slidenum">
              <a:rPr lang="en-US" altLang="zh-CN"/>
              <a:pPr>
                <a:defRPr/>
              </a:pPr>
              <a:t>‹#›</a:t>
            </a:fld>
            <a:endParaRPr lang="en-US" altLang="zh-CN"/>
          </a:p>
        </p:txBody>
      </p:sp>
    </p:spTree>
    <p:extLst>
      <p:ext uri="{BB962C8B-B14F-4D97-AF65-F5344CB8AC3E}">
        <p14:creationId xmlns:p14="http://schemas.microsoft.com/office/powerpoint/2010/main" val="8090704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0"/>
            <a:ext cx="4000500"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DD9725B9-67A3-4AE6-BB72-6D170FC77F3E}" type="slidenum">
              <a:rPr lang="en-US" altLang="zh-CN"/>
              <a:pPr>
                <a:defRPr/>
              </a:pPr>
              <a:t>‹#›</a:t>
            </a:fld>
            <a:endParaRPr lang="en-US" altLang="zh-CN"/>
          </a:p>
        </p:txBody>
      </p:sp>
    </p:spTree>
    <p:extLst>
      <p:ext uri="{BB962C8B-B14F-4D97-AF65-F5344CB8AC3E}">
        <p14:creationId xmlns:p14="http://schemas.microsoft.com/office/powerpoint/2010/main" val="3625342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184E6BAD-A415-4004-83CD-6F1FF5D95054}" type="slidenum">
              <a:rPr lang="en-US" altLang="zh-CN"/>
              <a:pPr>
                <a:defRPr/>
              </a:pPr>
              <a:t>‹#›</a:t>
            </a:fld>
            <a:endParaRPr lang="en-US" altLang="zh-CN"/>
          </a:p>
        </p:txBody>
      </p:sp>
    </p:spTree>
    <p:extLst>
      <p:ext uri="{BB962C8B-B14F-4D97-AF65-F5344CB8AC3E}">
        <p14:creationId xmlns:p14="http://schemas.microsoft.com/office/powerpoint/2010/main" val="532687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54CDD4BF-E1CD-44DB-B90C-BB7B4581F69D}" type="slidenum">
              <a:rPr lang="en-US" altLang="zh-CN"/>
              <a:pPr>
                <a:defRPr/>
              </a:pPr>
              <a:t>‹#›</a:t>
            </a:fld>
            <a:endParaRPr lang="en-US" altLang="zh-CN"/>
          </a:p>
        </p:txBody>
      </p:sp>
    </p:spTree>
    <p:extLst>
      <p:ext uri="{BB962C8B-B14F-4D97-AF65-F5344CB8AC3E}">
        <p14:creationId xmlns:p14="http://schemas.microsoft.com/office/powerpoint/2010/main" val="4033758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A4ABB8F0-E1D8-42B0-B831-86B2D37E1A73}" type="slidenum">
              <a:rPr lang="en-US" altLang="zh-CN"/>
              <a:pPr>
                <a:defRPr/>
              </a:pPr>
              <a:t>‹#›</a:t>
            </a:fld>
            <a:endParaRPr lang="en-US" altLang="zh-CN"/>
          </a:p>
        </p:txBody>
      </p:sp>
    </p:spTree>
    <p:extLst>
      <p:ext uri="{BB962C8B-B14F-4D97-AF65-F5344CB8AC3E}">
        <p14:creationId xmlns:p14="http://schemas.microsoft.com/office/powerpoint/2010/main" val="2069920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252"/>
          <p:cNvSpPr>
            <a:spLocks noGrp="1" noChangeArrowheads="1"/>
          </p:cNvSpPr>
          <p:nvPr>
            <p:ph type="sldNum" sz="quarter" idx="12"/>
          </p:nvPr>
        </p:nvSpPr>
        <p:spPr>
          <a:ln/>
        </p:spPr>
        <p:txBody>
          <a:bodyPr/>
          <a:lstStyle>
            <a:lvl1pPr>
              <a:defRPr/>
            </a:lvl1pPr>
          </a:lstStyle>
          <a:p>
            <a:pPr>
              <a:defRPr/>
            </a:pPr>
            <a:fld id="{D643A844-8AEC-4EEA-B8D6-9E3F8D7A04F2}" type="slidenum">
              <a:rPr lang="en-US" altLang="zh-CN"/>
              <a:pPr>
                <a:defRPr/>
              </a:pPr>
              <a:t>‹#›</a:t>
            </a:fld>
            <a:endParaRPr lang="en-US" altLang="zh-CN"/>
          </a:p>
        </p:txBody>
      </p:sp>
    </p:spTree>
    <p:extLst>
      <p:ext uri="{BB962C8B-B14F-4D97-AF65-F5344CB8AC3E}">
        <p14:creationId xmlns:p14="http://schemas.microsoft.com/office/powerpoint/2010/main" val="3927135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a:prstGeom prst="rect">
            <a:avLst/>
          </a:prstGeom>
        </p:spPr>
        <p:txBody>
          <a:bodyPr/>
          <a:lstStyle/>
          <a:p>
            <a:r>
              <a:rPr lang="zh-CN" altLang="en-US" smtClean="0"/>
              <a:t>单击此处编辑母版标题样式</a:t>
            </a:r>
            <a:endParaRPr lang="zh-CN" altLang="en-US"/>
          </a:p>
        </p:txBody>
      </p:sp>
      <p:sp>
        <p:nvSpPr>
          <p:cNvPr id="3"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252"/>
          <p:cNvSpPr>
            <a:spLocks noGrp="1" noChangeArrowheads="1"/>
          </p:cNvSpPr>
          <p:nvPr>
            <p:ph type="sldNum" sz="quarter" idx="12"/>
          </p:nvPr>
        </p:nvSpPr>
        <p:spPr>
          <a:ln/>
        </p:spPr>
        <p:txBody>
          <a:bodyPr/>
          <a:lstStyle>
            <a:lvl1pPr>
              <a:defRPr/>
            </a:lvl1pPr>
          </a:lstStyle>
          <a:p>
            <a:pPr>
              <a:defRPr/>
            </a:pPr>
            <a:fld id="{448EF411-E04D-4D2C-AC20-768D4E8DCB72}" type="slidenum">
              <a:rPr lang="en-US" altLang="zh-CN"/>
              <a:pPr>
                <a:defRPr/>
              </a:pPr>
              <a:t>‹#›</a:t>
            </a:fld>
            <a:endParaRPr lang="en-US" altLang="zh-CN"/>
          </a:p>
        </p:txBody>
      </p:sp>
    </p:spTree>
    <p:extLst>
      <p:ext uri="{BB962C8B-B14F-4D97-AF65-F5344CB8AC3E}">
        <p14:creationId xmlns:p14="http://schemas.microsoft.com/office/powerpoint/2010/main" val="2035043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252"/>
          <p:cNvSpPr>
            <a:spLocks noGrp="1" noChangeArrowheads="1"/>
          </p:cNvSpPr>
          <p:nvPr>
            <p:ph type="sldNum" sz="quarter" idx="12"/>
          </p:nvPr>
        </p:nvSpPr>
        <p:spPr>
          <a:ln/>
        </p:spPr>
        <p:txBody>
          <a:bodyPr/>
          <a:lstStyle>
            <a:lvl1pPr>
              <a:defRPr/>
            </a:lvl1pPr>
          </a:lstStyle>
          <a:p>
            <a:pPr>
              <a:defRPr/>
            </a:pPr>
            <a:fld id="{2930BBFA-DCC7-4381-B102-7D804BD3E9E2}" type="slidenum">
              <a:rPr lang="en-US" altLang="zh-CN"/>
              <a:pPr>
                <a:defRPr/>
              </a:pPr>
              <a:t>‹#›</a:t>
            </a:fld>
            <a:endParaRPr lang="en-US" altLang="zh-CN"/>
          </a:p>
        </p:txBody>
      </p:sp>
    </p:spTree>
    <p:extLst>
      <p:ext uri="{BB962C8B-B14F-4D97-AF65-F5344CB8AC3E}">
        <p14:creationId xmlns:p14="http://schemas.microsoft.com/office/powerpoint/2010/main" val="2393099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5BC006C2-929D-44CA-BE3B-595E64F919A1}" type="slidenum">
              <a:rPr lang="en-US" altLang="zh-CN"/>
              <a:pPr>
                <a:defRPr/>
              </a:pPr>
              <a:t>‹#›</a:t>
            </a:fld>
            <a:endParaRPr lang="en-US" altLang="zh-CN"/>
          </a:p>
        </p:txBody>
      </p:sp>
    </p:spTree>
    <p:extLst>
      <p:ext uri="{BB962C8B-B14F-4D97-AF65-F5344CB8AC3E}">
        <p14:creationId xmlns:p14="http://schemas.microsoft.com/office/powerpoint/2010/main" val="2190578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45F3FD19-F083-43B0-A60C-74002A5C8CF1}" type="slidenum">
              <a:rPr lang="en-US" altLang="zh-CN"/>
              <a:pPr>
                <a:defRPr/>
              </a:pPr>
              <a:t>‹#›</a:t>
            </a:fld>
            <a:endParaRPr lang="en-US" altLang="zh-CN"/>
          </a:p>
        </p:txBody>
      </p:sp>
    </p:spTree>
    <p:extLst>
      <p:ext uri="{BB962C8B-B14F-4D97-AF65-F5344CB8AC3E}">
        <p14:creationId xmlns:p14="http://schemas.microsoft.com/office/powerpoint/2010/main" val="1275044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566738" y="0"/>
            <a:ext cx="7891462" cy="6821488"/>
            <a:chOff x="349" y="23"/>
            <a:chExt cx="4971" cy="4297"/>
          </a:xfrm>
        </p:grpSpPr>
        <p:sp>
          <p:nvSpPr>
            <p:cNvPr id="1132" name="Rectangle 3"/>
            <p:cNvSpPr>
              <a:spLocks noChangeArrowheads="1"/>
            </p:cNvSpPr>
            <p:nvPr/>
          </p:nvSpPr>
          <p:spPr bwMode="auto">
            <a:xfrm>
              <a:off x="384"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33" name="Freeform 4"/>
            <p:cNvSpPr>
              <a:spLocks noEditPoints="1"/>
            </p:cNvSpPr>
            <p:nvPr/>
          </p:nvSpPr>
          <p:spPr bwMode="auto">
            <a:xfrm>
              <a:off x="384"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4" name="Freeform 5"/>
            <p:cNvSpPr>
              <a:spLocks noEditPoints="1"/>
            </p:cNvSpPr>
            <p:nvPr/>
          </p:nvSpPr>
          <p:spPr bwMode="auto">
            <a:xfrm>
              <a:off x="384"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5" name="Freeform 6"/>
            <p:cNvSpPr>
              <a:spLocks noEditPoints="1"/>
            </p:cNvSpPr>
            <p:nvPr/>
          </p:nvSpPr>
          <p:spPr bwMode="auto">
            <a:xfrm>
              <a:off x="384"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6" name="Freeform 7"/>
            <p:cNvSpPr>
              <a:spLocks noEditPoints="1"/>
            </p:cNvSpPr>
            <p:nvPr/>
          </p:nvSpPr>
          <p:spPr bwMode="auto">
            <a:xfrm>
              <a:off x="384"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7" name="Freeform 8"/>
            <p:cNvSpPr>
              <a:spLocks noEditPoints="1"/>
            </p:cNvSpPr>
            <p:nvPr/>
          </p:nvSpPr>
          <p:spPr bwMode="auto">
            <a:xfrm>
              <a:off x="384"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8" name="Freeform 9"/>
            <p:cNvSpPr>
              <a:spLocks noEditPoints="1"/>
            </p:cNvSpPr>
            <p:nvPr/>
          </p:nvSpPr>
          <p:spPr bwMode="auto">
            <a:xfrm>
              <a:off x="384"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9" name="Freeform 10"/>
            <p:cNvSpPr>
              <a:spLocks noEditPoints="1"/>
            </p:cNvSpPr>
            <p:nvPr/>
          </p:nvSpPr>
          <p:spPr bwMode="auto">
            <a:xfrm>
              <a:off x="384"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0" name="Freeform 11"/>
            <p:cNvSpPr>
              <a:spLocks noEditPoints="1"/>
            </p:cNvSpPr>
            <p:nvPr/>
          </p:nvSpPr>
          <p:spPr bwMode="auto">
            <a:xfrm>
              <a:off x="384"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1" name="Freeform 12"/>
            <p:cNvSpPr>
              <a:spLocks noEditPoints="1"/>
            </p:cNvSpPr>
            <p:nvPr/>
          </p:nvSpPr>
          <p:spPr bwMode="auto">
            <a:xfrm>
              <a:off x="384"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2" name="Freeform 13"/>
            <p:cNvSpPr>
              <a:spLocks noEditPoints="1"/>
            </p:cNvSpPr>
            <p:nvPr/>
          </p:nvSpPr>
          <p:spPr bwMode="auto">
            <a:xfrm>
              <a:off x="384"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3" name="Rectangle 14"/>
            <p:cNvSpPr>
              <a:spLocks noChangeArrowheads="1"/>
            </p:cNvSpPr>
            <p:nvPr/>
          </p:nvSpPr>
          <p:spPr bwMode="auto">
            <a:xfrm>
              <a:off x="384"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44" name="Rectangle 15"/>
            <p:cNvSpPr>
              <a:spLocks noChangeArrowheads="1"/>
            </p:cNvSpPr>
            <p:nvPr/>
          </p:nvSpPr>
          <p:spPr bwMode="auto">
            <a:xfrm>
              <a:off x="829"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45" name="Freeform 16"/>
            <p:cNvSpPr>
              <a:spLocks noEditPoints="1"/>
            </p:cNvSpPr>
            <p:nvPr/>
          </p:nvSpPr>
          <p:spPr bwMode="auto">
            <a:xfrm>
              <a:off x="829"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6" name="Freeform 17"/>
            <p:cNvSpPr>
              <a:spLocks noEditPoints="1"/>
            </p:cNvSpPr>
            <p:nvPr/>
          </p:nvSpPr>
          <p:spPr bwMode="auto">
            <a:xfrm>
              <a:off x="829"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7" name="Freeform 18"/>
            <p:cNvSpPr>
              <a:spLocks noEditPoints="1"/>
            </p:cNvSpPr>
            <p:nvPr/>
          </p:nvSpPr>
          <p:spPr bwMode="auto">
            <a:xfrm>
              <a:off x="829"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8" name="Freeform 19"/>
            <p:cNvSpPr>
              <a:spLocks noEditPoints="1"/>
            </p:cNvSpPr>
            <p:nvPr/>
          </p:nvSpPr>
          <p:spPr bwMode="auto">
            <a:xfrm>
              <a:off x="829"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9" name="Freeform 20"/>
            <p:cNvSpPr>
              <a:spLocks noEditPoints="1"/>
            </p:cNvSpPr>
            <p:nvPr/>
          </p:nvSpPr>
          <p:spPr bwMode="auto">
            <a:xfrm>
              <a:off x="829"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0" name="Freeform 21"/>
            <p:cNvSpPr>
              <a:spLocks noEditPoints="1"/>
            </p:cNvSpPr>
            <p:nvPr/>
          </p:nvSpPr>
          <p:spPr bwMode="auto">
            <a:xfrm>
              <a:off x="829"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1" name="Freeform 22"/>
            <p:cNvSpPr>
              <a:spLocks noEditPoints="1"/>
            </p:cNvSpPr>
            <p:nvPr/>
          </p:nvSpPr>
          <p:spPr bwMode="auto">
            <a:xfrm>
              <a:off x="829"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2" name="Freeform 23"/>
            <p:cNvSpPr>
              <a:spLocks noEditPoints="1"/>
            </p:cNvSpPr>
            <p:nvPr/>
          </p:nvSpPr>
          <p:spPr bwMode="auto">
            <a:xfrm>
              <a:off x="829"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3" name="Freeform 24"/>
            <p:cNvSpPr>
              <a:spLocks noEditPoints="1"/>
            </p:cNvSpPr>
            <p:nvPr/>
          </p:nvSpPr>
          <p:spPr bwMode="auto">
            <a:xfrm>
              <a:off x="829"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4" name="Freeform 25"/>
            <p:cNvSpPr>
              <a:spLocks noEditPoints="1"/>
            </p:cNvSpPr>
            <p:nvPr/>
          </p:nvSpPr>
          <p:spPr bwMode="auto">
            <a:xfrm>
              <a:off x="829"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5" name="Rectangle 26"/>
            <p:cNvSpPr>
              <a:spLocks noChangeArrowheads="1"/>
            </p:cNvSpPr>
            <p:nvPr/>
          </p:nvSpPr>
          <p:spPr bwMode="auto">
            <a:xfrm>
              <a:off x="829"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56" name="Rectangle 27"/>
            <p:cNvSpPr>
              <a:spLocks noChangeArrowheads="1"/>
            </p:cNvSpPr>
            <p:nvPr/>
          </p:nvSpPr>
          <p:spPr bwMode="auto">
            <a:xfrm>
              <a:off x="1279"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57" name="Freeform 28"/>
            <p:cNvSpPr>
              <a:spLocks noEditPoints="1"/>
            </p:cNvSpPr>
            <p:nvPr/>
          </p:nvSpPr>
          <p:spPr bwMode="auto">
            <a:xfrm>
              <a:off x="1279"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8" name="Freeform 29"/>
            <p:cNvSpPr>
              <a:spLocks noEditPoints="1"/>
            </p:cNvSpPr>
            <p:nvPr/>
          </p:nvSpPr>
          <p:spPr bwMode="auto">
            <a:xfrm>
              <a:off x="1279"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9" name="Freeform 30"/>
            <p:cNvSpPr>
              <a:spLocks noEditPoints="1"/>
            </p:cNvSpPr>
            <p:nvPr/>
          </p:nvSpPr>
          <p:spPr bwMode="auto">
            <a:xfrm>
              <a:off x="1279"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0" name="Freeform 31"/>
            <p:cNvSpPr>
              <a:spLocks noEditPoints="1"/>
            </p:cNvSpPr>
            <p:nvPr/>
          </p:nvSpPr>
          <p:spPr bwMode="auto">
            <a:xfrm>
              <a:off x="1279"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1" name="Freeform 32"/>
            <p:cNvSpPr>
              <a:spLocks noEditPoints="1"/>
            </p:cNvSpPr>
            <p:nvPr/>
          </p:nvSpPr>
          <p:spPr bwMode="auto">
            <a:xfrm>
              <a:off x="1279"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2" name="Freeform 33"/>
            <p:cNvSpPr>
              <a:spLocks noEditPoints="1"/>
            </p:cNvSpPr>
            <p:nvPr/>
          </p:nvSpPr>
          <p:spPr bwMode="auto">
            <a:xfrm>
              <a:off x="1279"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3" name="Freeform 34"/>
            <p:cNvSpPr>
              <a:spLocks noEditPoints="1"/>
            </p:cNvSpPr>
            <p:nvPr/>
          </p:nvSpPr>
          <p:spPr bwMode="auto">
            <a:xfrm>
              <a:off x="1279"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4" name="Freeform 35"/>
            <p:cNvSpPr>
              <a:spLocks noEditPoints="1"/>
            </p:cNvSpPr>
            <p:nvPr/>
          </p:nvSpPr>
          <p:spPr bwMode="auto">
            <a:xfrm>
              <a:off x="1279"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5" name="Freeform 36"/>
            <p:cNvSpPr>
              <a:spLocks noEditPoints="1"/>
            </p:cNvSpPr>
            <p:nvPr/>
          </p:nvSpPr>
          <p:spPr bwMode="auto">
            <a:xfrm>
              <a:off x="1279"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6" name="Freeform 37"/>
            <p:cNvSpPr>
              <a:spLocks noEditPoints="1"/>
            </p:cNvSpPr>
            <p:nvPr/>
          </p:nvSpPr>
          <p:spPr bwMode="auto">
            <a:xfrm>
              <a:off x="1279"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7" name="Rectangle 38"/>
            <p:cNvSpPr>
              <a:spLocks noChangeArrowheads="1"/>
            </p:cNvSpPr>
            <p:nvPr/>
          </p:nvSpPr>
          <p:spPr bwMode="auto">
            <a:xfrm>
              <a:off x="1279"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68" name="Rectangle 39"/>
            <p:cNvSpPr>
              <a:spLocks noChangeArrowheads="1"/>
            </p:cNvSpPr>
            <p:nvPr/>
          </p:nvSpPr>
          <p:spPr bwMode="auto">
            <a:xfrm>
              <a:off x="1724"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69" name="Freeform 40"/>
            <p:cNvSpPr>
              <a:spLocks noEditPoints="1"/>
            </p:cNvSpPr>
            <p:nvPr/>
          </p:nvSpPr>
          <p:spPr bwMode="auto">
            <a:xfrm>
              <a:off x="1724"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0" name="Freeform 41"/>
            <p:cNvSpPr>
              <a:spLocks noEditPoints="1"/>
            </p:cNvSpPr>
            <p:nvPr/>
          </p:nvSpPr>
          <p:spPr bwMode="auto">
            <a:xfrm>
              <a:off x="1724"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1" name="Freeform 42"/>
            <p:cNvSpPr>
              <a:spLocks noEditPoints="1"/>
            </p:cNvSpPr>
            <p:nvPr/>
          </p:nvSpPr>
          <p:spPr bwMode="auto">
            <a:xfrm>
              <a:off x="1724"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2" name="Freeform 43"/>
            <p:cNvSpPr>
              <a:spLocks noEditPoints="1"/>
            </p:cNvSpPr>
            <p:nvPr/>
          </p:nvSpPr>
          <p:spPr bwMode="auto">
            <a:xfrm>
              <a:off x="1724"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3" name="Freeform 44"/>
            <p:cNvSpPr>
              <a:spLocks noEditPoints="1"/>
            </p:cNvSpPr>
            <p:nvPr/>
          </p:nvSpPr>
          <p:spPr bwMode="auto">
            <a:xfrm>
              <a:off x="1724"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4" name="Freeform 45"/>
            <p:cNvSpPr>
              <a:spLocks noEditPoints="1"/>
            </p:cNvSpPr>
            <p:nvPr/>
          </p:nvSpPr>
          <p:spPr bwMode="auto">
            <a:xfrm>
              <a:off x="1724"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5" name="Freeform 46"/>
            <p:cNvSpPr>
              <a:spLocks noEditPoints="1"/>
            </p:cNvSpPr>
            <p:nvPr/>
          </p:nvSpPr>
          <p:spPr bwMode="auto">
            <a:xfrm>
              <a:off x="1724"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6" name="Freeform 47"/>
            <p:cNvSpPr>
              <a:spLocks noEditPoints="1"/>
            </p:cNvSpPr>
            <p:nvPr/>
          </p:nvSpPr>
          <p:spPr bwMode="auto">
            <a:xfrm>
              <a:off x="1724"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7" name="Freeform 48"/>
            <p:cNvSpPr>
              <a:spLocks noEditPoints="1"/>
            </p:cNvSpPr>
            <p:nvPr/>
          </p:nvSpPr>
          <p:spPr bwMode="auto">
            <a:xfrm>
              <a:off x="1724"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8" name="Freeform 49"/>
            <p:cNvSpPr>
              <a:spLocks noEditPoints="1"/>
            </p:cNvSpPr>
            <p:nvPr/>
          </p:nvSpPr>
          <p:spPr bwMode="auto">
            <a:xfrm>
              <a:off x="1724"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9" name="Rectangle 50"/>
            <p:cNvSpPr>
              <a:spLocks noChangeArrowheads="1"/>
            </p:cNvSpPr>
            <p:nvPr/>
          </p:nvSpPr>
          <p:spPr bwMode="auto">
            <a:xfrm>
              <a:off x="1724"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80" name="Rectangle 51"/>
            <p:cNvSpPr>
              <a:spLocks noChangeArrowheads="1"/>
            </p:cNvSpPr>
            <p:nvPr/>
          </p:nvSpPr>
          <p:spPr bwMode="auto">
            <a:xfrm>
              <a:off x="2169"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81" name="Freeform 52"/>
            <p:cNvSpPr>
              <a:spLocks noEditPoints="1"/>
            </p:cNvSpPr>
            <p:nvPr/>
          </p:nvSpPr>
          <p:spPr bwMode="auto">
            <a:xfrm>
              <a:off x="2169"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2" name="Freeform 53"/>
            <p:cNvSpPr>
              <a:spLocks noEditPoints="1"/>
            </p:cNvSpPr>
            <p:nvPr/>
          </p:nvSpPr>
          <p:spPr bwMode="auto">
            <a:xfrm>
              <a:off x="2169"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3" name="Freeform 54"/>
            <p:cNvSpPr>
              <a:spLocks noEditPoints="1"/>
            </p:cNvSpPr>
            <p:nvPr/>
          </p:nvSpPr>
          <p:spPr bwMode="auto">
            <a:xfrm>
              <a:off x="2169"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4" name="Freeform 55"/>
            <p:cNvSpPr>
              <a:spLocks noEditPoints="1"/>
            </p:cNvSpPr>
            <p:nvPr/>
          </p:nvSpPr>
          <p:spPr bwMode="auto">
            <a:xfrm>
              <a:off x="2169"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5" name="Freeform 56"/>
            <p:cNvSpPr>
              <a:spLocks noEditPoints="1"/>
            </p:cNvSpPr>
            <p:nvPr/>
          </p:nvSpPr>
          <p:spPr bwMode="auto">
            <a:xfrm>
              <a:off x="2169"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6" name="Freeform 57"/>
            <p:cNvSpPr>
              <a:spLocks noEditPoints="1"/>
            </p:cNvSpPr>
            <p:nvPr/>
          </p:nvSpPr>
          <p:spPr bwMode="auto">
            <a:xfrm>
              <a:off x="2169"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7" name="Freeform 58"/>
            <p:cNvSpPr>
              <a:spLocks noEditPoints="1"/>
            </p:cNvSpPr>
            <p:nvPr/>
          </p:nvSpPr>
          <p:spPr bwMode="auto">
            <a:xfrm>
              <a:off x="2169"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8" name="Freeform 59"/>
            <p:cNvSpPr>
              <a:spLocks noEditPoints="1"/>
            </p:cNvSpPr>
            <p:nvPr/>
          </p:nvSpPr>
          <p:spPr bwMode="auto">
            <a:xfrm>
              <a:off x="2169"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9" name="Freeform 60"/>
            <p:cNvSpPr>
              <a:spLocks noEditPoints="1"/>
            </p:cNvSpPr>
            <p:nvPr/>
          </p:nvSpPr>
          <p:spPr bwMode="auto">
            <a:xfrm>
              <a:off x="2169"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0" name="Freeform 61"/>
            <p:cNvSpPr>
              <a:spLocks noEditPoints="1"/>
            </p:cNvSpPr>
            <p:nvPr/>
          </p:nvSpPr>
          <p:spPr bwMode="auto">
            <a:xfrm>
              <a:off x="2169"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1" name="Rectangle 62"/>
            <p:cNvSpPr>
              <a:spLocks noChangeArrowheads="1"/>
            </p:cNvSpPr>
            <p:nvPr/>
          </p:nvSpPr>
          <p:spPr bwMode="auto">
            <a:xfrm>
              <a:off x="2169"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92" name="Rectangle 63"/>
            <p:cNvSpPr>
              <a:spLocks noChangeArrowheads="1"/>
            </p:cNvSpPr>
            <p:nvPr/>
          </p:nvSpPr>
          <p:spPr bwMode="auto">
            <a:xfrm>
              <a:off x="262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93" name="Freeform 64"/>
            <p:cNvSpPr>
              <a:spLocks noEditPoints="1"/>
            </p:cNvSpPr>
            <p:nvPr/>
          </p:nvSpPr>
          <p:spPr bwMode="auto">
            <a:xfrm>
              <a:off x="262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4" name="Freeform 65"/>
            <p:cNvSpPr>
              <a:spLocks noEditPoints="1"/>
            </p:cNvSpPr>
            <p:nvPr/>
          </p:nvSpPr>
          <p:spPr bwMode="auto">
            <a:xfrm>
              <a:off x="262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5" name="Freeform 66"/>
            <p:cNvSpPr>
              <a:spLocks noEditPoints="1"/>
            </p:cNvSpPr>
            <p:nvPr/>
          </p:nvSpPr>
          <p:spPr bwMode="auto">
            <a:xfrm>
              <a:off x="262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6" name="Freeform 67"/>
            <p:cNvSpPr>
              <a:spLocks noEditPoints="1"/>
            </p:cNvSpPr>
            <p:nvPr/>
          </p:nvSpPr>
          <p:spPr bwMode="auto">
            <a:xfrm>
              <a:off x="262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7" name="Freeform 68"/>
            <p:cNvSpPr>
              <a:spLocks noEditPoints="1"/>
            </p:cNvSpPr>
            <p:nvPr/>
          </p:nvSpPr>
          <p:spPr bwMode="auto">
            <a:xfrm>
              <a:off x="262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8" name="Freeform 69"/>
            <p:cNvSpPr>
              <a:spLocks noEditPoints="1"/>
            </p:cNvSpPr>
            <p:nvPr/>
          </p:nvSpPr>
          <p:spPr bwMode="auto">
            <a:xfrm>
              <a:off x="262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9" name="Freeform 70"/>
            <p:cNvSpPr>
              <a:spLocks noEditPoints="1"/>
            </p:cNvSpPr>
            <p:nvPr/>
          </p:nvSpPr>
          <p:spPr bwMode="auto">
            <a:xfrm>
              <a:off x="262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0" name="Freeform 71"/>
            <p:cNvSpPr>
              <a:spLocks noEditPoints="1"/>
            </p:cNvSpPr>
            <p:nvPr/>
          </p:nvSpPr>
          <p:spPr bwMode="auto">
            <a:xfrm>
              <a:off x="262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1" name="Freeform 72"/>
            <p:cNvSpPr>
              <a:spLocks noEditPoints="1"/>
            </p:cNvSpPr>
            <p:nvPr/>
          </p:nvSpPr>
          <p:spPr bwMode="auto">
            <a:xfrm>
              <a:off x="262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2" name="Freeform 73"/>
            <p:cNvSpPr>
              <a:spLocks noEditPoints="1"/>
            </p:cNvSpPr>
            <p:nvPr/>
          </p:nvSpPr>
          <p:spPr bwMode="auto">
            <a:xfrm>
              <a:off x="262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3" name="Rectangle 74"/>
            <p:cNvSpPr>
              <a:spLocks noChangeArrowheads="1"/>
            </p:cNvSpPr>
            <p:nvPr/>
          </p:nvSpPr>
          <p:spPr bwMode="auto">
            <a:xfrm>
              <a:off x="262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04" name="Rectangle 75"/>
            <p:cNvSpPr>
              <a:spLocks noChangeArrowheads="1"/>
            </p:cNvSpPr>
            <p:nvPr/>
          </p:nvSpPr>
          <p:spPr bwMode="auto">
            <a:xfrm>
              <a:off x="3065"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05" name="Freeform 76"/>
            <p:cNvSpPr>
              <a:spLocks noEditPoints="1"/>
            </p:cNvSpPr>
            <p:nvPr/>
          </p:nvSpPr>
          <p:spPr bwMode="auto">
            <a:xfrm>
              <a:off x="3065"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6" name="Freeform 77"/>
            <p:cNvSpPr>
              <a:spLocks noEditPoints="1"/>
            </p:cNvSpPr>
            <p:nvPr/>
          </p:nvSpPr>
          <p:spPr bwMode="auto">
            <a:xfrm>
              <a:off x="3065"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7" name="Freeform 78"/>
            <p:cNvSpPr>
              <a:spLocks noEditPoints="1"/>
            </p:cNvSpPr>
            <p:nvPr/>
          </p:nvSpPr>
          <p:spPr bwMode="auto">
            <a:xfrm>
              <a:off x="3065"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8" name="Freeform 79"/>
            <p:cNvSpPr>
              <a:spLocks noEditPoints="1"/>
            </p:cNvSpPr>
            <p:nvPr/>
          </p:nvSpPr>
          <p:spPr bwMode="auto">
            <a:xfrm>
              <a:off x="3065"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9" name="Freeform 80"/>
            <p:cNvSpPr>
              <a:spLocks noEditPoints="1"/>
            </p:cNvSpPr>
            <p:nvPr/>
          </p:nvSpPr>
          <p:spPr bwMode="auto">
            <a:xfrm>
              <a:off x="3065"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0" name="Freeform 81"/>
            <p:cNvSpPr>
              <a:spLocks noEditPoints="1"/>
            </p:cNvSpPr>
            <p:nvPr/>
          </p:nvSpPr>
          <p:spPr bwMode="auto">
            <a:xfrm>
              <a:off x="3065"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1" name="Freeform 82"/>
            <p:cNvSpPr>
              <a:spLocks noEditPoints="1"/>
            </p:cNvSpPr>
            <p:nvPr/>
          </p:nvSpPr>
          <p:spPr bwMode="auto">
            <a:xfrm>
              <a:off x="3065"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2" name="Freeform 83"/>
            <p:cNvSpPr>
              <a:spLocks noEditPoints="1"/>
            </p:cNvSpPr>
            <p:nvPr/>
          </p:nvSpPr>
          <p:spPr bwMode="auto">
            <a:xfrm>
              <a:off x="3065"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3" name="Freeform 84"/>
            <p:cNvSpPr>
              <a:spLocks noEditPoints="1"/>
            </p:cNvSpPr>
            <p:nvPr/>
          </p:nvSpPr>
          <p:spPr bwMode="auto">
            <a:xfrm>
              <a:off x="3065"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4" name="Freeform 85"/>
            <p:cNvSpPr>
              <a:spLocks noEditPoints="1"/>
            </p:cNvSpPr>
            <p:nvPr/>
          </p:nvSpPr>
          <p:spPr bwMode="auto">
            <a:xfrm>
              <a:off x="3065"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5" name="Rectangle 86"/>
            <p:cNvSpPr>
              <a:spLocks noChangeArrowheads="1"/>
            </p:cNvSpPr>
            <p:nvPr/>
          </p:nvSpPr>
          <p:spPr bwMode="auto">
            <a:xfrm>
              <a:off x="3065"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16" name="Rectangle 87"/>
            <p:cNvSpPr>
              <a:spLocks noChangeArrowheads="1"/>
            </p:cNvSpPr>
            <p:nvPr/>
          </p:nvSpPr>
          <p:spPr bwMode="auto">
            <a:xfrm>
              <a:off x="351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17" name="Freeform 88"/>
            <p:cNvSpPr>
              <a:spLocks noEditPoints="1"/>
            </p:cNvSpPr>
            <p:nvPr/>
          </p:nvSpPr>
          <p:spPr bwMode="auto">
            <a:xfrm>
              <a:off x="351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8" name="Freeform 89"/>
            <p:cNvSpPr>
              <a:spLocks noEditPoints="1"/>
            </p:cNvSpPr>
            <p:nvPr/>
          </p:nvSpPr>
          <p:spPr bwMode="auto">
            <a:xfrm>
              <a:off x="351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9" name="Freeform 90"/>
            <p:cNvSpPr>
              <a:spLocks noEditPoints="1"/>
            </p:cNvSpPr>
            <p:nvPr/>
          </p:nvSpPr>
          <p:spPr bwMode="auto">
            <a:xfrm>
              <a:off x="351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0" name="Freeform 91"/>
            <p:cNvSpPr>
              <a:spLocks noEditPoints="1"/>
            </p:cNvSpPr>
            <p:nvPr/>
          </p:nvSpPr>
          <p:spPr bwMode="auto">
            <a:xfrm>
              <a:off x="351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1" name="Freeform 92"/>
            <p:cNvSpPr>
              <a:spLocks noEditPoints="1"/>
            </p:cNvSpPr>
            <p:nvPr/>
          </p:nvSpPr>
          <p:spPr bwMode="auto">
            <a:xfrm>
              <a:off x="351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2" name="Freeform 93"/>
            <p:cNvSpPr>
              <a:spLocks noEditPoints="1"/>
            </p:cNvSpPr>
            <p:nvPr/>
          </p:nvSpPr>
          <p:spPr bwMode="auto">
            <a:xfrm>
              <a:off x="351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3" name="Freeform 94"/>
            <p:cNvSpPr>
              <a:spLocks noEditPoints="1"/>
            </p:cNvSpPr>
            <p:nvPr/>
          </p:nvSpPr>
          <p:spPr bwMode="auto">
            <a:xfrm>
              <a:off x="351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4" name="Freeform 95"/>
            <p:cNvSpPr>
              <a:spLocks noEditPoints="1"/>
            </p:cNvSpPr>
            <p:nvPr/>
          </p:nvSpPr>
          <p:spPr bwMode="auto">
            <a:xfrm>
              <a:off x="351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5" name="Freeform 96"/>
            <p:cNvSpPr>
              <a:spLocks noEditPoints="1"/>
            </p:cNvSpPr>
            <p:nvPr/>
          </p:nvSpPr>
          <p:spPr bwMode="auto">
            <a:xfrm>
              <a:off x="351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6" name="Freeform 97"/>
            <p:cNvSpPr>
              <a:spLocks noEditPoints="1"/>
            </p:cNvSpPr>
            <p:nvPr/>
          </p:nvSpPr>
          <p:spPr bwMode="auto">
            <a:xfrm>
              <a:off x="351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7" name="Rectangle 98"/>
            <p:cNvSpPr>
              <a:spLocks noChangeArrowheads="1"/>
            </p:cNvSpPr>
            <p:nvPr/>
          </p:nvSpPr>
          <p:spPr bwMode="auto">
            <a:xfrm>
              <a:off x="351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28" name="Rectangle 99"/>
            <p:cNvSpPr>
              <a:spLocks noChangeArrowheads="1"/>
            </p:cNvSpPr>
            <p:nvPr/>
          </p:nvSpPr>
          <p:spPr bwMode="auto">
            <a:xfrm>
              <a:off x="396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29" name="Freeform 100"/>
            <p:cNvSpPr>
              <a:spLocks noEditPoints="1"/>
            </p:cNvSpPr>
            <p:nvPr/>
          </p:nvSpPr>
          <p:spPr bwMode="auto">
            <a:xfrm>
              <a:off x="396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0" name="Freeform 101"/>
            <p:cNvSpPr>
              <a:spLocks noEditPoints="1"/>
            </p:cNvSpPr>
            <p:nvPr/>
          </p:nvSpPr>
          <p:spPr bwMode="auto">
            <a:xfrm>
              <a:off x="396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1" name="Freeform 102"/>
            <p:cNvSpPr>
              <a:spLocks noEditPoints="1"/>
            </p:cNvSpPr>
            <p:nvPr/>
          </p:nvSpPr>
          <p:spPr bwMode="auto">
            <a:xfrm>
              <a:off x="396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2" name="Freeform 103"/>
            <p:cNvSpPr>
              <a:spLocks noEditPoints="1"/>
            </p:cNvSpPr>
            <p:nvPr/>
          </p:nvSpPr>
          <p:spPr bwMode="auto">
            <a:xfrm>
              <a:off x="396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3" name="Freeform 104"/>
            <p:cNvSpPr>
              <a:spLocks noEditPoints="1"/>
            </p:cNvSpPr>
            <p:nvPr/>
          </p:nvSpPr>
          <p:spPr bwMode="auto">
            <a:xfrm>
              <a:off x="396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4" name="Freeform 105"/>
            <p:cNvSpPr>
              <a:spLocks noEditPoints="1"/>
            </p:cNvSpPr>
            <p:nvPr/>
          </p:nvSpPr>
          <p:spPr bwMode="auto">
            <a:xfrm>
              <a:off x="396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5" name="Freeform 106"/>
            <p:cNvSpPr>
              <a:spLocks noEditPoints="1"/>
            </p:cNvSpPr>
            <p:nvPr/>
          </p:nvSpPr>
          <p:spPr bwMode="auto">
            <a:xfrm>
              <a:off x="396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6" name="Freeform 107"/>
            <p:cNvSpPr>
              <a:spLocks noEditPoints="1"/>
            </p:cNvSpPr>
            <p:nvPr/>
          </p:nvSpPr>
          <p:spPr bwMode="auto">
            <a:xfrm>
              <a:off x="396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7" name="Freeform 108"/>
            <p:cNvSpPr>
              <a:spLocks noEditPoints="1"/>
            </p:cNvSpPr>
            <p:nvPr/>
          </p:nvSpPr>
          <p:spPr bwMode="auto">
            <a:xfrm>
              <a:off x="396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8" name="Freeform 109"/>
            <p:cNvSpPr>
              <a:spLocks noEditPoints="1"/>
            </p:cNvSpPr>
            <p:nvPr/>
          </p:nvSpPr>
          <p:spPr bwMode="auto">
            <a:xfrm>
              <a:off x="396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9" name="Rectangle 110"/>
            <p:cNvSpPr>
              <a:spLocks noChangeArrowheads="1"/>
            </p:cNvSpPr>
            <p:nvPr/>
          </p:nvSpPr>
          <p:spPr bwMode="auto">
            <a:xfrm>
              <a:off x="396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40" name="Rectangle 111"/>
            <p:cNvSpPr>
              <a:spLocks noChangeArrowheads="1"/>
            </p:cNvSpPr>
            <p:nvPr/>
          </p:nvSpPr>
          <p:spPr bwMode="auto">
            <a:xfrm>
              <a:off x="4405"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41" name="Freeform 112"/>
            <p:cNvSpPr>
              <a:spLocks noEditPoints="1"/>
            </p:cNvSpPr>
            <p:nvPr/>
          </p:nvSpPr>
          <p:spPr bwMode="auto">
            <a:xfrm>
              <a:off x="4405"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2" name="Freeform 113"/>
            <p:cNvSpPr>
              <a:spLocks noEditPoints="1"/>
            </p:cNvSpPr>
            <p:nvPr/>
          </p:nvSpPr>
          <p:spPr bwMode="auto">
            <a:xfrm>
              <a:off x="4405"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3" name="Freeform 114"/>
            <p:cNvSpPr>
              <a:spLocks noEditPoints="1"/>
            </p:cNvSpPr>
            <p:nvPr/>
          </p:nvSpPr>
          <p:spPr bwMode="auto">
            <a:xfrm>
              <a:off x="4405"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4" name="Freeform 115"/>
            <p:cNvSpPr>
              <a:spLocks noEditPoints="1"/>
            </p:cNvSpPr>
            <p:nvPr/>
          </p:nvSpPr>
          <p:spPr bwMode="auto">
            <a:xfrm>
              <a:off x="4405"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5" name="Freeform 116"/>
            <p:cNvSpPr>
              <a:spLocks noEditPoints="1"/>
            </p:cNvSpPr>
            <p:nvPr/>
          </p:nvSpPr>
          <p:spPr bwMode="auto">
            <a:xfrm>
              <a:off x="4405"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6" name="Freeform 117"/>
            <p:cNvSpPr>
              <a:spLocks noEditPoints="1"/>
            </p:cNvSpPr>
            <p:nvPr/>
          </p:nvSpPr>
          <p:spPr bwMode="auto">
            <a:xfrm>
              <a:off x="4405"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7" name="Freeform 118"/>
            <p:cNvSpPr>
              <a:spLocks noEditPoints="1"/>
            </p:cNvSpPr>
            <p:nvPr/>
          </p:nvSpPr>
          <p:spPr bwMode="auto">
            <a:xfrm>
              <a:off x="4405"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8" name="Freeform 119"/>
            <p:cNvSpPr>
              <a:spLocks noEditPoints="1"/>
            </p:cNvSpPr>
            <p:nvPr/>
          </p:nvSpPr>
          <p:spPr bwMode="auto">
            <a:xfrm>
              <a:off x="4405"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9" name="Freeform 120"/>
            <p:cNvSpPr>
              <a:spLocks noEditPoints="1"/>
            </p:cNvSpPr>
            <p:nvPr/>
          </p:nvSpPr>
          <p:spPr bwMode="auto">
            <a:xfrm>
              <a:off x="4405"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0" name="Freeform 121"/>
            <p:cNvSpPr>
              <a:spLocks noEditPoints="1"/>
            </p:cNvSpPr>
            <p:nvPr/>
          </p:nvSpPr>
          <p:spPr bwMode="auto">
            <a:xfrm>
              <a:off x="4405"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1" name="Rectangle 122"/>
            <p:cNvSpPr>
              <a:spLocks noChangeArrowheads="1"/>
            </p:cNvSpPr>
            <p:nvPr/>
          </p:nvSpPr>
          <p:spPr bwMode="auto">
            <a:xfrm>
              <a:off x="4405"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52" name="Rectangle 123"/>
            <p:cNvSpPr>
              <a:spLocks noChangeArrowheads="1"/>
            </p:cNvSpPr>
            <p:nvPr/>
          </p:nvSpPr>
          <p:spPr bwMode="auto">
            <a:xfrm>
              <a:off x="485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53" name="Freeform 124"/>
            <p:cNvSpPr>
              <a:spLocks noEditPoints="1"/>
            </p:cNvSpPr>
            <p:nvPr/>
          </p:nvSpPr>
          <p:spPr bwMode="auto">
            <a:xfrm>
              <a:off x="485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4" name="Freeform 125"/>
            <p:cNvSpPr>
              <a:spLocks noEditPoints="1"/>
            </p:cNvSpPr>
            <p:nvPr/>
          </p:nvSpPr>
          <p:spPr bwMode="auto">
            <a:xfrm>
              <a:off x="485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5" name="Freeform 126"/>
            <p:cNvSpPr>
              <a:spLocks noEditPoints="1"/>
            </p:cNvSpPr>
            <p:nvPr/>
          </p:nvSpPr>
          <p:spPr bwMode="auto">
            <a:xfrm>
              <a:off x="485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6" name="Freeform 127"/>
            <p:cNvSpPr>
              <a:spLocks noEditPoints="1"/>
            </p:cNvSpPr>
            <p:nvPr/>
          </p:nvSpPr>
          <p:spPr bwMode="auto">
            <a:xfrm>
              <a:off x="485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7" name="Freeform 128"/>
            <p:cNvSpPr>
              <a:spLocks noEditPoints="1"/>
            </p:cNvSpPr>
            <p:nvPr/>
          </p:nvSpPr>
          <p:spPr bwMode="auto">
            <a:xfrm>
              <a:off x="485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8" name="Freeform 129"/>
            <p:cNvSpPr>
              <a:spLocks noEditPoints="1"/>
            </p:cNvSpPr>
            <p:nvPr/>
          </p:nvSpPr>
          <p:spPr bwMode="auto">
            <a:xfrm>
              <a:off x="485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9" name="Freeform 130"/>
            <p:cNvSpPr>
              <a:spLocks noEditPoints="1"/>
            </p:cNvSpPr>
            <p:nvPr/>
          </p:nvSpPr>
          <p:spPr bwMode="auto">
            <a:xfrm>
              <a:off x="485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0" name="Freeform 131"/>
            <p:cNvSpPr>
              <a:spLocks noEditPoints="1"/>
            </p:cNvSpPr>
            <p:nvPr/>
          </p:nvSpPr>
          <p:spPr bwMode="auto">
            <a:xfrm>
              <a:off x="485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1" name="Freeform 132"/>
            <p:cNvSpPr>
              <a:spLocks noEditPoints="1"/>
            </p:cNvSpPr>
            <p:nvPr/>
          </p:nvSpPr>
          <p:spPr bwMode="auto">
            <a:xfrm>
              <a:off x="485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2" name="Freeform 133"/>
            <p:cNvSpPr>
              <a:spLocks noEditPoints="1"/>
            </p:cNvSpPr>
            <p:nvPr/>
          </p:nvSpPr>
          <p:spPr bwMode="auto">
            <a:xfrm>
              <a:off x="485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3" name="Rectangle 134"/>
            <p:cNvSpPr>
              <a:spLocks noChangeArrowheads="1"/>
            </p:cNvSpPr>
            <p:nvPr/>
          </p:nvSpPr>
          <p:spPr bwMode="auto">
            <a:xfrm>
              <a:off x="485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64" name="Rectangle 135"/>
            <p:cNvSpPr>
              <a:spLocks noChangeArrowheads="1"/>
            </p:cNvSpPr>
            <p:nvPr/>
          </p:nvSpPr>
          <p:spPr bwMode="auto">
            <a:xfrm>
              <a:off x="530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65" name="Freeform 136"/>
            <p:cNvSpPr>
              <a:spLocks noEditPoints="1"/>
            </p:cNvSpPr>
            <p:nvPr/>
          </p:nvSpPr>
          <p:spPr bwMode="auto">
            <a:xfrm>
              <a:off x="530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6" name="Freeform 137"/>
            <p:cNvSpPr>
              <a:spLocks noEditPoints="1"/>
            </p:cNvSpPr>
            <p:nvPr/>
          </p:nvSpPr>
          <p:spPr bwMode="auto">
            <a:xfrm>
              <a:off x="530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7" name="Freeform 138"/>
            <p:cNvSpPr>
              <a:spLocks noEditPoints="1"/>
            </p:cNvSpPr>
            <p:nvPr/>
          </p:nvSpPr>
          <p:spPr bwMode="auto">
            <a:xfrm>
              <a:off x="530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8" name="Freeform 139"/>
            <p:cNvSpPr>
              <a:spLocks noEditPoints="1"/>
            </p:cNvSpPr>
            <p:nvPr/>
          </p:nvSpPr>
          <p:spPr bwMode="auto">
            <a:xfrm>
              <a:off x="530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9" name="Freeform 140"/>
            <p:cNvSpPr>
              <a:spLocks noEditPoints="1"/>
            </p:cNvSpPr>
            <p:nvPr/>
          </p:nvSpPr>
          <p:spPr bwMode="auto">
            <a:xfrm>
              <a:off x="530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0" name="Freeform 141"/>
            <p:cNvSpPr>
              <a:spLocks noEditPoints="1"/>
            </p:cNvSpPr>
            <p:nvPr/>
          </p:nvSpPr>
          <p:spPr bwMode="auto">
            <a:xfrm>
              <a:off x="530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1" name="Freeform 142"/>
            <p:cNvSpPr>
              <a:spLocks noEditPoints="1"/>
            </p:cNvSpPr>
            <p:nvPr/>
          </p:nvSpPr>
          <p:spPr bwMode="auto">
            <a:xfrm>
              <a:off x="530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2" name="Freeform 143"/>
            <p:cNvSpPr>
              <a:spLocks noEditPoints="1"/>
            </p:cNvSpPr>
            <p:nvPr/>
          </p:nvSpPr>
          <p:spPr bwMode="auto">
            <a:xfrm>
              <a:off x="530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3" name="Freeform 144"/>
            <p:cNvSpPr>
              <a:spLocks noEditPoints="1"/>
            </p:cNvSpPr>
            <p:nvPr/>
          </p:nvSpPr>
          <p:spPr bwMode="auto">
            <a:xfrm>
              <a:off x="530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4" name="Freeform 145"/>
            <p:cNvSpPr>
              <a:spLocks noEditPoints="1"/>
            </p:cNvSpPr>
            <p:nvPr/>
          </p:nvSpPr>
          <p:spPr bwMode="auto">
            <a:xfrm>
              <a:off x="530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5" name="Rectangle 146"/>
            <p:cNvSpPr>
              <a:spLocks noChangeArrowheads="1"/>
            </p:cNvSpPr>
            <p:nvPr/>
          </p:nvSpPr>
          <p:spPr bwMode="auto">
            <a:xfrm>
              <a:off x="530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76" name="Freeform 147"/>
            <p:cNvSpPr>
              <a:spLocks/>
            </p:cNvSpPr>
            <p:nvPr/>
          </p:nvSpPr>
          <p:spPr bwMode="auto">
            <a:xfrm>
              <a:off x="349" y="3304"/>
              <a:ext cx="20" cy="10"/>
            </a:xfrm>
            <a:custGeom>
              <a:avLst/>
              <a:gdLst>
                <a:gd name="T0" fmla="*/ 0 w 4"/>
                <a:gd name="T1" fmla="*/ 5 h 2"/>
                <a:gd name="T2" fmla="*/ 0 w 4"/>
                <a:gd name="T3" fmla="*/ 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27" name="Group 148"/>
          <p:cNvGrpSpPr>
            <a:grpSpLocks/>
          </p:cNvGrpSpPr>
          <p:nvPr/>
        </p:nvGrpSpPr>
        <p:grpSpPr bwMode="auto">
          <a:xfrm>
            <a:off x="1066800" y="3444875"/>
            <a:ext cx="533400" cy="492125"/>
            <a:chOff x="96" y="2784"/>
            <a:chExt cx="1062" cy="981"/>
          </a:xfrm>
        </p:grpSpPr>
        <p:sp>
          <p:nvSpPr>
            <p:cNvPr id="1119" name="Freeform 149"/>
            <p:cNvSpPr>
              <a:spLocks/>
            </p:cNvSpPr>
            <p:nvPr userDrawn="1"/>
          </p:nvSpPr>
          <p:spPr bwMode="auto">
            <a:xfrm>
              <a:off x="121" y="2784"/>
              <a:ext cx="207" cy="81"/>
            </a:xfrm>
            <a:custGeom>
              <a:avLst/>
              <a:gdLst>
                <a:gd name="T0" fmla="*/ 151 w 41"/>
                <a:gd name="T1" fmla="*/ 61 h 16"/>
                <a:gd name="T2" fmla="*/ 187 w 41"/>
                <a:gd name="T3" fmla="*/ 51 h 16"/>
                <a:gd name="T4" fmla="*/ 192 w 41"/>
                <a:gd name="T5" fmla="*/ 46 h 16"/>
                <a:gd name="T6" fmla="*/ 157 w 41"/>
                <a:gd name="T7" fmla="*/ 5 h 16"/>
                <a:gd name="T8" fmla="*/ 40 w 41"/>
                <a:gd name="T9" fmla="*/ 56 h 16"/>
                <a:gd name="T10" fmla="*/ 151 w 41"/>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0" name="Freeform 150"/>
            <p:cNvSpPr>
              <a:spLocks noEditPoints="1"/>
            </p:cNvSpPr>
            <p:nvPr userDrawn="1"/>
          </p:nvSpPr>
          <p:spPr bwMode="auto">
            <a:xfrm>
              <a:off x="96" y="2789"/>
              <a:ext cx="1062" cy="976"/>
            </a:xfrm>
            <a:custGeom>
              <a:avLst/>
              <a:gdLst>
                <a:gd name="T0" fmla="*/ 824 w 210"/>
                <a:gd name="T1" fmla="*/ 784 h 193"/>
                <a:gd name="T2" fmla="*/ 769 w 210"/>
                <a:gd name="T3" fmla="*/ 632 h 193"/>
                <a:gd name="T4" fmla="*/ 718 w 210"/>
                <a:gd name="T5" fmla="*/ 501 h 193"/>
                <a:gd name="T6" fmla="*/ 834 w 210"/>
                <a:gd name="T7" fmla="*/ 470 h 193"/>
                <a:gd name="T8" fmla="*/ 738 w 210"/>
                <a:gd name="T9" fmla="*/ 415 h 193"/>
                <a:gd name="T10" fmla="*/ 794 w 210"/>
                <a:gd name="T11" fmla="*/ 420 h 193"/>
                <a:gd name="T12" fmla="*/ 794 w 210"/>
                <a:gd name="T13" fmla="*/ 389 h 193"/>
                <a:gd name="T14" fmla="*/ 683 w 210"/>
                <a:gd name="T15" fmla="*/ 394 h 193"/>
                <a:gd name="T16" fmla="*/ 647 w 210"/>
                <a:gd name="T17" fmla="*/ 632 h 193"/>
                <a:gd name="T18" fmla="*/ 627 w 210"/>
                <a:gd name="T19" fmla="*/ 425 h 193"/>
                <a:gd name="T20" fmla="*/ 597 w 210"/>
                <a:gd name="T21" fmla="*/ 339 h 193"/>
                <a:gd name="T22" fmla="*/ 627 w 210"/>
                <a:gd name="T23" fmla="*/ 258 h 193"/>
                <a:gd name="T24" fmla="*/ 612 w 210"/>
                <a:gd name="T25" fmla="*/ 187 h 193"/>
                <a:gd name="T26" fmla="*/ 602 w 210"/>
                <a:gd name="T27" fmla="*/ 121 h 193"/>
                <a:gd name="T28" fmla="*/ 668 w 210"/>
                <a:gd name="T29" fmla="*/ 197 h 193"/>
                <a:gd name="T30" fmla="*/ 754 w 210"/>
                <a:gd name="T31" fmla="*/ 91 h 193"/>
                <a:gd name="T32" fmla="*/ 743 w 210"/>
                <a:gd name="T33" fmla="*/ 182 h 193"/>
                <a:gd name="T34" fmla="*/ 723 w 210"/>
                <a:gd name="T35" fmla="*/ 243 h 193"/>
                <a:gd name="T36" fmla="*/ 728 w 210"/>
                <a:gd name="T37" fmla="*/ 339 h 193"/>
                <a:gd name="T38" fmla="*/ 1006 w 210"/>
                <a:gd name="T39" fmla="*/ 147 h 193"/>
                <a:gd name="T40" fmla="*/ 455 w 210"/>
                <a:gd name="T41" fmla="*/ 5 h 193"/>
                <a:gd name="T42" fmla="*/ 283 w 210"/>
                <a:gd name="T43" fmla="*/ 40 h 193"/>
                <a:gd name="T44" fmla="*/ 430 w 210"/>
                <a:gd name="T45" fmla="*/ 61 h 193"/>
                <a:gd name="T46" fmla="*/ 303 w 210"/>
                <a:gd name="T47" fmla="*/ 111 h 193"/>
                <a:gd name="T48" fmla="*/ 293 w 210"/>
                <a:gd name="T49" fmla="*/ 147 h 193"/>
                <a:gd name="T50" fmla="*/ 192 w 210"/>
                <a:gd name="T51" fmla="*/ 86 h 193"/>
                <a:gd name="T52" fmla="*/ 66 w 210"/>
                <a:gd name="T53" fmla="*/ 582 h 193"/>
                <a:gd name="T54" fmla="*/ 308 w 210"/>
                <a:gd name="T55" fmla="*/ 738 h 193"/>
                <a:gd name="T56" fmla="*/ 228 w 210"/>
                <a:gd name="T57" fmla="*/ 673 h 193"/>
                <a:gd name="T58" fmla="*/ 177 w 210"/>
                <a:gd name="T59" fmla="*/ 733 h 193"/>
                <a:gd name="T60" fmla="*/ 162 w 210"/>
                <a:gd name="T61" fmla="*/ 647 h 193"/>
                <a:gd name="T62" fmla="*/ 233 w 210"/>
                <a:gd name="T63" fmla="*/ 435 h 193"/>
                <a:gd name="T64" fmla="*/ 339 w 210"/>
                <a:gd name="T65" fmla="*/ 420 h 193"/>
                <a:gd name="T66" fmla="*/ 359 w 210"/>
                <a:gd name="T67" fmla="*/ 480 h 193"/>
                <a:gd name="T68" fmla="*/ 308 w 210"/>
                <a:gd name="T69" fmla="*/ 612 h 193"/>
                <a:gd name="T70" fmla="*/ 460 w 210"/>
                <a:gd name="T71" fmla="*/ 910 h 193"/>
                <a:gd name="T72" fmla="*/ 941 w 210"/>
                <a:gd name="T73" fmla="*/ 839 h 193"/>
                <a:gd name="T74" fmla="*/ 920 w 210"/>
                <a:gd name="T75" fmla="*/ 334 h 193"/>
                <a:gd name="T76" fmla="*/ 834 w 210"/>
                <a:gd name="T77" fmla="*/ 303 h 193"/>
                <a:gd name="T78" fmla="*/ 571 w 210"/>
                <a:gd name="T79" fmla="*/ 308 h 193"/>
                <a:gd name="T80" fmla="*/ 546 w 210"/>
                <a:gd name="T81" fmla="*/ 440 h 193"/>
                <a:gd name="T82" fmla="*/ 577 w 210"/>
                <a:gd name="T83" fmla="*/ 253 h 193"/>
                <a:gd name="T84" fmla="*/ 450 w 210"/>
                <a:gd name="T85" fmla="*/ 131 h 193"/>
                <a:gd name="T86" fmla="*/ 531 w 210"/>
                <a:gd name="T87" fmla="*/ 177 h 193"/>
                <a:gd name="T88" fmla="*/ 308 w 210"/>
                <a:gd name="T89" fmla="*/ 364 h 193"/>
                <a:gd name="T90" fmla="*/ 121 w 210"/>
                <a:gd name="T91" fmla="*/ 187 h 193"/>
                <a:gd name="T92" fmla="*/ 344 w 210"/>
                <a:gd name="T93" fmla="*/ 202 h 193"/>
                <a:gd name="T94" fmla="*/ 400 w 210"/>
                <a:gd name="T95" fmla="*/ 202 h 193"/>
                <a:gd name="T96" fmla="*/ 546 w 210"/>
                <a:gd name="T97" fmla="*/ 228 h 193"/>
                <a:gd name="T98" fmla="*/ 501 w 210"/>
                <a:gd name="T99" fmla="*/ 470 h 193"/>
                <a:gd name="T100" fmla="*/ 470 w 210"/>
                <a:gd name="T101" fmla="*/ 258 h 193"/>
                <a:gd name="T102" fmla="*/ 308 w 210"/>
                <a:gd name="T103" fmla="*/ 364 h 193"/>
                <a:gd name="T104" fmla="*/ 405 w 210"/>
                <a:gd name="T105" fmla="*/ 415 h 193"/>
                <a:gd name="T106" fmla="*/ 445 w 210"/>
                <a:gd name="T107" fmla="*/ 293 h 193"/>
                <a:gd name="T108" fmla="*/ 516 w 210"/>
                <a:gd name="T109" fmla="*/ 733 h 193"/>
                <a:gd name="T110" fmla="*/ 415 w 210"/>
                <a:gd name="T111" fmla="*/ 485 h 193"/>
                <a:gd name="T112" fmla="*/ 592 w 210"/>
                <a:gd name="T113" fmla="*/ 53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1" name="Freeform 151"/>
            <p:cNvSpPr>
              <a:spLocks/>
            </p:cNvSpPr>
            <p:nvPr userDrawn="1"/>
          </p:nvSpPr>
          <p:spPr bwMode="auto">
            <a:xfrm>
              <a:off x="348" y="3254"/>
              <a:ext cx="86" cy="102"/>
            </a:xfrm>
            <a:custGeom>
              <a:avLst/>
              <a:gdLst>
                <a:gd name="T0" fmla="*/ 71 w 17"/>
                <a:gd name="T1" fmla="*/ 26 h 20"/>
                <a:gd name="T2" fmla="*/ 46 w 17"/>
                <a:gd name="T3" fmla="*/ 102 h 20"/>
                <a:gd name="T4" fmla="*/ 71 w 17"/>
                <a:gd name="T5" fmla="*/ 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2" name="Freeform 152"/>
            <p:cNvSpPr>
              <a:spLocks/>
            </p:cNvSpPr>
            <p:nvPr userDrawn="1"/>
          </p:nvSpPr>
          <p:spPr bwMode="auto">
            <a:xfrm>
              <a:off x="267" y="3295"/>
              <a:ext cx="76" cy="136"/>
            </a:xfrm>
            <a:custGeom>
              <a:avLst/>
              <a:gdLst>
                <a:gd name="T0" fmla="*/ 35 w 15"/>
                <a:gd name="T1" fmla="*/ 50 h 27"/>
                <a:gd name="T2" fmla="*/ 20 w 15"/>
                <a:gd name="T3" fmla="*/ 126 h 27"/>
                <a:gd name="T4" fmla="*/ 76 w 15"/>
                <a:gd name="T5" fmla="*/ 81 h 27"/>
                <a:gd name="T6" fmla="*/ 66 w 15"/>
                <a:gd name="T7" fmla="*/ 40 h 27"/>
                <a:gd name="T8" fmla="*/ 35 w 15"/>
                <a:gd name="T9" fmla="*/ 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3" name="Freeform 153"/>
            <p:cNvSpPr>
              <a:spLocks/>
            </p:cNvSpPr>
            <p:nvPr userDrawn="1"/>
          </p:nvSpPr>
          <p:spPr bwMode="auto">
            <a:xfrm>
              <a:off x="222" y="3022"/>
              <a:ext cx="243" cy="116"/>
            </a:xfrm>
            <a:custGeom>
              <a:avLst/>
              <a:gdLst>
                <a:gd name="T0" fmla="*/ 203 w 48"/>
                <a:gd name="T1" fmla="*/ 10 h 23"/>
                <a:gd name="T2" fmla="*/ 46 w 48"/>
                <a:gd name="T3" fmla="*/ 5 h 23"/>
                <a:gd name="T4" fmla="*/ 5 w 48"/>
                <a:gd name="T5" fmla="*/ 45 h 23"/>
                <a:gd name="T6" fmla="*/ 111 w 48"/>
                <a:gd name="T7" fmla="*/ 106 h 23"/>
                <a:gd name="T8" fmla="*/ 172 w 48"/>
                <a:gd name="T9" fmla="*/ 101 h 23"/>
                <a:gd name="T10" fmla="*/ 203 w 48"/>
                <a:gd name="T11" fmla="*/ 96 h 23"/>
                <a:gd name="T12" fmla="*/ 203 w 48"/>
                <a:gd name="T13" fmla="*/ 1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4" name="Freeform 154"/>
            <p:cNvSpPr>
              <a:spLocks/>
            </p:cNvSpPr>
            <p:nvPr userDrawn="1"/>
          </p:nvSpPr>
          <p:spPr bwMode="auto">
            <a:xfrm>
              <a:off x="500" y="3345"/>
              <a:ext cx="177" cy="187"/>
            </a:xfrm>
            <a:custGeom>
              <a:avLst/>
              <a:gdLst>
                <a:gd name="T0" fmla="*/ 121 w 35"/>
                <a:gd name="T1" fmla="*/ 10 h 37"/>
                <a:gd name="T2" fmla="*/ 56 w 35"/>
                <a:gd name="T3" fmla="*/ 10 h 37"/>
                <a:gd name="T4" fmla="*/ 20 w 35"/>
                <a:gd name="T5" fmla="*/ 101 h 37"/>
                <a:gd name="T6" fmla="*/ 142 w 35"/>
                <a:gd name="T7" fmla="*/ 111 h 37"/>
                <a:gd name="T8" fmla="*/ 121 w 35"/>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5" name="Freeform 155"/>
            <p:cNvSpPr>
              <a:spLocks/>
            </p:cNvSpPr>
            <p:nvPr userDrawn="1"/>
          </p:nvSpPr>
          <p:spPr bwMode="auto">
            <a:xfrm>
              <a:off x="905" y="3158"/>
              <a:ext cx="177" cy="36"/>
            </a:xfrm>
            <a:custGeom>
              <a:avLst/>
              <a:gdLst>
                <a:gd name="T0" fmla="*/ 25 w 35"/>
                <a:gd name="T1" fmla="*/ 0 h 7"/>
                <a:gd name="T2" fmla="*/ 71 w 35"/>
                <a:gd name="T3" fmla="*/ 26 h 7"/>
                <a:gd name="T4" fmla="*/ 2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6" name="Freeform 156"/>
            <p:cNvSpPr>
              <a:spLocks/>
            </p:cNvSpPr>
            <p:nvPr userDrawn="1"/>
          </p:nvSpPr>
          <p:spPr bwMode="auto">
            <a:xfrm>
              <a:off x="965" y="3153"/>
              <a:ext cx="137" cy="81"/>
            </a:xfrm>
            <a:custGeom>
              <a:avLst/>
              <a:gdLst>
                <a:gd name="T0" fmla="*/ 36 w 27"/>
                <a:gd name="T1" fmla="*/ 66 h 16"/>
                <a:gd name="T2" fmla="*/ 127 w 27"/>
                <a:gd name="T3" fmla="*/ 30 h 16"/>
                <a:gd name="T4" fmla="*/ 86 w 27"/>
                <a:gd name="T5" fmla="*/ 5 h 16"/>
                <a:gd name="T6" fmla="*/ 36 w 27"/>
                <a:gd name="T7" fmla="*/ 56 h 16"/>
                <a:gd name="T8" fmla="*/ 36 w 27"/>
                <a:gd name="T9" fmla="*/ 6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7" name="Freeform 157"/>
            <p:cNvSpPr>
              <a:spLocks/>
            </p:cNvSpPr>
            <p:nvPr userDrawn="1"/>
          </p:nvSpPr>
          <p:spPr bwMode="auto">
            <a:xfrm>
              <a:off x="960" y="3204"/>
              <a:ext cx="177" cy="86"/>
            </a:xfrm>
            <a:custGeom>
              <a:avLst/>
              <a:gdLst>
                <a:gd name="T0" fmla="*/ 126 w 35"/>
                <a:gd name="T1" fmla="*/ 30 h 17"/>
                <a:gd name="T2" fmla="*/ 40 w 35"/>
                <a:gd name="T3" fmla="*/ 51 h 17"/>
                <a:gd name="T4" fmla="*/ 30 w 35"/>
                <a:gd name="T5" fmla="*/ 66 h 17"/>
                <a:gd name="T6" fmla="*/ 137 w 35"/>
                <a:gd name="T7" fmla="*/ 61 h 17"/>
                <a:gd name="T8" fmla="*/ 126 w 35"/>
                <a:gd name="T9" fmla="*/ 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8" name="Freeform 158"/>
            <p:cNvSpPr>
              <a:spLocks/>
            </p:cNvSpPr>
            <p:nvPr userDrawn="1"/>
          </p:nvSpPr>
          <p:spPr bwMode="auto">
            <a:xfrm>
              <a:off x="844" y="3285"/>
              <a:ext cx="248" cy="60"/>
            </a:xfrm>
            <a:custGeom>
              <a:avLst/>
              <a:gdLst>
                <a:gd name="T0" fmla="*/ 202 w 49"/>
                <a:gd name="T1" fmla="*/ 15 h 12"/>
                <a:gd name="T2" fmla="*/ 147 w 49"/>
                <a:gd name="T3" fmla="*/ 5 h 12"/>
                <a:gd name="T4" fmla="*/ 35 w 49"/>
                <a:gd name="T5" fmla="*/ 0 h 12"/>
                <a:gd name="T6" fmla="*/ 10 w 49"/>
                <a:gd name="T7" fmla="*/ 25 h 12"/>
                <a:gd name="T8" fmla="*/ 101 w 49"/>
                <a:gd name="T9" fmla="*/ 40 h 12"/>
                <a:gd name="T10" fmla="*/ 208 w 49"/>
                <a:gd name="T11" fmla="*/ 40 h 12"/>
                <a:gd name="T12" fmla="*/ 202 w 49"/>
                <a:gd name="T13" fmla="*/ 1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9" name="Freeform 159"/>
            <p:cNvSpPr>
              <a:spLocks/>
            </p:cNvSpPr>
            <p:nvPr userDrawn="1"/>
          </p:nvSpPr>
          <p:spPr bwMode="auto">
            <a:xfrm>
              <a:off x="869" y="3340"/>
              <a:ext cx="203" cy="56"/>
            </a:xfrm>
            <a:custGeom>
              <a:avLst/>
              <a:gdLst>
                <a:gd name="T0" fmla="*/ 188 w 40"/>
                <a:gd name="T1" fmla="*/ 10 h 11"/>
                <a:gd name="T2" fmla="*/ 132 w 40"/>
                <a:gd name="T3" fmla="*/ 20 h 11"/>
                <a:gd name="T4" fmla="*/ 66 w 40"/>
                <a:gd name="T5" fmla="*/ 15 h 11"/>
                <a:gd name="T6" fmla="*/ 5 w 40"/>
                <a:gd name="T7" fmla="*/ 10 h 11"/>
                <a:gd name="T8" fmla="*/ 178 w 40"/>
                <a:gd name="T9" fmla="*/ 41 h 11"/>
                <a:gd name="T10" fmla="*/ 188 w 40"/>
                <a:gd name="T11" fmla="*/ 1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0" name="Freeform 160"/>
            <p:cNvSpPr>
              <a:spLocks/>
            </p:cNvSpPr>
            <p:nvPr userDrawn="1"/>
          </p:nvSpPr>
          <p:spPr bwMode="auto">
            <a:xfrm>
              <a:off x="859" y="3386"/>
              <a:ext cx="207" cy="172"/>
            </a:xfrm>
            <a:custGeom>
              <a:avLst/>
              <a:gdLst>
                <a:gd name="T0" fmla="*/ 141 w 41"/>
                <a:gd name="T1" fmla="*/ 46 h 34"/>
                <a:gd name="T2" fmla="*/ 66 w 41"/>
                <a:gd name="T3" fmla="*/ 30 h 34"/>
                <a:gd name="T4" fmla="*/ 20 w 41"/>
                <a:gd name="T5" fmla="*/ 76 h 34"/>
                <a:gd name="T6" fmla="*/ 5 w 41"/>
                <a:gd name="T7" fmla="*/ 96 h 34"/>
                <a:gd name="T8" fmla="*/ 45 w 41"/>
                <a:gd name="T9" fmla="*/ 96 h 34"/>
                <a:gd name="T10" fmla="*/ 86 w 41"/>
                <a:gd name="T11" fmla="*/ 137 h 34"/>
                <a:gd name="T12" fmla="*/ 106 w 41"/>
                <a:gd name="T13" fmla="*/ 152 h 34"/>
                <a:gd name="T14" fmla="*/ 146 w 41"/>
                <a:gd name="T15" fmla="*/ 96 h 34"/>
                <a:gd name="T16" fmla="*/ 197 w 41"/>
                <a:gd name="T17" fmla="*/ 96 h 34"/>
                <a:gd name="T18" fmla="*/ 141 w 41"/>
                <a:gd name="T19" fmla="*/ 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1" name="Freeform 161"/>
            <p:cNvSpPr>
              <a:spLocks/>
            </p:cNvSpPr>
            <p:nvPr userDrawn="1"/>
          </p:nvSpPr>
          <p:spPr bwMode="auto">
            <a:xfrm>
              <a:off x="996" y="3305"/>
              <a:ext cx="126" cy="318"/>
            </a:xfrm>
            <a:custGeom>
              <a:avLst/>
              <a:gdLst>
                <a:gd name="T0" fmla="*/ 111 w 25"/>
                <a:gd name="T1" fmla="*/ 10 h 63"/>
                <a:gd name="T2" fmla="*/ 91 w 25"/>
                <a:gd name="T3" fmla="*/ 86 h 63"/>
                <a:gd name="T4" fmla="*/ 35 w 25"/>
                <a:gd name="T5" fmla="*/ 101 h 63"/>
                <a:gd name="T6" fmla="*/ 35 w 25"/>
                <a:gd name="T7" fmla="*/ 116 h 63"/>
                <a:gd name="T8" fmla="*/ 86 w 25"/>
                <a:gd name="T9" fmla="*/ 172 h 63"/>
                <a:gd name="T10" fmla="*/ 60 w 25"/>
                <a:gd name="T11" fmla="*/ 227 h 63"/>
                <a:gd name="T12" fmla="*/ 0 w 25"/>
                <a:gd name="T13" fmla="*/ 278 h 63"/>
                <a:gd name="T14" fmla="*/ 25 w 25"/>
                <a:gd name="T15" fmla="*/ 293 h 63"/>
                <a:gd name="T16" fmla="*/ 81 w 25"/>
                <a:gd name="T17" fmla="*/ 313 h 63"/>
                <a:gd name="T18" fmla="*/ 116 w 25"/>
                <a:gd name="T19" fmla="*/ 288 h 63"/>
                <a:gd name="T20" fmla="*/ 126 w 25"/>
                <a:gd name="T21" fmla="*/ 71 h 63"/>
                <a:gd name="T22" fmla="*/ 126 w 25"/>
                <a:gd name="T23" fmla="*/ 10 h 63"/>
                <a:gd name="T24" fmla="*/ 111 w 25"/>
                <a:gd name="T25" fmla="*/ 1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28" name="Group 162"/>
          <p:cNvGrpSpPr>
            <a:grpSpLocks/>
          </p:cNvGrpSpPr>
          <p:nvPr/>
        </p:nvGrpSpPr>
        <p:grpSpPr bwMode="auto">
          <a:xfrm>
            <a:off x="1066800" y="4552950"/>
            <a:ext cx="533400" cy="492125"/>
            <a:chOff x="96" y="2784"/>
            <a:chExt cx="1062" cy="981"/>
          </a:xfrm>
        </p:grpSpPr>
        <p:sp>
          <p:nvSpPr>
            <p:cNvPr id="1106" name="Freeform 163"/>
            <p:cNvSpPr>
              <a:spLocks/>
            </p:cNvSpPr>
            <p:nvPr userDrawn="1"/>
          </p:nvSpPr>
          <p:spPr bwMode="auto">
            <a:xfrm>
              <a:off x="121" y="2784"/>
              <a:ext cx="207" cy="81"/>
            </a:xfrm>
            <a:custGeom>
              <a:avLst/>
              <a:gdLst>
                <a:gd name="T0" fmla="*/ 151 w 41"/>
                <a:gd name="T1" fmla="*/ 61 h 16"/>
                <a:gd name="T2" fmla="*/ 187 w 41"/>
                <a:gd name="T3" fmla="*/ 51 h 16"/>
                <a:gd name="T4" fmla="*/ 192 w 41"/>
                <a:gd name="T5" fmla="*/ 46 h 16"/>
                <a:gd name="T6" fmla="*/ 157 w 41"/>
                <a:gd name="T7" fmla="*/ 5 h 16"/>
                <a:gd name="T8" fmla="*/ 40 w 41"/>
                <a:gd name="T9" fmla="*/ 56 h 16"/>
                <a:gd name="T10" fmla="*/ 151 w 41"/>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7" name="Freeform 164"/>
            <p:cNvSpPr>
              <a:spLocks noEditPoints="1"/>
            </p:cNvSpPr>
            <p:nvPr userDrawn="1"/>
          </p:nvSpPr>
          <p:spPr bwMode="auto">
            <a:xfrm>
              <a:off x="96" y="2789"/>
              <a:ext cx="1062" cy="976"/>
            </a:xfrm>
            <a:custGeom>
              <a:avLst/>
              <a:gdLst>
                <a:gd name="T0" fmla="*/ 824 w 210"/>
                <a:gd name="T1" fmla="*/ 784 h 193"/>
                <a:gd name="T2" fmla="*/ 769 w 210"/>
                <a:gd name="T3" fmla="*/ 632 h 193"/>
                <a:gd name="T4" fmla="*/ 718 w 210"/>
                <a:gd name="T5" fmla="*/ 501 h 193"/>
                <a:gd name="T6" fmla="*/ 834 w 210"/>
                <a:gd name="T7" fmla="*/ 470 h 193"/>
                <a:gd name="T8" fmla="*/ 738 w 210"/>
                <a:gd name="T9" fmla="*/ 415 h 193"/>
                <a:gd name="T10" fmla="*/ 794 w 210"/>
                <a:gd name="T11" fmla="*/ 420 h 193"/>
                <a:gd name="T12" fmla="*/ 794 w 210"/>
                <a:gd name="T13" fmla="*/ 389 h 193"/>
                <a:gd name="T14" fmla="*/ 683 w 210"/>
                <a:gd name="T15" fmla="*/ 394 h 193"/>
                <a:gd name="T16" fmla="*/ 647 w 210"/>
                <a:gd name="T17" fmla="*/ 632 h 193"/>
                <a:gd name="T18" fmla="*/ 627 w 210"/>
                <a:gd name="T19" fmla="*/ 425 h 193"/>
                <a:gd name="T20" fmla="*/ 597 w 210"/>
                <a:gd name="T21" fmla="*/ 339 h 193"/>
                <a:gd name="T22" fmla="*/ 627 w 210"/>
                <a:gd name="T23" fmla="*/ 258 h 193"/>
                <a:gd name="T24" fmla="*/ 612 w 210"/>
                <a:gd name="T25" fmla="*/ 187 h 193"/>
                <a:gd name="T26" fmla="*/ 602 w 210"/>
                <a:gd name="T27" fmla="*/ 121 h 193"/>
                <a:gd name="T28" fmla="*/ 668 w 210"/>
                <a:gd name="T29" fmla="*/ 197 h 193"/>
                <a:gd name="T30" fmla="*/ 754 w 210"/>
                <a:gd name="T31" fmla="*/ 91 h 193"/>
                <a:gd name="T32" fmla="*/ 743 w 210"/>
                <a:gd name="T33" fmla="*/ 182 h 193"/>
                <a:gd name="T34" fmla="*/ 723 w 210"/>
                <a:gd name="T35" fmla="*/ 243 h 193"/>
                <a:gd name="T36" fmla="*/ 728 w 210"/>
                <a:gd name="T37" fmla="*/ 339 h 193"/>
                <a:gd name="T38" fmla="*/ 1006 w 210"/>
                <a:gd name="T39" fmla="*/ 147 h 193"/>
                <a:gd name="T40" fmla="*/ 455 w 210"/>
                <a:gd name="T41" fmla="*/ 5 h 193"/>
                <a:gd name="T42" fmla="*/ 283 w 210"/>
                <a:gd name="T43" fmla="*/ 40 h 193"/>
                <a:gd name="T44" fmla="*/ 430 w 210"/>
                <a:gd name="T45" fmla="*/ 61 h 193"/>
                <a:gd name="T46" fmla="*/ 303 w 210"/>
                <a:gd name="T47" fmla="*/ 111 h 193"/>
                <a:gd name="T48" fmla="*/ 293 w 210"/>
                <a:gd name="T49" fmla="*/ 147 h 193"/>
                <a:gd name="T50" fmla="*/ 192 w 210"/>
                <a:gd name="T51" fmla="*/ 86 h 193"/>
                <a:gd name="T52" fmla="*/ 66 w 210"/>
                <a:gd name="T53" fmla="*/ 582 h 193"/>
                <a:gd name="T54" fmla="*/ 308 w 210"/>
                <a:gd name="T55" fmla="*/ 738 h 193"/>
                <a:gd name="T56" fmla="*/ 228 w 210"/>
                <a:gd name="T57" fmla="*/ 673 h 193"/>
                <a:gd name="T58" fmla="*/ 177 w 210"/>
                <a:gd name="T59" fmla="*/ 733 h 193"/>
                <a:gd name="T60" fmla="*/ 162 w 210"/>
                <a:gd name="T61" fmla="*/ 647 h 193"/>
                <a:gd name="T62" fmla="*/ 233 w 210"/>
                <a:gd name="T63" fmla="*/ 435 h 193"/>
                <a:gd name="T64" fmla="*/ 339 w 210"/>
                <a:gd name="T65" fmla="*/ 420 h 193"/>
                <a:gd name="T66" fmla="*/ 359 w 210"/>
                <a:gd name="T67" fmla="*/ 480 h 193"/>
                <a:gd name="T68" fmla="*/ 308 w 210"/>
                <a:gd name="T69" fmla="*/ 612 h 193"/>
                <a:gd name="T70" fmla="*/ 460 w 210"/>
                <a:gd name="T71" fmla="*/ 910 h 193"/>
                <a:gd name="T72" fmla="*/ 941 w 210"/>
                <a:gd name="T73" fmla="*/ 839 h 193"/>
                <a:gd name="T74" fmla="*/ 920 w 210"/>
                <a:gd name="T75" fmla="*/ 334 h 193"/>
                <a:gd name="T76" fmla="*/ 834 w 210"/>
                <a:gd name="T77" fmla="*/ 303 h 193"/>
                <a:gd name="T78" fmla="*/ 571 w 210"/>
                <a:gd name="T79" fmla="*/ 308 h 193"/>
                <a:gd name="T80" fmla="*/ 546 w 210"/>
                <a:gd name="T81" fmla="*/ 440 h 193"/>
                <a:gd name="T82" fmla="*/ 577 w 210"/>
                <a:gd name="T83" fmla="*/ 253 h 193"/>
                <a:gd name="T84" fmla="*/ 450 w 210"/>
                <a:gd name="T85" fmla="*/ 131 h 193"/>
                <a:gd name="T86" fmla="*/ 531 w 210"/>
                <a:gd name="T87" fmla="*/ 177 h 193"/>
                <a:gd name="T88" fmla="*/ 308 w 210"/>
                <a:gd name="T89" fmla="*/ 364 h 193"/>
                <a:gd name="T90" fmla="*/ 121 w 210"/>
                <a:gd name="T91" fmla="*/ 187 h 193"/>
                <a:gd name="T92" fmla="*/ 344 w 210"/>
                <a:gd name="T93" fmla="*/ 202 h 193"/>
                <a:gd name="T94" fmla="*/ 400 w 210"/>
                <a:gd name="T95" fmla="*/ 202 h 193"/>
                <a:gd name="T96" fmla="*/ 546 w 210"/>
                <a:gd name="T97" fmla="*/ 228 h 193"/>
                <a:gd name="T98" fmla="*/ 501 w 210"/>
                <a:gd name="T99" fmla="*/ 470 h 193"/>
                <a:gd name="T100" fmla="*/ 470 w 210"/>
                <a:gd name="T101" fmla="*/ 258 h 193"/>
                <a:gd name="T102" fmla="*/ 308 w 210"/>
                <a:gd name="T103" fmla="*/ 364 h 193"/>
                <a:gd name="T104" fmla="*/ 405 w 210"/>
                <a:gd name="T105" fmla="*/ 415 h 193"/>
                <a:gd name="T106" fmla="*/ 445 w 210"/>
                <a:gd name="T107" fmla="*/ 293 h 193"/>
                <a:gd name="T108" fmla="*/ 516 w 210"/>
                <a:gd name="T109" fmla="*/ 733 h 193"/>
                <a:gd name="T110" fmla="*/ 415 w 210"/>
                <a:gd name="T111" fmla="*/ 485 h 193"/>
                <a:gd name="T112" fmla="*/ 592 w 210"/>
                <a:gd name="T113" fmla="*/ 53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8" name="Freeform 165"/>
            <p:cNvSpPr>
              <a:spLocks/>
            </p:cNvSpPr>
            <p:nvPr userDrawn="1"/>
          </p:nvSpPr>
          <p:spPr bwMode="auto">
            <a:xfrm>
              <a:off x="348" y="3254"/>
              <a:ext cx="86" cy="102"/>
            </a:xfrm>
            <a:custGeom>
              <a:avLst/>
              <a:gdLst>
                <a:gd name="T0" fmla="*/ 71 w 17"/>
                <a:gd name="T1" fmla="*/ 26 h 20"/>
                <a:gd name="T2" fmla="*/ 46 w 17"/>
                <a:gd name="T3" fmla="*/ 102 h 20"/>
                <a:gd name="T4" fmla="*/ 71 w 17"/>
                <a:gd name="T5" fmla="*/ 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9" name="Freeform 166"/>
            <p:cNvSpPr>
              <a:spLocks/>
            </p:cNvSpPr>
            <p:nvPr userDrawn="1"/>
          </p:nvSpPr>
          <p:spPr bwMode="auto">
            <a:xfrm>
              <a:off x="267" y="3295"/>
              <a:ext cx="76" cy="136"/>
            </a:xfrm>
            <a:custGeom>
              <a:avLst/>
              <a:gdLst>
                <a:gd name="T0" fmla="*/ 35 w 15"/>
                <a:gd name="T1" fmla="*/ 50 h 27"/>
                <a:gd name="T2" fmla="*/ 20 w 15"/>
                <a:gd name="T3" fmla="*/ 126 h 27"/>
                <a:gd name="T4" fmla="*/ 76 w 15"/>
                <a:gd name="T5" fmla="*/ 81 h 27"/>
                <a:gd name="T6" fmla="*/ 66 w 15"/>
                <a:gd name="T7" fmla="*/ 40 h 27"/>
                <a:gd name="T8" fmla="*/ 35 w 15"/>
                <a:gd name="T9" fmla="*/ 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0" name="Freeform 167"/>
            <p:cNvSpPr>
              <a:spLocks/>
            </p:cNvSpPr>
            <p:nvPr userDrawn="1"/>
          </p:nvSpPr>
          <p:spPr bwMode="auto">
            <a:xfrm>
              <a:off x="222" y="3022"/>
              <a:ext cx="243" cy="116"/>
            </a:xfrm>
            <a:custGeom>
              <a:avLst/>
              <a:gdLst>
                <a:gd name="T0" fmla="*/ 203 w 48"/>
                <a:gd name="T1" fmla="*/ 10 h 23"/>
                <a:gd name="T2" fmla="*/ 46 w 48"/>
                <a:gd name="T3" fmla="*/ 5 h 23"/>
                <a:gd name="T4" fmla="*/ 5 w 48"/>
                <a:gd name="T5" fmla="*/ 45 h 23"/>
                <a:gd name="T6" fmla="*/ 111 w 48"/>
                <a:gd name="T7" fmla="*/ 106 h 23"/>
                <a:gd name="T8" fmla="*/ 172 w 48"/>
                <a:gd name="T9" fmla="*/ 101 h 23"/>
                <a:gd name="T10" fmla="*/ 203 w 48"/>
                <a:gd name="T11" fmla="*/ 96 h 23"/>
                <a:gd name="T12" fmla="*/ 203 w 48"/>
                <a:gd name="T13" fmla="*/ 1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1" name="Freeform 168"/>
            <p:cNvSpPr>
              <a:spLocks/>
            </p:cNvSpPr>
            <p:nvPr userDrawn="1"/>
          </p:nvSpPr>
          <p:spPr bwMode="auto">
            <a:xfrm>
              <a:off x="500" y="3345"/>
              <a:ext cx="177" cy="187"/>
            </a:xfrm>
            <a:custGeom>
              <a:avLst/>
              <a:gdLst>
                <a:gd name="T0" fmla="*/ 121 w 35"/>
                <a:gd name="T1" fmla="*/ 10 h 37"/>
                <a:gd name="T2" fmla="*/ 56 w 35"/>
                <a:gd name="T3" fmla="*/ 10 h 37"/>
                <a:gd name="T4" fmla="*/ 20 w 35"/>
                <a:gd name="T5" fmla="*/ 101 h 37"/>
                <a:gd name="T6" fmla="*/ 142 w 35"/>
                <a:gd name="T7" fmla="*/ 111 h 37"/>
                <a:gd name="T8" fmla="*/ 121 w 35"/>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2" name="Freeform 169"/>
            <p:cNvSpPr>
              <a:spLocks/>
            </p:cNvSpPr>
            <p:nvPr userDrawn="1"/>
          </p:nvSpPr>
          <p:spPr bwMode="auto">
            <a:xfrm>
              <a:off x="905" y="3158"/>
              <a:ext cx="177" cy="36"/>
            </a:xfrm>
            <a:custGeom>
              <a:avLst/>
              <a:gdLst>
                <a:gd name="T0" fmla="*/ 25 w 35"/>
                <a:gd name="T1" fmla="*/ 0 h 7"/>
                <a:gd name="T2" fmla="*/ 71 w 35"/>
                <a:gd name="T3" fmla="*/ 26 h 7"/>
                <a:gd name="T4" fmla="*/ 2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3" name="Freeform 170"/>
            <p:cNvSpPr>
              <a:spLocks/>
            </p:cNvSpPr>
            <p:nvPr userDrawn="1"/>
          </p:nvSpPr>
          <p:spPr bwMode="auto">
            <a:xfrm>
              <a:off x="965" y="3153"/>
              <a:ext cx="137" cy="81"/>
            </a:xfrm>
            <a:custGeom>
              <a:avLst/>
              <a:gdLst>
                <a:gd name="T0" fmla="*/ 36 w 27"/>
                <a:gd name="T1" fmla="*/ 66 h 16"/>
                <a:gd name="T2" fmla="*/ 127 w 27"/>
                <a:gd name="T3" fmla="*/ 30 h 16"/>
                <a:gd name="T4" fmla="*/ 86 w 27"/>
                <a:gd name="T5" fmla="*/ 5 h 16"/>
                <a:gd name="T6" fmla="*/ 36 w 27"/>
                <a:gd name="T7" fmla="*/ 56 h 16"/>
                <a:gd name="T8" fmla="*/ 36 w 27"/>
                <a:gd name="T9" fmla="*/ 6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4" name="Freeform 171"/>
            <p:cNvSpPr>
              <a:spLocks/>
            </p:cNvSpPr>
            <p:nvPr userDrawn="1"/>
          </p:nvSpPr>
          <p:spPr bwMode="auto">
            <a:xfrm>
              <a:off x="960" y="3204"/>
              <a:ext cx="177" cy="86"/>
            </a:xfrm>
            <a:custGeom>
              <a:avLst/>
              <a:gdLst>
                <a:gd name="T0" fmla="*/ 126 w 35"/>
                <a:gd name="T1" fmla="*/ 30 h 17"/>
                <a:gd name="T2" fmla="*/ 40 w 35"/>
                <a:gd name="T3" fmla="*/ 51 h 17"/>
                <a:gd name="T4" fmla="*/ 30 w 35"/>
                <a:gd name="T5" fmla="*/ 66 h 17"/>
                <a:gd name="T6" fmla="*/ 137 w 35"/>
                <a:gd name="T7" fmla="*/ 61 h 17"/>
                <a:gd name="T8" fmla="*/ 126 w 35"/>
                <a:gd name="T9" fmla="*/ 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5" name="Freeform 172"/>
            <p:cNvSpPr>
              <a:spLocks/>
            </p:cNvSpPr>
            <p:nvPr userDrawn="1"/>
          </p:nvSpPr>
          <p:spPr bwMode="auto">
            <a:xfrm>
              <a:off x="844" y="3285"/>
              <a:ext cx="248" cy="60"/>
            </a:xfrm>
            <a:custGeom>
              <a:avLst/>
              <a:gdLst>
                <a:gd name="T0" fmla="*/ 202 w 49"/>
                <a:gd name="T1" fmla="*/ 15 h 12"/>
                <a:gd name="T2" fmla="*/ 147 w 49"/>
                <a:gd name="T3" fmla="*/ 5 h 12"/>
                <a:gd name="T4" fmla="*/ 35 w 49"/>
                <a:gd name="T5" fmla="*/ 0 h 12"/>
                <a:gd name="T6" fmla="*/ 10 w 49"/>
                <a:gd name="T7" fmla="*/ 25 h 12"/>
                <a:gd name="T8" fmla="*/ 101 w 49"/>
                <a:gd name="T9" fmla="*/ 40 h 12"/>
                <a:gd name="T10" fmla="*/ 208 w 49"/>
                <a:gd name="T11" fmla="*/ 40 h 12"/>
                <a:gd name="T12" fmla="*/ 202 w 49"/>
                <a:gd name="T13" fmla="*/ 1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6" name="Freeform 173"/>
            <p:cNvSpPr>
              <a:spLocks/>
            </p:cNvSpPr>
            <p:nvPr userDrawn="1"/>
          </p:nvSpPr>
          <p:spPr bwMode="auto">
            <a:xfrm>
              <a:off x="869" y="3340"/>
              <a:ext cx="203" cy="56"/>
            </a:xfrm>
            <a:custGeom>
              <a:avLst/>
              <a:gdLst>
                <a:gd name="T0" fmla="*/ 188 w 40"/>
                <a:gd name="T1" fmla="*/ 10 h 11"/>
                <a:gd name="T2" fmla="*/ 132 w 40"/>
                <a:gd name="T3" fmla="*/ 20 h 11"/>
                <a:gd name="T4" fmla="*/ 66 w 40"/>
                <a:gd name="T5" fmla="*/ 15 h 11"/>
                <a:gd name="T6" fmla="*/ 5 w 40"/>
                <a:gd name="T7" fmla="*/ 10 h 11"/>
                <a:gd name="T8" fmla="*/ 178 w 40"/>
                <a:gd name="T9" fmla="*/ 41 h 11"/>
                <a:gd name="T10" fmla="*/ 188 w 40"/>
                <a:gd name="T11" fmla="*/ 1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7" name="Freeform 174"/>
            <p:cNvSpPr>
              <a:spLocks/>
            </p:cNvSpPr>
            <p:nvPr userDrawn="1"/>
          </p:nvSpPr>
          <p:spPr bwMode="auto">
            <a:xfrm>
              <a:off x="859" y="3386"/>
              <a:ext cx="207" cy="172"/>
            </a:xfrm>
            <a:custGeom>
              <a:avLst/>
              <a:gdLst>
                <a:gd name="T0" fmla="*/ 141 w 41"/>
                <a:gd name="T1" fmla="*/ 46 h 34"/>
                <a:gd name="T2" fmla="*/ 66 w 41"/>
                <a:gd name="T3" fmla="*/ 30 h 34"/>
                <a:gd name="T4" fmla="*/ 20 w 41"/>
                <a:gd name="T5" fmla="*/ 76 h 34"/>
                <a:gd name="T6" fmla="*/ 5 w 41"/>
                <a:gd name="T7" fmla="*/ 96 h 34"/>
                <a:gd name="T8" fmla="*/ 45 w 41"/>
                <a:gd name="T9" fmla="*/ 96 h 34"/>
                <a:gd name="T10" fmla="*/ 86 w 41"/>
                <a:gd name="T11" fmla="*/ 137 h 34"/>
                <a:gd name="T12" fmla="*/ 106 w 41"/>
                <a:gd name="T13" fmla="*/ 152 h 34"/>
                <a:gd name="T14" fmla="*/ 146 w 41"/>
                <a:gd name="T15" fmla="*/ 96 h 34"/>
                <a:gd name="T16" fmla="*/ 197 w 41"/>
                <a:gd name="T17" fmla="*/ 96 h 34"/>
                <a:gd name="T18" fmla="*/ 141 w 41"/>
                <a:gd name="T19" fmla="*/ 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8" name="Freeform 175"/>
            <p:cNvSpPr>
              <a:spLocks/>
            </p:cNvSpPr>
            <p:nvPr userDrawn="1"/>
          </p:nvSpPr>
          <p:spPr bwMode="auto">
            <a:xfrm>
              <a:off x="996" y="3305"/>
              <a:ext cx="126" cy="318"/>
            </a:xfrm>
            <a:custGeom>
              <a:avLst/>
              <a:gdLst>
                <a:gd name="T0" fmla="*/ 111 w 25"/>
                <a:gd name="T1" fmla="*/ 10 h 63"/>
                <a:gd name="T2" fmla="*/ 91 w 25"/>
                <a:gd name="T3" fmla="*/ 86 h 63"/>
                <a:gd name="T4" fmla="*/ 35 w 25"/>
                <a:gd name="T5" fmla="*/ 101 h 63"/>
                <a:gd name="T6" fmla="*/ 35 w 25"/>
                <a:gd name="T7" fmla="*/ 116 h 63"/>
                <a:gd name="T8" fmla="*/ 86 w 25"/>
                <a:gd name="T9" fmla="*/ 172 h 63"/>
                <a:gd name="T10" fmla="*/ 60 w 25"/>
                <a:gd name="T11" fmla="*/ 227 h 63"/>
                <a:gd name="T12" fmla="*/ 0 w 25"/>
                <a:gd name="T13" fmla="*/ 278 h 63"/>
                <a:gd name="T14" fmla="*/ 25 w 25"/>
                <a:gd name="T15" fmla="*/ 293 h 63"/>
                <a:gd name="T16" fmla="*/ 81 w 25"/>
                <a:gd name="T17" fmla="*/ 313 h 63"/>
                <a:gd name="T18" fmla="*/ 116 w 25"/>
                <a:gd name="T19" fmla="*/ 288 h 63"/>
                <a:gd name="T20" fmla="*/ 126 w 25"/>
                <a:gd name="T21" fmla="*/ 71 h 63"/>
                <a:gd name="T22" fmla="*/ 126 w 25"/>
                <a:gd name="T23" fmla="*/ 10 h 63"/>
                <a:gd name="T24" fmla="*/ 111 w 25"/>
                <a:gd name="T25" fmla="*/ 1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29" name="Group 176"/>
          <p:cNvGrpSpPr>
            <a:grpSpLocks/>
          </p:cNvGrpSpPr>
          <p:nvPr/>
        </p:nvGrpSpPr>
        <p:grpSpPr bwMode="auto">
          <a:xfrm>
            <a:off x="1066800" y="5562600"/>
            <a:ext cx="533400" cy="492125"/>
            <a:chOff x="96" y="2784"/>
            <a:chExt cx="1062" cy="981"/>
          </a:xfrm>
        </p:grpSpPr>
        <p:sp>
          <p:nvSpPr>
            <p:cNvPr id="1093" name="Freeform 177"/>
            <p:cNvSpPr>
              <a:spLocks/>
            </p:cNvSpPr>
            <p:nvPr userDrawn="1"/>
          </p:nvSpPr>
          <p:spPr bwMode="auto">
            <a:xfrm>
              <a:off x="121" y="2784"/>
              <a:ext cx="207" cy="81"/>
            </a:xfrm>
            <a:custGeom>
              <a:avLst/>
              <a:gdLst>
                <a:gd name="T0" fmla="*/ 151 w 41"/>
                <a:gd name="T1" fmla="*/ 61 h 16"/>
                <a:gd name="T2" fmla="*/ 187 w 41"/>
                <a:gd name="T3" fmla="*/ 51 h 16"/>
                <a:gd name="T4" fmla="*/ 192 w 41"/>
                <a:gd name="T5" fmla="*/ 46 h 16"/>
                <a:gd name="T6" fmla="*/ 157 w 41"/>
                <a:gd name="T7" fmla="*/ 5 h 16"/>
                <a:gd name="T8" fmla="*/ 40 w 41"/>
                <a:gd name="T9" fmla="*/ 56 h 16"/>
                <a:gd name="T10" fmla="*/ 151 w 41"/>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4" name="Freeform 178"/>
            <p:cNvSpPr>
              <a:spLocks noEditPoints="1"/>
            </p:cNvSpPr>
            <p:nvPr userDrawn="1"/>
          </p:nvSpPr>
          <p:spPr bwMode="auto">
            <a:xfrm>
              <a:off x="96" y="2789"/>
              <a:ext cx="1062" cy="976"/>
            </a:xfrm>
            <a:custGeom>
              <a:avLst/>
              <a:gdLst>
                <a:gd name="T0" fmla="*/ 824 w 210"/>
                <a:gd name="T1" fmla="*/ 784 h 193"/>
                <a:gd name="T2" fmla="*/ 769 w 210"/>
                <a:gd name="T3" fmla="*/ 632 h 193"/>
                <a:gd name="T4" fmla="*/ 718 w 210"/>
                <a:gd name="T5" fmla="*/ 501 h 193"/>
                <a:gd name="T6" fmla="*/ 834 w 210"/>
                <a:gd name="T7" fmla="*/ 470 h 193"/>
                <a:gd name="T8" fmla="*/ 738 w 210"/>
                <a:gd name="T9" fmla="*/ 415 h 193"/>
                <a:gd name="T10" fmla="*/ 794 w 210"/>
                <a:gd name="T11" fmla="*/ 420 h 193"/>
                <a:gd name="T12" fmla="*/ 794 w 210"/>
                <a:gd name="T13" fmla="*/ 389 h 193"/>
                <a:gd name="T14" fmla="*/ 683 w 210"/>
                <a:gd name="T15" fmla="*/ 394 h 193"/>
                <a:gd name="T16" fmla="*/ 647 w 210"/>
                <a:gd name="T17" fmla="*/ 632 h 193"/>
                <a:gd name="T18" fmla="*/ 627 w 210"/>
                <a:gd name="T19" fmla="*/ 425 h 193"/>
                <a:gd name="T20" fmla="*/ 597 w 210"/>
                <a:gd name="T21" fmla="*/ 339 h 193"/>
                <a:gd name="T22" fmla="*/ 627 w 210"/>
                <a:gd name="T23" fmla="*/ 258 h 193"/>
                <a:gd name="T24" fmla="*/ 612 w 210"/>
                <a:gd name="T25" fmla="*/ 187 h 193"/>
                <a:gd name="T26" fmla="*/ 602 w 210"/>
                <a:gd name="T27" fmla="*/ 121 h 193"/>
                <a:gd name="T28" fmla="*/ 668 w 210"/>
                <a:gd name="T29" fmla="*/ 197 h 193"/>
                <a:gd name="T30" fmla="*/ 754 w 210"/>
                <a:gd name="T31" fmla="*/ 91 h 193"/>
                <a:gd name="T32" fmla="*/ 743 w 210"/>
                <a:gd name="T33" fmla="*/ 182 h 193"/>
                <a:gd name="T34" fmla="*/ 723 w 210"/>
                <a:gd name="T35" fmla="*/ 243 h 193"/>
                <a:gd name="T36" fmla="*/ 728 w 210"/>
                <a:gd name="T37" fmla="*/ 339 h 193"/>
                <a:gd name="T38" fmla="*/ 1006 w 210"/>
                <a:gd name="T39" fmla="*/ 147 h 193"/>
                <a:gd name="T40" fmla="*/ 455 w 210"/>
                <a:gd name="T41" fmla="*/ 5 h 193"/>
                <a:gd name="T42" fmla="*/ 283 w 210"/>
                <a:gd name="T43" fmla="*/ 40 h 193"/>
                <a:gd name="T44" fmla="*/ 430 w 210"/>
                <a:gd name="T45" fmla="*/ 61 h 193"/>
                <a:gd name="T46" fmla="*/ 303 w 210"/>
                <a:gd name="T47" fmla="*/ 111 h 193"/>
                <a:gd name="T48" fmla="*/ 293 w 210"/>
                <a:gd name="T49" fmla="*/ 147 h 193"/>
                <a:gd name="T50" fmla="*/ 192 w 210"/>
                <a:gd name="T51" fmla="*/ 86 h 193"/>
                <a:gd name="T52" fmla="*/ 66 w 210"/>
                <a:gd name="T53" fmla="*/ 582 h 193"/>
                <a:gd name="T54" fmla="*/ 308 w 210"/>
                <a:gd name="T55" fmla="*/ 738 h 193"/>
                <a:gd name="T56" fmla="*/ 228 w 210"/>
                <a:gd name="T57" fmla="*/ 673 h 193"/>
                <a:gd name="T58" fmla="*/ 177 w 210"/>
                <a:gd name="T59" fmla="*/ 733 h 193"/>
                <a:gd name="T60" fmla="*/ 162 w 210"/>
                <a:gd name="T61" fmla="*/ 647 h 193"/>
                <a:gd name="T62" fmla="*/ 233 w 210"/>
                <a:gd name="T63" fmla="*/ 435 h 193"/>
                <a:gd name="T64" fmla="*/ 339 w 210"/>
                <a:gd name="T65" fmla="*/ 420 h 193"/>
                <a:gd name="T66" fmla="*/ 359 w 210"/>
                <a:gd name="T67" fmla="*/ 480 h 193"/>
                <a:gd name="T68" fmla="*/ 308 w 210"/>
                <a:gd name="T69" fmla="*/ 612 h 193"/>
                <a:gd name="T70" fmla="*/ 460 w 210"/>
                <a:gd name="T71" fmla="*/ 910 h 193"/>
                <a:gd name="T72" fmla="*/ 941 w 210"/>
                <a:gd name="T73" fmla="*/ 839 h 193"/>
                <a:gd name="T74" fmla="*/ 920 w 210"/>
                <a:gd name="T75" fmla="*/ 334 h 193"/>
                <a:gd name="T76" fmla="*/ 834 w 210"/>
                <a:gd name="T77" fmla="*/ 303 h 193"/>
                <a:gd name="T78" fmla="*/ 571 w 210"/>
                <a:gd name="T79" fmla="*/ 308 h 193"/>
                <a:gd name="T80" fmla="*/ 546 w 210"/>
                <a:gd name="T81" fmla="*/ 440 h 193"/>
                <a:gd name="T82" fmla="*/ 577 w 210"/>
                <a:gd name="T83" fmla="*/ 253 h 193"/>
                <a:gd name="T84" fmla="*/ 450 w 210"/>
                <a:gd name="T85" fmla="*/ 131 h 193"/>
                <a:gd name="T86" fmla="*/ 531 w 210"/>
                <a:gd name="T87" fmla="*/ 177 h 193"/>
                <a:gd name="T88" fmla="*/ 308 w 210"/>
                <a:gd name="T89" fmla="*/ 364 h 193"/>
                <a:gd name="T90" fmla="*/ 121 w 210"/>
                <a:gd name="T91" fmla="*/ 187 h 193"/>
                <a:gd name="T92" fmla="*/ 344 w 210"/>
                <a:gd name="T93" fmla="*/ 202 h 193"/>
                <a:gd name="T94" fmla="*/ 400 w 210"/>
                <a:gd name="T95" fmla="*/ 202 h 193"/>
                <a:gd name="T96" fmla="*/ 546 w 210"/>
                <a:gd name="T97" fmla="*/ 228 h 193"/>
                <a:gd name="T98" fmla="*/ 501 w 210"/>
                <a:gd name="T99" fmla="*/ 470 h 193"/>
                <a:gd name="T100" fmla="*/ 470 w 210"/>
                <a:gd name="T101" fmla="*/ 258 h 193"/>
                <a:gd name="T102" fmla="*/ 308 w 210"/>
                <a:gd name="T103" fmla="*/ 364 h 193"/>
                <a:gd name="T104" fmla="*/ 405 w 210"/>
                <a:gd name="T105" fmla="*/ 415 h 193"/>
                <a:gd name="T106" fmla="*/ 445 w 210"/>
                <a:gd name="T107" fmla="*/ 293 h 193"/>
                <a:gd name="T108" fmla="*/ 516 w 210"/>
                <a:gd name="T109" fmla="*/ 733 h 193"/>
                <a:gd name="T110" fmla="*/ 415 w 210"/>
                <a:gd name="T111" fmla="*/ 485 h 193"/>
                <a:gd name="T112" fmla="*/ 592 w 210"/>
                <a:gd name="T113" fmla="*/ 53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5" name="Freeform 179"/>
            <p:cNvSpPr>
              <a:spLocks/>
            </p:cNvSpPr>
            <p:nvPr userDrawn="1"/>
          </p:nvSpPr>
          <p:spPr bwMode="auto">
            <a:xfrm>
              <a:off x="348" y="3254"/>
              <a:ext cx="86" cy="102"/>
            </a:xfrm>
            <a:custGeom>
              <a:avLst/>
              <a:gdLst>
                <a:gd name="T0" fmla="*/ 71 w 17"/>
                <a:gd name="T1" fmla="*/ 26 h 20"/>
                <a:gd name="T2" fmla="*/ 46 w 17"/>
                <a:gd name="T3" fmla="*/ 102 h 20"/>
                <a:gd name="T4" fmla="*/ 71 w 17"/>
                <a:gd name="T5" fmla="*/ 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6" name="Freeform 180"/>
            <p:cNvSpPr>
              <a:spLocks/>
            </p:cNvSpPr>
            <p:nvPr userDrawn="1"/>
          </p:nvSpPr>
          <p:spPr bwMode="auto">
            <a:xfrm>
              <a:off x="267" y="3295"/>
              <a:ext cx="76" cy="136"/>
            </a:xfrm>
            <a:custGeom>
              <a:avLst/>
              <a:gdLst>
                <a:gd name="T0" fmla="*/ 35 w 15"/>
                <a:gd name="T1" fmla="*/ 50 h 27"/>
                <a:gd name="T2" fmla="*/ 20 w 15"/>
                <a:gd name="T3" fmla="*/ 126 h 27"/>
                <a:gd name="T4" fmla="*/ 76 w 15"/>
                <a:gd name="T5" fmla="*/ 81 h 27"/>
                <a:gd name="T6" fmla="*/ 66 w 15"/>
                <a:gd name="T7" fmla="*/ 40 h 27"/>
                <a:gd name="T8" fmla="*/ 35 w 15"/>
                <a:gd name="T9" fmla="*/ 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7" name="Freeform 181"/>
            <p:cNvSpPr>
              <a:spLocks/>
            </p:cNvSpPr>
            <p:nvPr userDrawn="1"/>
          </p:nvSpPr>
          <p:spPr bwMode="auto">
            <a:xfrm>
              <a:off x="222" y="3022"/>
              <a:ext cx="243" cy="116"/>
            </a:xfrm>
            <a:custGeom>
              <a:avLst/>
              <a:gdLst>
                <a:gd name="T0" fmla="*/ 203 w 48"/>
                <a:gd name="T1" fmla="*/ 10 h 23"/>
                <a:gd name="T2" fmla="*/ 46 w 48"/>
                <a:gd name="T3" fmla="*/ 5 h 23"/>
                <a:gd name="T4" fmla="*/ 5 w 48"/>
                <a:gd name="T5" fmla="*/ 45 h 23"/>
                <a:gd name="T6" fmla="*/ 111 w 48"/>
                <a:gd name="T7" fmla="*/ 106 h 23"/>
                <a:gd name="T8" fmla="*/ 172 w 48"/>
                <a:gd name="T9" fmla="*/ 101 h 23"/>
                <a:gd name="T10" fmla="*/ 203 w 48"/>
                <a:gd name="T11" fmla="*/ 96 h 23"/>
                <a:gd name="T12" fmla="*/ 203 w 48"/>
                <a:gd name="T13" fmla="*/ 1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8" name="Freeform 182"/>
            <p:cNvSpPr>
              <a:spLocks/>
            </p:cNvSpPr>
            <p:nvPr userDrawn="1"/>
          </p:nvSpPr>
          <p:spPr bwMode="auto">
            <a:xfrm>
              <a:off x="500" y="3345"/>
              <a:ext cx="177" cy="187"/>
            </a:xfrm>
            <a:custGeom>
              <a:avLst/>
              <a:gdLst>
                <a:gd name="T0" fmla="*/ 121 w 35"/>
                <a:gd name="T1" fmla="*/ 10 h 37"/>
                <a:gd name="T2" fmla="*/ 56 w 35"/>
                <a:gd name="T3" fmla="*/ 10 h 37"/>
                <a:gd name="T4" fmla="*/ 20 w 35"/>
                <a:gd name="T5" fmla="*/ 101 h 37"/>
                <a:gd name="T6" fmla="*/ 142 w 35"/>
                <a:gd name="T7" fmla="*/ 111 h 37"/>
                <a:gd name="T8" fmla="*/ 121 w 35"/>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9" name="Freeform 183"/>
            <p:cNvSpPr>
              <a:spLocks/>
            </p:cNvSpPr>
            <p:nvPr userDrawn="1"/>
          </p:nvSpPr>
          <p:spPr bwMode="auto">
            <a:xfrm>
              <a:off x="905" y="3158"/>
              <a:ext cx="177" cy="36"/>
            </a:xfrm>
            <a:custGeom>
              <a:avLst/>
              <a:gdLst>
                <a:gd name="T0" fmla="*/ 25 w 35"/>
                <a:gd name="T1" fmla="*/ 0 h 7"/>
                <a:gd name="T2" fmla="*/ 71 w 35"/>
                <a:gd name="T3" fmla="*/ 26 h 7"/>
                <a:gd name="T4" fmla="*/ 2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0" name="Freeform 184"/>
            <p:cNvSpPr>
              <a:spLocks/>
            </p:cNvSpPr>
            <p:nvPr userDrawn="1"/>
          </p:nvSpPr>
          <p:spPr bwMode="auto">
            <a:xfrm>
              <a:off x="965" y="3153"/>
              <a:ext cx="137" cy="81"/>
            </a:xfrm>
            <a:custGeom>
              <a:avLst/>
              <a:gdLst>
                <a:gd name="T0" fmla="*/ 36 w 27"/>
                <a:gd name="T1" fmla="*/ 66 h 16"/>
                <a:gd name="T2" fmla="*/ 127 w 27"/>
                <a:gd name="T3" fmla="*/ 30 h 16"/>
                <a:gd name="T4" fmla="*/ 86 w 27"/>
                <a:gd name="T5" fmla="*/ 5 h 16"/>
                <a:gd name="T6" fmla="*/ 36 w 27"/>
                <a:gd name="T7" fmla="*/ 56 h 16"/>
                <a:gd name="T8" fmla="*/ 36 w 27"/>
                <a:gd name="T9" fmla="*/ 6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1" name="Freeform 185"/>
            <p:cNvSpPr>
              <a:spLocks/>
            </p:cNvSpPr>
            <p:nvPr userDrawn="1"/>
          </p:nvSpPr>
          <p:spPr bwMode="auto">
            <a:xfrm>
              <a:off x="960" y="3204"/>
              <a:ext cx="177" cy="86"/>
            </a:xfrm>
            <a:custGeom>
              <a:avLst/>
              <a:gdLst>
                <a:gd name="T0" fmla="*/ 126 w 35"/>
                <a:gd name="T1" fmla="*/ 30 h 17"/>
                <a:gd name="T2" fmla="*/ 40 w 35"/>
                <a:gd name="T3" fmla="*/ 51 h 17"/>
                <a:gd name="T4" fmla="*/ 30 w 35"/>
                <a:gd name="T5" fmla="*/ 66 h 17"/>
                <a:gd name="T6" fmla="*/ 137 w 35"/>
                <a:gd name="T7" fmla="*/ 61 h 17"/>
                <a:gd name="T8" fmla="*/ 126 w 35"/>
                <a:gd name="T9" fmla="*/ 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2" name="Freeform 186"/>
            <p:cNvSpPr>
              <a:spLocks/>
            </p:cNvSpPr>
            <p:nvPr userDrawn="1"/>
          </p:nvSpPr>
          <p:spPr bwMode="auto">
            <a:xfrm>
              <a:off x="844" y="3285"/>
              <a:ext cx="248" cy="60"/>
            </a:xfrm>
            <a:custGeom>
              <a:avLst/>
              <a:gdLst>
                <a:gd name="T0" fmla="*/ 202 w 49"/>
                <a:gd name="T1" fmla="*/ 15 h 12"/>
                <a:gd name="T2" fmla="*/ 147 w 49"/>
                <a:gd name="T3" fmla="*/ 5 h 12"/>
                <a:gd name="T4" fmla="*/ 35 w 49"/>
                <a:gd name="T5" fmla="*/ 0 h 12"/>
                <a:gd name="T6" fmla="*/ 10 w 49"/>
                <a:gd name="T7" fmla="*/ 25 h 12"/>
                <a:gd name="T8" fmla="*/ 101 w 49"/>
                <a:gd name="T9" fmla="*/ 40 h 12"/>
                <a:gd name="T10" fmla="*/ 208 w 49"/>
                <a:gd name="T11" fmla="*/ 40 h 12"/>
                <a:gd name="T12" fmla="*/ 202 w 49"/>
                <a:gd name="T13" fmla="*/ 1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3" name="Freeform 187"/>
            <p:cNvSpPr>
              <a:spLocks/>
            </p:cNvSpPr>
            <p:nvPr userDrawn="1"/>
          </p:nvSpPr>
          <p:spPr bwMode="auto">
            <a:xfrm>
              <a:off x="869" y="3340"/>
              <a:ext cx="203" cy="56"/>
            </a:xfrm>
            <a:custGeom>
              <a:avLst/>
              <a:gdLst>
                <a:gd name="T0" fmla="*/ 188 w 40"/>
                <a:gd name="T1" fmla="*/ 10 h 11"/>
                <a:gd name="T2" fmla="*/ 132 w 40"/>
                <a:gd name="T3" fmla="*/ 20 h 11"/>
                <a:gd name="T4" fmla="*/ 66 w 40"/>
                <a:gd name="T5" fmla="*/ 15 h 11"/>
                <a:gd name="T6" fmla="*/ 5 w 40"/>
                <a:gd name="T7" fmla="*/ 10 h 11"/>
                <a:gd name="T8" fmla="*/ 178 w 40"/>
                <a:gd name="T9" fmla="*/ 41 h 11"/>
                <a:gd name="T10" fmla="*/ 188 w 40"/>
                <a:gd name="T11" fmla="*/ 1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4" name="Freeform 188"/>
            <p:cNvSpPr>
              <a:spLocks/>
            </p:cNvSpPr>
            <p:nvPr userDrawn="1"/>
          </p:nvSpPr>
          <p:spPr bwMode="auto">
            <a:xfrm>
              <a:off x="859" y="3386"/>
              <a:ext cx="207" cy="172"/>
            </a:xfrm>
            <a:custGeom>
              <a:avLst/>
              <a:gdLst>
                <a:gd name="T0" fmla="*/ 141 w 41"/>
                <a:gd name="T1" fmla="*/ 46 h 34"/>
                <a:gd name="T2" fmla="*/ 66 w 41"/>
                <a:gd name="T3" fmla="*/ 30 h 34"/>
                <a:gd name="T4" fmla="*/ 20 w 41"/>
                <a:gd name="T5" fmla="*/ 76 h 34"/>
                <a:gd name="T6" fmla="*/ 5 w 41"/>
                <a:gd name="T7" fmla="*/ 96 h 34"/>
                <a:gd name="T8" fmla="*/ 45 w 41"/>
                <a:gd name="T9" fmla="*/ 96 h 34"/>
                <a:gd name="T10" fmla="*/ 86 w 41"/>
                <a:gd name="T11" fmla="*/ 137 h 34"/>
                <a:gd name="T12" fmla="*/ 106 w 41"/>
                <a:gd name="T13" fmla="*/ 152 h 34"/>
                <a:gd name="T14" fmla="*/ 146 w 41"/>
                <a:gd name="T15" fmla="*/ 96 h 34"/>
                <a:gd name="T16" fmla="*/ 197 w 41"/>
                <a:gd name="T17" fmla="*/ 96 h 34"/>
                <a:gd name="T18" fmla="*/ 141 w 41"/>
                <a:gd name="T19" fmla="*/ 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5" name="Freeform 189"/>
            <p:cNvSpPr>
              <a:spLocks/>
            </p:cNvSpPr>
            <p:nvPr userDrawn="1"/>
          </p:nvSpPr>
          <p:spPr bwMode="auto">
            <a:xfrm>
              <a:off x="996" y="3305"/>
              <a:ext cx="126" cy="318"/>
            </a:xfrm>
            <a:custGeom>
              <a:avLst/>
              <a:gdLst>
                <a:gd name="T0" fmla="*/ 111 w 25"/>
                <a:gd name="T1" fmla="*/ 10 h 63"/>
                <a:gd name="T2" fmla="*/ 91 w 25"/>
                <a:gd name="T3" fmla="*/ 86 h 63"/>
                <a:gd name="T4" fmla="*/ 35 w 25"/>
                <a:gd name="T5" fmla="*/ 101 h 63"/>
                <a:gd name="T6" fmla="*/ 35 w 25"/>
                <a:gd name="T7" fmla="*/ 116 h 63"/>
                <a:gd name="T8" fmla="*/ 86 w 25"/>
                <a:gd name="T9" fmla="*/ 172 h 63"/>
                <a:gd name="T10" fmla="*/ 60 w 25"/>
                <a:gd name="T11" fmla="*/ 227 h 63"/>
                <a:gd name="T12" fmla="*/ 0 w 25"/>
                <a:gd name="T13" fmla="*/ 278 h 63"/>
                <a:gd name="T14" fmla="*/ 25 w 25"/>
                <a:gd name="T15" fmla="*/ 293 h 63"/>
                <a:gd name="T16" fmla="*/ 81 w 25"/>
                <a:gd name="T17" fmla="*/ 313 h 63"/>
                <a:gd name="T18" fmla="*/ 116 w 25"/>
                <a:gd name="T19" fmla="*/ 288 h 63"/>
                <a:gd name="T20" fmla="*/ 126 w 25"/>
                <a:gd name="T21" fmla="*/ 71 h 63"/>
                <a:gd name="T22" fmla="*/ 126 w 25"/>
                <a:gd name="T23" fmla="*/ 10 h 63"/>
                <a:gd name="T24" fmla="*/ 111 w 25"/>
                <a:gd name="T25" fmla="*/ 1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30" name="Group 190"/>
          <p:cNvGrpSpPr>
            <a:grpSpLocks/>
          </p:cNvGrpSpPr>
          <p:nvPr/>
        </p:nvGrpSpPr>
        <p:grpSpPr bwMode="auto">
          <a:xfrm>
            <a:off x="381000" y="3962400"/>
            <a:ext cx="533400" cy="492125"/>
            <a:chOff x="96" y="2784"/>
            <a:chExt cx="1062" cy="981"/>
          </a:xfrm>
        </p:grpSpPr>
        <p:sp>
          <p:nvSpPr>
            <p:cNvPr id="1080" name="Freeform 191"/>
            <p:cNvSpPr>
              <a:spLocks/>
            </p:cNvSpPr>
            <p:nvPr userDrawn="1"/>
          </p:nvSpPr>
          <p:spPr bwMode="auto">
            <a:xfrm>
              <a:off x="121" y="2784"/>
              <a:ext cx="207" cy="81"/>
            </a:xfrm>
            <a:custGeom>
              <a:avLst/>
              <a:gdLst>
                <a:gd name="T0" fmla="*/ 151 w 41"/>
                <a:gd name="T1" fmla="*/ 61 h 16"/>
                <a:gd name="T2" fmla="*/ 187 w 41"/>
                <a:gd name="T3" fmla="*/ 51 h 16"/>
                <a:gd name="T4" fmla="*/ 192 w 41"/>
                <a:gd name="T5" fmla="*/ 46 h 16"/>
                <a:gd name="T6" fmla="*/ 157 w 41"/>
                <a:gd name="T7" fmla="*/ 5 h 16"/>
                <a:gd name="T8" fmla="*/ 40 w 41"/>
                <a:gd name="T9" fmla="*/ 56 h 16"/>
                <a:gd name="T10" fmla="*/ 151 w 41"/>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1" name="Freeform 192"/>
            <p:cNvSpPr>
              <a:spLocks noEditPoints="1"/>
            </p:cNvSpPr>
            <p:nvPr userDrawn="1"/>
          </p:nvSpPr>
          <p:spPr bwMode="auto">
            <a:xfrm>
              <a:off x="96" y="2789"/>
              <a:ext cx="1062" cy="976"/>
            </a:xfrm>
            <a:custGeom>
              <a:avLst/>
              <a:gdLst>
                <a:gd name="T0" fmla="*/ 824 w 210"/>
                <a:gd name="T1" fmla="*/ 784 h 193"/>
                <a:gd name="T2" fmla="*/ 769 w 210"/>
                <a:gd name="T3" fmla="*/ 632 h 193"/>
                <a:gd name="T4" fmla="*/ 718 w 210"/>
                <a:gd name="T5" fmla="*/ 501 h 193"/>
                <a:gd name="T6" fmla="*/ 834 w 210"/>
                <a:gd name="T7" fmla="*/ 470 h 193"/>
                <a:gd name="T8" fmla="*/ 738 w 210"/>
                <a:gd name="T9" fmla="*/ 415 h 193"/>
                <a:gd name="T10" fmla="*/ 794 w 210"/>
                <a:gd name="T11" fmla="*/ 420 h 193"/>
                <a:gd name="T12" fmla="*/ 794 w 210"/>
                <a:gd name="T13" fmla="*/ 389 h 193"/>
                <a:gd name="T14" fmla="*/ 683 w 210"/>
                <a:gd name="T15" fmla="*/ 394 h 193"/>
                <a:gd name="T16" fmla="*/ 647 w 210"/>
                <a:gd name="T17" fmla="*/ 632 h 193"/>
                <a:gd name="T18" fmla="*/ 627 w 210"/>
                <a:gd name="T19" fmla="*/ 425 h 193"/>
                <a:gd name="T20" fmla="*/ 597 w 210"/>
                <a:gd name="T21" fmla="*/ 339 h 193"/>
                <a:gd name="T22" fmla="*/ 627 w 210"/>
                <a:gd name="T23" fmla="*/ 258 h 193"/>
                <a:gd name="T24" fmla="*/ 612 w 210"/>
                <a:gd name="T25" fmla="*/ 187 h 193"/>
                <a:gd name="T26" fmla="*/ 602 w 210"/>
                <a:gd name="T27" fmla="*/ 121 h 193"/>
                <a:gd name="T28" fmla="*/ 668 w 210"/>
                <a:gd name="T29" fmla="*/ 197 h 193"/>
                <a:gd name="T30" fmla="*/ 754 w 210"/>
                <a:gd name="T31" fmla="*/ 91 h 193"/>
                <a:gd name="T32" fmla="*/ 743 w 210"/>
                <a:gd name="T33" fmla="*/ 182 h 193"/>
                <a:gd name="T34" fmla="*/ 723 w 210"/>
                <a:gd name="T35" fmla="*/ 243 h 193"/>
                <a:gd name="T36" fmla="*/ 728 w 210"/>
                <a:gd name="T37" fmla="*/ 339 h 193"/>
                <a:gd name="T38" fmla="*/ 1006 w 210"/>
                <a:gd name="T39" fmla="*/ 147 h 193"/>
                <a:gd name="T40" fmla="*/ 455 w 210"/>
                <a:gd name="T41" fmla="*/ 5 h 193"/>
                <a:gd name="T42" fmla="*/ 283 w 210"/>
                <a:gd name="T43" fmla="*/ 40 h 193"/>
                <a:gd name="T44" fmla="*/ 430 w 210"/>
                <a:gd name="T45" fmla="*/ 61 h 193"/>
                <a:gd name="T46" fmla="*/ 303 w 210"/>
                <a:gd name="T47" fmla="*/ 111 h 193"/>
                <a:gd name="T48" fmla="*/ 293 w 210"/>
                <a:gd name="T49" fmla="*/ 147 h 193"/>
                <a:gd name="T50" fmla="*/ 192 w 210"/>
                <a:gd name="T51" fmla="*/ 86 h 193"/>
                <a:gd name="T52" fmla="*/ 66 w 210"/>
                <a:gd name="T53" fmla="*/ 582 h 193"/>
                <a:gd name="T54" fmla="*/ 308 w 210"/>
                <a:gd name="T55" fmla="*/ 738 h 193"/>
                <a:gd name="T56" fmla="*/ 228 w 210"/>
                <a:gd name="T57" fmla="*/ 673 h 193"/>
                <a:gd name="T58" fmla="*/ 177 w 210"/>
                <a:gd name="T59" fmla="*/ 733 h 193"/>
                <a:gd name="T60" fmla="*/ 162 w 210"/>
                <a:gd name="T61" fmla="*/ 647 h 193"/>
                <a:gd name="T62" fmla="*/ 233 w 210"/>
                <a:gd name="T63" fmla="*/ 435 h 193"/>
                <a:gd name="T64" fmla="*/ 339 w 210"/>
                <a:gd name="T65" fmla="*/ 420 h 193"/>
                <a:gd name="T66" fmla="*/ 359 w 210"/>
                <a:gd name="T67" fmla="*/ 480 h 193"/>
                <a:gd name="T68" fmla="*/ 308 w 210"/>
                <a:gd name="T69" fmla="*/ 612 h 193"/>
                <a:gd name="T70" fmla="*/ 460 w 210"/>
                <a:gd name="T71" fmla="*/ 910 h 193"/>
                <a:gd name="T72" fmla="*/ 941 w 210"/>
                <a:gd name="T73" fmla="*/ 839 h 193"/>
                <a:gd name="T74" fmla="*/ 920 w 210"/>
                <a:gd name="T75" fmla="*/ 334 h 193"/>
                <a:gd name="T76" fmla="*/ 834 w 210"/>
                <a:gd name="T77" fmla="*/ 303 h 193"/>
                <a:gd name="T78" fmla="*/ 571 w 210"/>
                <a:gd name="T79" fmla="*/ 308 h 193"/>
                <a:gd name="T80" fmla="*/ 546 w 210"/>
                <a:gd name="T81" fmla="*/ 440 h 193"/>
                <a:gd name="T82" fmla="*/ 577 w 210"/>
                <a:gd name="T83" fmla="*/ 253 h 193"/>
                <a:gd name="T84" fmla="*/ 450 w 210"/>
                <a:gd name="T85" fmla="*/ 131 h 193"/>
                <a:gd name="T86" fmla="*/ 531 w 210"/>
                <a:gd name="T87" fmla="*/ 177 h 193"/>
                <a:gd name="T88" fmla="*/ 308 w 210"/>
                <a:gd name="T89" fmla="*/ 364 h 193"/>
                <a:gd name="T90" fmla="*/ 121 w 210"/>
                <a:gd name="T91" fmla="*/ 187 h 193"/>
                <a:gd name="T92" fmla="*/ 344 w 210"/>
                <a:gd name="T93" fmla="*/ 202 h 193"/>
                <a:gd name="T94" fmla="*/ 400 w 210"/>
                <a:gd name="T95" fmla="*/ 202 h 193"/>
                <a:gd name="T96" fmla="*/ 546 w 210"/>
                <a:gd name="T97" fmla="*/ 228 h 193"/>
                <a:gd name="T98" fmla="*/ 501 w 210"/>
                <a:gd name="T99" fmla="*/ 470 h 193"/>
                <a:gd name="T100" fmla="*/ 470 w 210"/>
                <a:gd name="T101" fmla="*/ 258 h 193"/>
                <a:gd name="T102" fmla="*/ 308 w 210"/>
                <a:gd name="T103" fmla="*/ 364 h 193"/>
                <a:gd name="T104" fmla="*/ 405 w 210"/>
                <a:gd name="T105" fmla="*/ 415 h 193"/>
                <a:gd name="T106" fmla="*/ 445 w 210"/>
                <a:gd name="T107" fmla="*/ 293 h 193"/>
                <a:gd name="T108" fmla="*/ 516 w 210"/>
                <a:gd name="T109" fmla="*/ 733 h 193"/>
                <a:gd name="T110" fmla="*/ 415 w 210"/>
                <a:gd name="T111" fmla="*/ 485 h 193"/>
                <a:gd name="T112" fmla="*/ 592 w 210"/>
                <a:gd name="T113" fmla="*/ 53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2" name="Freeform 193"/>
            <p:cNvSpPr>
              <a:spLocks/>
            </p:cNvSpPr>
            <p:nvPr userDrawn="1"/>
          </p:nvSpPr>
          <p:spPr bwMode="auto">
            <a:xfrm>
              <a:off x="348" y="3254"/>
              <a:ext cx="86" cy="102"/>
            </a:xfrm>
            <a:custGeom>
              <a:avLst/>
              <a:gdLst>
                <a:gd name="T0" fmla="*/ 71 w 17"/>
                <a:gd name="T1" fmla="*/ 26 h 20"/>
                <a:gd name="T2" fmla="*/ 46 w 17"/>
                <a:gd name="T3" fmla="*/ 102 h 20"/>
                <a:gd name="T4" fmla="*/ 71 w 17"/>
                <a:gd name="T5" fmla="*/ 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3" name="Freeform 194"/>
            <p:cNvSpPr>
              <a:spLocks/>
            </p:cNvSpPr>
            <p:nvPr userDrawn="1"/>
          </p:nvSpPr>
          <p:spPr bwMode="auto">
            <a:xfrm>
              <a:off x="267" y="3295"/>
              <a:ext cx="76" cy="136"/>
            </a:xfrm>
            <a:custGeom>
              <a:avLst/>
              <a:gdLst>
                <a:gd name="T0" fmla="*/ 35 w 15"/>
                <a:gd name="T1" fmla="*/ 50 h 27"/>
                <a:gd name="T2" fmla="*/ 20 w 15"/>
                <a:gd name="T3" fmla="*/ 126 h 27"/>
                <a:gd name="T4" fmla="*/ 76 w 15"/>
                <a:gd name="T5" fmla="*/ 81 h 27"/>
                <a:gd name="T6" fmla="*/ 66 w 15"/>
                <a:gd name="T7" fmla="*/ 40 h 27"/>
                <a:gd name="T8" fmla="*/ 35 w 15"/>
                <a:gd name="T9" fmla="*/ 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4" name="Freeform 195"/>
            <p:cNvSpPr>
              <a:spLocks/>
            </p:cNvSpPr>
            <p:nvPr userDrawn="1"/>
          </p:nvSpPr>
          <p:spPr bwMode="auto">
            <a:xfrm>
              <a:off x="222" y="3022"/>
              <a:ext cx="243" cy="116"/>
            </a:xfrm>
            <a:custGeom>
              <a:avLst/>
              <a:gdLst>
                <a:gd name="T0" fmla="*/ 203 w 48"/>
                <a:gd name="T1" fmla="*/ 10 h 23"/>
                <a:gd name="T2" fmla="*/ 46 w 48"/>
                <a:gd name="T3" fmla="*/ 5 h 23"/>
                <a:gd name="T4" fmla="*/ 5 w 48"/>
                <a:gd name="T5" fmla="*/ 45 h 23"/>
                <a:gd name="T6" fmla="*/ 111 w 48"/>
                <a:gd name="T7" fmla="*/ 106 h 23"/>
                <a:gd name="T8" fmla="*/ 172 w 48"/>
                <a:gd name="T9" fmla="*/ 101 h 23"/>
                <a:gd name="T10" fmla="*/ 203 w 48"/>
                <a:gd name="T11" fmla="*/ 96 h 23"/>
                <a:gd name="T12" fmla="*/ 203 w 48"/>
                <a:gd name="T13" fmla="*/ 1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5" name="Freeform 196"/>
            <p:cNvSpPr>
              <a:spLocks/>
            </p:cNvSpPr>
            <p:nvPr userDrawn="1"/>
          </p:nvSpPr>
          <p:spPr bwMode="auto">
            <a:xfrm>
              <a:off x="500" y="3345"/>
              <a:ext cx="177" cy="187"/>
            </a:xfrm>
            <a:custGeom>
              <a:avLst/>
              <a:gdLst>
                <a:gd name="T0" fmla="*/ 121 w 35"/>
                <a:gd name="T1" fmla="*/ 10 h 37"/>
                <a:gd name="T2" fmla="*/ 56 w 35"/>
                <a:gd name="T3" fmla="*/ 10 h 37"/>
                <a:gd name="T4" fmla="*/ 20 w 35"/>
                <a:gd name="T5" fmla="*/ 101 h 37"/>
                <a:gd name="T6" fmla="*/ 142 w 35"/>
                <a:gd name="T7" fmla="*/ 111 h 37"/>
                <a:gd name="T8" fmla="*/ 121 w 35"/>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6" name="Freeform 197"/>
            <p:cNvSpPr>
              <a:spLocks/>
            </p:cNvSpPr>
            <p:nvPr userDrawn="1"/>
          </p:nvSpPr>
          <p:spPr bwMode="auto">
            <a:xfrm>
              <a:off x="905" y="3158"/>
              <a:ext cx="177" cy="36"/>
            </a:xfrm>
            <a:custGeom>
              <a:avLst/>
              <a:gdLst>
                <a:gd name="T0" fmla="*/ 25 w 35"/>
                <a:gd name="T1" fmla="*/ 0 h 7"/>
                <a:gd name="T2" fmla="*/ 71 w 35"/>
                <a:gd name="T3" fmla="*/ 26 h 7"/>
                <a:gd name="T4" fmla="*/ 2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7" name="Freeform 198"/>
            <p:cNvSpPr>
              <a:spLocks/>
            </p:cNvSpPr>
            <p:nvPr userDrawn="1"/>
          </p:nvSpPr>
          <p:spPr bwMode="auto">
            <a:xfrm>
              <a:off x="965" y="3153"/>
              <a:ext cx="137" cy="81"/>
            </a:xfrm>
            <a:custGeom>
              <a:avLst/>
              <a:gdLst>
                <a:gd name="T0" fmla="*/ 36 w 27"/>
                <a:gd name="T1" fmla="*/ 66 h 16"/>
                <a:gd name="T2" fmla="*/ 127 w 27"/>
                <a:gd name="T3" fmla="*/ 30 h 16"/>
                <a:gd name="T4" fmla="*/ 86 w 27"/>
                <a:gd name="T5" fmla="*/ 5 h 16"/>
                <a:gd name="T6" fmla="*/ 36 w 27"/>
                <a:gd name="T7" fmla="*/ 56 h 16"/>
                <a:gd name="T8" fmla="*/ 36 w 27"/>
                <a:gd name="T9" fmla="*/ 6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8" name="Freeform 199"/>
            <p:cNvSpPr>
              <a:spLocks/>
            </p:cNvSpPr>
            <p:nvPr userDrawn="1"/>
          </p:nvSpPr>
          <p:spPr bwMode="auto">
            <a:xfrm>
              <a:off x="960" y="3204"/>
              <a:ext cx="177" cy="86"/>
            </a:xfrm>
            <a:custGeom>
              <a:avLst/>
              <a:gdLst>
                <a:gd name="T0" fmla="*/ 126 w 35"/>
                <a:gd name="T1" fmla="*/ 30 h 17"/>
                <a:gd name="T2" fmla="*/ 40 w 35"/>
                <a:gd name="T3" fmla="*/ 51 h 17"/>
                <a:gd name="T4" fmla="*/ 30 w 35"/>
                <a:gd name="T5" fmla="*/ 66 h 17"/>
                <a:gd name="T6" fmla="*/ 137 w 35"/>
                <a:gd name="T7" fmla="*/ 61 h 17"/>
                <a:gd name="T8" fmla="*/ 126 w 35"/>
                <a:gd name="T9" fmla="*/ 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9" name="Freeform 200"/>
            <p:cNvSpPr>
              <a:spLocks/>
            </p:cNvSpPr>
            <p:nvPr userDrawn="1"/>
          </p:nvSpPr>
          <p:spPr bwMode="auto">
            <a:xfrm>
              <a:off x="844" y="3285"/>
              <a:ext cx="248" cy="60"/>
            </a:xfrm>
            <a:custGeom>
              <a:avLst/>
              <a:gdLst>
                <a:gd name="T0" fmla="*/ 202 w 49"/>
                <a:gd name="T1" fmla="*/ 15 h 12"/>
                <a:gd name="T2" fmla="*/ 147 w 49"/>
                <a:gd name="T3" fmla="*/ 5 h 12"/>
                <a:gd name="T4" fmla="*/ 35 w 49"/>
                <a:gd name="T5" fmla="*/ 0 h 12"/>
                <a:gd name="T6" fmla="*/ 10 w 49"/>
                <a:gd name="T7" fmla="*/ 25 h 12"/>
                <a:gd name="T8" fmla="*/ 101 w 49"/>
                <a:gd name="T9" fmla="*/ 40 h 12"/>
                <a:gd name="T10" fmla="*/ 208 w 49"/>
                <a:gd name="T11" fmla="*/ 40 h 12"/>
                <a:gd name="T12" fmla="*/ 202 w 49"/>
                <a:gd name="T13" fmla="*/ 1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0" name="Freeform 201"/>
            <p:cNvSpPr>
              <a:spLocks/>
            </p:cNvSpPr>
            <p:nvPr userDrawn="1"/>
          </p:nvSpPr>
          <p:spPr bwMode="auto">
            <a:xfrm>
              <a:off x="869" y="3340"/>
              <a:ext cx="203" cy="56"/>
            </a:xfrm>
            <a:custGeom>
              <a:avLst/>
              <a:gdLst>
                <a:gd name="T0" fmla="*/ 188 w 40"/>
                <a:gd name="T1" fmla="*/ 10 h 11"/>
                <a:gd name="T2" fmla="*/ 132 w 40"/>
                <a:gd name="T3" fmla="*/ 20 h 11"/>
                <a:gd name="T4" fmla="*/ 66 w 40"/>
                <a:gd name="T5" fmla="*/ 15 h 11"/>
                <a:gd name="T6" fmla="*/ 5 w 40"/>
                <a:gd name="T7" fmla="*/ 10 h 11"/>
                <a:gd name="T8" fmla="*/ 178 w 40"/>
                <a:gd name="T9" fmla="*/ 41 h 11"/>
                <a:gd name="T10" fmla="*/ 188 w 40"/>
                <a:gd name="T11" fmla="*/ 1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1" name="Freeform 202"/>
            <p:cNvSpPr>
              <a:spLocks/>
            </p:cNvSpPr>
            <p:nvPr userDrawn="1"/>
          </p:nvSpPr>
          <p:spPr bwMode="auto">
            <a:xfrm>
              <a:off x="859" y="3386"/>
              <a:ext cx="207" cy="172"/>
            </a:xfrm>
            <a:custGeom>
              <a:avLst/>
              <a:gdLst>
                <a:gd name="T0" fmla="*/ 141 w 41"/>
                <a:gd name="T1" fmla="*/ 46 h 34"/>
                <a:gd name="T2" fmla="*/ 66 w 41"/>
                <a:gd name="T3" fmla="*/ 30 h 34"/>
                <a:gd name="T4" fmla="*/ 20 w 41"/>
                <a:gd name="T5" fmla="*/ 76 h 34"/>
                <a:gd name="T6" fmla="*/ 5 w 41"/>
                <a:gd name="T7" fmla="*/ 96 h 34"/>
                <a:gd name="T8" fmla="*/ 45 w 41"/>
                <a:gd name="T9" fmla="*/ 96 h 34"/>
                <a:gd name="T10" fmla="*/ 86 w 41"/>
                <a:gd name="T11" fmla="*/ 137 h 34"/>
                <a:gd name="T12" fmla="*/ 106 w 41"/>
                <a:gd name="T13" fmla="*/ 152 h 34"/>
                <a:gd name="T14" fmla="*/ 146 w 41"/>
                <a:gd name="T15" fmla="*/ 96 h 34"/>
                <a:gd name="T16" fmla="*/ 197 w 41"/>
                <a:gd name="T17" fmla="*/ 96 h 34"/>
                <a:gd name="T18" fmla="*/ 141 w 41"/>
                <a:gd name="T19" fmla="*/ 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2" name="Freeform 203"/>
            <p:cNvSpPr>
              <a:spLocks/>
            </p:cNvSpPr>
            <p:nvPr userDrawn="1"/>
          </p:nvSpPr>
          <p:spPr bwMode="auto">
            <a:xfrm>
              <a:off x="996" y="3305"/>
              <a:ext cx="126" cy="318"/>
            </a:xfrm>
            <a:custGeom>
              <a:avLst/>
              <a:gdLst>
                <a:gd name="T0" fmla="*/ 111 w 25"/>
                <a:gd name="T1" fmla="*/ 10 h 63"/>
                <a:gd name="T2" fmla="*/ 91 w 25"/>
                <a:gd name="T3" fmla="*/ 86 h 63"/>
                <a:gd name="T4" fmla="*/ 35 w 25"/>
                <a:gd name="T5" fmla="*/ 101 h 63"/>
                <a:gd name="T6" fmla="*/ 35 w 25"/>
                <a:gd name="T7" fmla="*/ 116 h 63"/>
                <a:gd name="T8" fmla="*/ 86 w 25"/>
                <a:gd name="T9" fmla="*/ 172 h 63"/>
                <a:gd name="T10" fmla="*/ 60 w 25"/>
                <a:gd name="T11" fmla="*/ 227 h 63"/>
                <a:gd name="T12" fmla="*/ 0 w 25"/>
                <a:gd name="T13" fmla="*/ 278 h 63"/>
                <a:gd name="T14" fmla="*/ 25 w 25"/>
                <a:gd name="T15" fmla="*/ 293 h 63"/>
                <a:gd name="T16" fmla="*/ 81 w 25"/>
                <a:gd name="T17" fmla="*/ 313 h 63"/>
                <a:gd name="T18" fmla="*/ 116 w 25"/>
                <a:gd name="T19" fmla="*/ 288 h 63"/>
                <a:gd name="T20" fmla="*/ 126 w 25"/>
                <a:gd name="T21" fmla="*/ 71 h 63"/>
                <a:gd name="T22" fmla="*/ 126 w 25"/>
                <a:gd name="T23" fmla="*/ 10 h 63"/>
                <a:gd name="T24" fmla="*/ 111 w 25"/>
                <a:gd name="T25" fmla="*/ 1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31" name="Group 204"/>
          <p:cNvGrpSpPr>
            <a:grpSpLocks/>
          </p:cNvGrpSpPr>
          <p:nvPr/>
        </p:nvGrpSpPr>
        <p:grpSpPr bwMode="auto">
          <a:xfrm>
            <a:off x="381000" y="5070475"/>
            <a:ext cx="533400" cy="492125"/>
            <a:chOff x="96" y="2784"/>
            <a:chExt cx="1062" cy="981"/>
          </a:xfrm>
        </p:grpSpPr>
        <p:sp>
          <p:nvSpPr>
            <p:cNvPr id="1067" name="Freeform 205"/>
            <p:cNvSpPr>
              <a:spLocks/>
            </p:cNvSpPr>
            <p:nvPr userDrawn="1"/>
          </p:nvSpPr>
          <p:spPr bwMode="auto">
            <a:xfrm>
              <a:off x="121" y="2784"/>
              <a:ext cx="207" cy="81"/>
            </a:xfrm>
            <a:custGeom>
              <a:avLst/>
              <a:gdLst>
                <a:gd name="T0" fmla="*/ 151 w 41"/>
                <a:gd name="T1" fmla="*/ 61 h 16"/>
                <a:gd name="T2" fmla="*/ 187 w 41"/>
                <a:gd name="T3" fmla="*/ 51 h 16"/>
                <a:gd name="T4" fmla="*/ 192 w 41"/>
                <a:gd name="T5" fmla="*/ 46 h 16"/>
                <a:gd name="T6" fmla="*/ 157 w 41"/>
                <a:gd name="T7" fmla="*/ 5 h 16"/>
                <a:gd name="T8" fmla="*/ 40 w 41"/>
                <a:gd name="T9" fmla="*/ 56 h 16"/>
                <a:gd name="T10" fmla="*/ 151 w 41"/>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8" name="Freeform 206"/>
            <p:cNvSpPr>
              <a:spLocks noEditPoints="1"/>
            </p:cNvSpPr>
            <p:nvPr userDrawn="1"/>
          </p:nvSpPr>
          <p:spPr bwMode="auto">
            <a:xfrm>
              <a:off x="96" y="2789"/>
              <a:ext cx="1062" cy="976"/>
            </a:xfrm>
            <a:custGeom>
              <a:avLst/>
              <a:gdLst>
                <a:gd name="T0" fmla="*/ 824 w 210"/>
                <a:gd name="T1" fmla="*/ 784 h 193"/>
                <a:gd name="T2" fmla="*/ 769 w 210"/>
                <a:gd name="T3" fmla="*/ 632 h 193"/>
                <a:gd name="T4" fmla="*/ 718 w 210"/>
                <a:gd name="T5" fmla="*/ 501 h 193"/>
                <a:gd name="T6" fmla="*/ 834 w 210"/>
                <a:gd name="T7" fmla="*/ 470 h 193"/>
                <a:gd name="T8" fmla="*/ 738 w 210"/>
                <a:gd name="T9" fmla="*/ 415 h 193"/>
                <a:gd name="T10" fmla="*/ 794 w 210"/>
                <a:gd name="T11" fmla="*/ 420 h 193"/>
                <a:gd name="T12" fmla="*/ 794 w 210"/>
                <a:gd name="T13" fmla="*/ 389 h 193"/>
                <a:gd name="T14" fmla="*/ 683 w 210"/>
                <a:gd name="T15" fmla="*/ 394 h 193"/>
                <a:gd name="T16" fmla="*/ 647 w 210"/>
                <a:gd name="T17" fmla="*/ 632 h 193"/>
                <a:gd name="T18" fmla="*/ 627 w 210"/>
                <a:gd name="T19" fmla="*/ 425 h 193"/>
                <a:gd name="T20" fmla="*/ 597 w 210"/>
                <a:gd name="T21" fmla="*/ 339 h 193"/>
                <a:gd name="T22" fmla="*/ 627 w 210"/>
                <a:gd name="T23" fmla="*/ 258 h 193"/>
                <a:gd name="T24" fmla="*/ 612 w 210"/>
                <a:gd name="T25" fmla="*/ 187 h 193"/>
                <a:gd name="T26" fmla="*/ 602 w 210"/>
                <a:gd name="T27" fmla="*/ 121 h 193"/>
                <a:gd name="T28" fmla="*/ 668 w 210"/>
                <a:gd name="T29" fmla="*/ 197 h 193"/>
                <a:gd name="T30" fmla="*/ 754 w 210"/>
                <a:gd name="T31" fmla="*/ 91 h 193"/>
                <a:gd name="T32" fmla="*/ 743 w 210"/>
                <a:gd name="T33" fmla="*/ 182 h 193"/>
                <a:gd name="T34" fmla="*/ 723 w 210"/>
                <a:gd name="T35" fmla="*/ 243 h 193"/>
                <a:gd name="T36" fmla="*/ 728 w 210"/>
                <a:gd name="T37" fmla="*/ 339 h 193"/>
                <a:gd name="T38" fmla="*/ 1006 w 210"/>
                <a:gd name="T39" fmla="*/ 147 h 193"/>
                <a:gd name="T40" fmla="*/ 455 w 210"/>
                <a:gd name="T41" fmla="*/ 5 h 193"/>
                <a:gd name="T42" fmla="*/ 283 w 210"/>
                <a:gd name="T43" fmla="*/ 40 h 193"/>
                <a:gd name="T44" fmla="*/ 430 w 210"/>
                <a:gd name="T45" fmla="*/ 61 h 193"/>
                <a:gd name="T46" fmla="*/ 303 w 210"/>
                <a:gd name="T47" fmla="*/ 111 h 193"/>
                <a:gd name="T48" fmla="*/ 293 w 210"/>
                <a:gd name="T49" fmla="*/ 147 h 193"/>
                <a:gd name="T50" fmla="*/ 192 w 210"/>
                <a:gd name="T51" fmla="*/ 86 h 193"/>
                <a:gd name="T52" fmla="*/ 66 w 210"/>
                <a:gd name="T53" fmla="*/ 582 h 193"/>
                <a:gd name="T54" fmla="*/ 308 w 210"/>
                <a:gd name="T55" fmla="*/ 738 h 193"/>
                <a:gd name="T56" fmla="*/ 228 w 210"/>
                <a:gd name="T57" fmla="*/ 673 h 193"/>
                <a:gd name="T58" fmla="*/ 177 w 210"/>
                <a:gd name="T59" fmla="*/ 733 h 193"/>
                <a:gd name="T60" fmla="*/ 162 w 210"/>
                <a:gd name="T61" fmla="*/ 647 h 193"/>
                <a:gd name="T62" fmla="*/ 233 w 210"/>
                <a:gd name="T63" fmla="*/ 435 h 193"/>
                <a:gd name="T64" fmla="*/ 339 w 210"/>
                <a:gd name="T65" fmla="*/ 420 h 193"/>
                <a:gd name="T66" fmla="*/ 359 w 210"/>
                <a:gd name="T67" fmla="*/ 480 h 193"/>
                <a:gd name="T68" fmla="*/ 308 w 210"/>
                <a:gd name="T69" fmla="*/ 612 h 193"/>
                <a:gd name="T70" fmla="*/ 460 w 210"/>
                <a:gd name="T71" fmla="*/ 910 h 193"/>
                <a:gd name="T72" fmla="*/ 941 w 210"/>
                <a:gd name="T73" fmla="*/ 839 h 193"/>
                <a:gd name="T74" fmla="*/ 920 w 210"/>
                <a:gd name="T75" fmla="*/ 334 h 193"/>
                <a:gd name="T76" fmla="*/ 834 w 210"/>
                <a:gd name="T77" fmla="*/ 303 h 193"/>
                <a:gd name="T78" fmla="*/ 571 w 210"/>
                <a:gd name="T79" fmla="*/ 308 h 193"/>
                <a:gd name="T80" fmla="*/ 546 w 210"/>
                <a:gd name="T81" fmla="*/ 440 h 193"/>
                <a:gd name="T82" fmla="*/ 577 w 210"/>
                <a:gd name="T83" fmla="*/ 253 h 193"/>
                <a:gd name="T84" fmla="*/ 450 w 210"/>
                <a:gd name="T85" fmla="*/ 131 h 193"/>
                <a:gd name="T86" fmla="*/ 531 w 210"/>
                <a:gd name="T87" fmla="*/ 177 h 193"/>
                <a:gd name="T88" fmla="*/ 308 w 210"/>
                <a:gd name="T89" fmla="*/ 364 h 193"/>
                <a:gd name="T90" fmla="*/ 121 w 210"/>
                <a:gd name="T91" fmla="*/ 187 h 193"/>
                <a:gd name="T92" fmla="*/ 344 w 210"/>
                <a:gd name="T93" fmla="*/ 202 h 193"/>
                <a:gd name="T94" fmla="*/ 400 w 210"/>
                <a:gd name="T95" fmla="*/ 202 h 193"/>
                <a:gd name="T96" fmla="*/ 546 w 210"/>
                <a:gd name="T97" fmla="*/ 228 h 193"/>
                <a:gd name="T98" fmla="*/ 501 w 210"/>
                <a:gd name="T99" fmla="*/ 470 h 193"/>
                <a:gd name="T100" fmla="*/ 470 w 210"/>
                <a:gd name="T101" fmla="*/ 258 h 193"/>
                <a:gd name="T102" fmla="*/ 308 w 210"/>
                <a:gd name="T103" fmla="*/ 364 h 193"/>
                <a:gd name="T104" fmla="*/ 405 w 210"/>
                <a:gd name="T105" fmla="*/ 415 h 193"/>
                <a:gd name="T106" fmla="*/ 445 w 210"/>
                <a:gd name="T107" fmla="*/ 293 h 193"/>
                <a:gd name="T108" fmla="*/ 516 w 210"/>
                <a:gd name="T109" fmla="*/ 733 h 193"/>
                <a:gd name="T110" fmla="*/ 415 w 210"/>
                <a:gd name="T111" fmla="*/ 485 h 193"/>
                <a:gd name="T112" fmla="*/ 592 w 210"/>
                <a:gd name="T113" fmla="*/ 53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9" name="Freeform 207"/>
            <p:cNvSpPr>
              <a:spLocks/>
            </p:cNvSpPr>
            <p:nvPr userDrawn="1"/>
          </p:nvSpPr>
          <p:spPr bwMode="auto">
            <a:xfrm>
              <a:off x="348" y="3254"/>
              <a:ext cx="86" cy="102"/>
            </a:xfrm>
            <a:custGeom>
              <a:avLst/>
              <a:gdLst>
                <a:gd name="T0" fmla="*/ 71 w 17"/>
                <a:gd name="T1" fmla="*/ 26 h 20"/>
                <a:gd name="T2" fmla="*/ 46 w 17"/>
                <a:gd name="T3" fmla="*/ 102 h 20"/>
                <a:gd name="T4" fmla="*/ 71 w 17"/>
                <a:gd name="T5" fmla="*/ 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0" name="Freeform 208"/>
            <p:cNvSpPr>
              <a:spLocks/>
            </p:cNvSpPr>
            <p:nvPr userDrawn="1"/>
          </p:nvSpPr>
          <p:spPr bwMode="auto">
            <a:xfrm>
              <a:off x="267" y="3295"/>
              <a:ext cx="76" cy="136"/>
            </a:xfrm>
            <a:custGeom>
              <a:avLst/>
              <a:gdLst>
                <a:gd name="T0" fmla="*/ 35 w 15"/>
                <a:gd name="T1" fmla="*/ 50 h 27"/>
                <a:gd name="T2" fmla="*/ 20 w 15"/>
                <a:gd name="T3" fmla="*/ 126 h 27"/>
                <a:gd name="T4" fmla="*/ 76 w 15"/>
                <a:gd name="T5" fmla="*/ 81 h 27"/>
                <a:gd name="T6" fmla="*/ 66 w 15"/>
                <a:gd name="T7" fmla="*/ 40 h 27"/>
                <a:gd name="T8" fmla="*/ 35 w 15"/>
                <a:gd name="T9" fmla="*/ 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1" name="Freeform 209"/>
            <p:cNvSpPr>
              <a:spLocks/>
            </p:cNvSpPr>
            <p:nvPr userDrawn="1"/>
          </p:nvSpPr>
          <p:spPr bwMode="auto">
            <a:xfrm>
              <a:off x="222" y="3022"/>
              <a:ext cx="243" cy="116"/>
            </a:xfrm>
            <a:custGeom>
              <a:avLst/>
              <a:gdLst>
                <a:gd name="T0" fmla="*/ 203 w 48"/>
                <a:gd name="T1" fmla="*/ 10 h 23"/>
                <a:gd name="T2" fmla="*/ 46 w 48"/>
                <a:gd name="T3" fmla="*/ 5 h 23"/>
                <a:gd name="T4" fmla="*/ 5 w 48"/>
                <a:gd name="T5" fmla="*/ 45 h 23"/>
                <a:gd name="T6" fmla="*/ 111 w 48"/>
                <a:gd name="T7" fmla="*/ 106 h 23"/>
                <a:gd name="T8" fmla="*/ 172 w 48"/>
                <a:gd name="T9" fmla="*/ 101 h 23"/>
                <a:gd name="T10" fmla="*/ 203 w 48"/>
                <a:gd name="T11" fmla="*/ 96 h 23"/>
                <a:gd name="T12" fmla="*/ 203 w 48"/>
                <a:gd name="T13" fmla="*/ 1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2" name="Freeform 210"/>
            <p:cNvSpPr>
              <a:spLocks/>
            </p:cNvSpPr>
            <p:nvPr userDrawn="1"/>
          </p:nvSpPr>
          <p:spPr bwMode="auto">
            <a:xfrm>
              <a:off x="500" y="3345"/>
              <a:ext cx="177" cy="187"/>
            </a:xfrm>
            <a:custGeom>
              <a:avLst/>
              <a:gdLst>
                <a:gd name="T0" fmla="*/ 121 w 35"/>
                <a:gd name="T1" fmla="*/ 10 h 37"/>
                <a:gd name="T2" fmla="*/ 56 w 35"/>
                <a:gd name="T3" fmla="*/ 10 h 37"/>
                <a:gd name="T4" fmla="*/ 20 w 35"/>
                <a:gd name="T5" fmla="*/ 101 h 37"/>
                <a:gd name="T6" fmla="*/ 142 w 35"/>
                <a:gd name="T7" fmla="*/ 111 h 37"/>
                <a:gd name="T8" fmla="*/ 121 w 35"/>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3" name="Freeform 211"/>
            <p:cNvSpPr>
              <a:spLocks/>
            </p:cNvSpPr>
            <p:nvPr userDrawn="1"/>
          </p:nvSpPr>
          <p:spPr bwMode="auto">
            <a:xfrm>
              <a:off x="905" y="3158"/>
              <a:ext cx="177" cy="36"/>
            </a:xfrm>
            <a:custGeom>
              <a:avLst/>
              <a:gdLst>
                <a:gd name="T0" fmla="*/ 25 w 35"/>
                <a:gd name="T1" fmla="*/ 0 h 7"/>
                <a:gd name="T2" fmla="*/ 71 w 35"/>
                <a:gd name="T3" fmla="*/ 26 h 7"/>
                <a:gd name="T4" fmla="*/ 2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4" name="Freeform 212"/>
            <p:cNvSpPr>
              <a:spLocks/>
            </p:cNvSpPr>
            <p:nvPr userDrawn="1"/>
          </p:nvSpPr>
          <p:spPr bwMode="auto">
            <a:xfrm>
              <a:off x="965" y="3153"/>
              <a:ext cx="137" cy="81"/>
            </a:xfrm>
            <a:custGeom>
              <a:avLst/>
              <a:gdLst>
                <a:gd name="T0" fmla="*/ 36 w 27"/>
                <a:gd name="T1" fmla="*/ 66 h 16"/>
                <a:gd name="T2" fmla="*/ 127 w 27"/>
                <a:gd name="T3" fmla="*/ 30 h 16"/>
                <a:gd name="T4" fmla="*/ 86 w 27"/>
                <a:gd name="T5" fmla="*/ 5 h 16"/>
                <a:gd name="T6" fmla="*/ 36 w 27"/>
                <a:gd name="T7" fmla="*/ 56 h 16"/>
                <a:gd name="T8" fmla="*/ 36 w 27"/>
                <a:gd name="T9" fmla="*/ 6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5" name="Freeform 213"/>
            <p:cNvSpPr>
              <a:spLocks/>
            </p:cNvSpPr>
            <p:nvPr userDrawn="1"/>
          </p:nvSpPr>
          <p:spPr bwMode="auto">
            <a:xfrm>
              <a:off x="960" y="3204"/>
              <a:ext cx="177" cy="86"/>
            </a:xfrm>
            <a:custGeom>
              <a:avLst/>
              <a:gdLst>
                <a:gd name="T0" fmla="*/ 126 w 35"/>
                <a:gd name="T1" fmla="*/ 30 h 17"/>
                <a:gd name="T2" fmla="*/ 40 w 35"/>
                <a:gd name="T3" fmla="*/ 51 h 17"/>
                <a:gd name="T4" fmla="*/ 30 w 35"/>
                <a:gd name="T5" fmla="*/ 66 h 17"/>
                <a:gd name="T6" fmla="*/ 137 w 35"/>
                <a:gd name="T7" fmla="*/ 61 h 17"/>
                <a:gd name="T8" fmla="*/ 126 w 35"/>
                <a:gd name="T9" fmla="*/ 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6" name="Freeform 214"/>
            <p:cNvSpPr>
              <a:spLocks/>
            </p:cNvSpPr>
            <p:nvPr userDrawn="1"/>
          </p:nvSpPr>
          <p:spPr bwMode="auto">
            <a:xfrm>
              <a:off x="844" y="3285"/>
              <a:ext cx="248" cy="60"/>
            </a:xfrm>
            <a:custGeom>
              <a:avLst/>
              <a:gdLst>
                <a:gd name="T0" fmla="*/ 202 w 49"/>
                <a:gd name="T1" fmla="*/ 15 h 12"/>
                <a:gd name="T2" fmla="*/ 147 w 49"/>
                <a:gd name="T3" fmla="*/ 5 h 12"/>
                <a:gd name="T4" fmla="*/ 35 w 49"/>
                <a:gd name="T5" fmla="*/ 0 h 12"/>
                <a:gd name="T6" fmla="*/ 10 w 49"/>
                <a:gd name="T7" fmla="*/ 25 h 12"/>
                <a:gd name="T8" fmla="*/ 101 w 49"/>
                <a:gd name="T9" fmla="*/ 40 h 12"/>
                <a:gd name="T10" fmla="*/ 208 w 49"/>
                <a:gd name="T11" fmla="*/ 40 h 12"/>
                <a:gd name="T12" fmla="*/ 202 w 49"/>
                <a:gd name="T13" fmla="*/ 1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7" name="Freeform 215"/>
            <p:cNvSpPr>
              <a:spLocks/>
            </p:cNvSpPr>
            <p:nvPr userDrawn="1"/>
          </p:nvSpPr>
          <p:spPr bwMode="auto">
            <a:xfrm>
              <a:off x="869" y="3340"/>
              <a:ext cx="203" cy="56"/>
            </a:xfrm>
            <a:custGeom>
              <a:avLst/>
              <a:gdLst>
                <a:gd name="T0" fmla="*/ 188 w 40"/>
                <a:gd name="T1" fmla="*/ 10 h 11"/>
                <a:gd name="T2" fmla="*/ 132 w 40"/>
                <a:gd name="T3" fmla="*/ 20 h 11"/>
                <a:gd name="T4" fmla="*/ 66 w 40"/>
                <a:gd name="T5" fmla="*/ 15 h 11"/>
                <a:gd name="T6" fmla="*/ 5 w 40"/>
                <a:gd name="T7" fmla="*/ 10 h 11"/>
                <a:gd name="T8" fmla="*/ 178 w 40"/>
                <a:gd name="T9" fmla="*/ 41 h 11"/>
                <a:gd name="T10" fmla="*/ 188 w 40"/>
                <a:gd name="T11" fmla="*/ 1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8" name="Freeform 216"/>
            <p:cNvSpPr>
              <a:spLocks/>
            </p:cNvSpPr>
            <p:nvPr userDrawn="1"/>
          </p:nvSpPr>
          <p:spPr bwMode="auto">
            <a:xfrm>
              <a:off x="859" y="3386"/>
              <a:ext cx="207" cy="172"/>
            </a:xfrm>
            <a:custGeom>
              <a:avLst/>
              <a:gdLst>
                <a:gd name="T0" fmla="*/ 141 w 41"/>
                <a:gd name="T1" fmla="*/ 46 h 34"/>
                <a:gd name="T2" fmla="*/ 66 w 41"/>
                <a:gd name="T3" fmla="*/ 30 h 34"/>
                <a:gd name="T4" fmla="*/ 20 w 41"/>
                <a:gd name="T5" fmla="*/ 76 h 34"/>
                <a:gd name="T6" fmla="*/ 5 w 41"/>
                <a:gd name="T7" fmla="*/ 96 h 34"/>
                <a:gd name="T8" fmla="*/ 45 w 41"/>
                <a:gd name="T9" fmla="*/ 96 h 34"/>
                <a:gd name="T10" fmla="*/ 86 w 41"/>
                <a:gd name="T11" fmla="*/ 137 h 34"/>
                <a:gd name="T12" fmla="*/ 106 w 41"/>
                <a:gd name="T13" fmla="*/ 152 h 34"/>
                <a:gd name="T14" fmla="*/ 146 w 41"/>
                <a:gd name="T15" fmla="*/ 96 h 34"/>
                <a:gd name="T16" fmla="*/ 197 w 41"/>
                <a:gd name="T17" fmla="*/ 96 h 34"/>
                <a:gd name="T18" fmla="*/ 141 w 41"/>
                <a:gd name="T19" fmla="*/ 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9" name="Freeform 217"/>
            <p:cNvSpPr>
              <a:spLocks/>
            </p:cNvSpPr>
            <p:nvPr userDrawn="1"/>
          </p:nvSpPr>
          <p:spPr bwMode="auto">
            <a:xfrm>
              <a:off x="996" y="3305"/>
              <a:ext cx="126" cy="318"/>
            </a:xfrm>
            <a:custGeom>
              <a:avLst/>
              <a:gdLst>
                <a:gd name="T0" fmla="*/ 111 w 25"/>
                <a:gd name="T1" fmla="*/ 10 h 63"/>
                <a:gd name="T2" fmla="*/ 91 w 25"/>
                <a:gd name="T3" fmla="*/ 86 h 63"/>
                <a:gd name="T4" fmla="*/ 35 w 25"/>
                <a:gd name="T5" fmla="*/ 101 h 63"/>
                <a:gd name="T6" fmla="*/ 35 w 25"/>
                <a:gd name="T7" fmla="*/ 116 h 63"/>
                <a:gd name="T8" fmla="*/ 86 w 25"/>
                <a:gd name="T9" fmla="*/ 172 h 63"/>
                <a:gd name="T10" fmla="*/ 60 w 25"/>
                <a:gd name="T11" fmla="*/ 227 h 63"/>
                <a:gd name="T12" fmla="*/ 0 w 25"/>
                <a:gd name="T13" fmla="*/ 278 h 63"/>
                <a:gd name="T14" fmla="*/ 25 w 25"/>
                <a:gd name="T15" fmla="*/ 293 h 63"/>
                <a:gd name="T16" fmla="*/ 81 w 25"/>
                <a:gd name="T17" fmla="*/ 313 h 63"/>
                <a:gd name="T18" fmla="*/ 116 w 25"/>
                <a:gd name="T19" fmla="*/ 288 h 63"/>
                <a:gd name="T20" fmla="*/ 126 w 25"/>
                <a:gd name="T21" fmla="*/ 71 h 63"/>
                <a:gd name="T22" fmla="*/ 126 w 25"/>
                <a:gd name="T23" fmla="*/ 10 h 63"/>
                <a:gd name="T24" fmla="*/ 111 w 25"/>
                <a:gd name="T25" fmla="*/ 1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32" name="Group 218"/>
          <p:cNvGrpSpPr>
            <a:grpSpLocks/>
          </p:cNvGrpSpPr>
          <p:nvPr/>
        </p:nvGrpSpPr>
        <p:grpSpPr bwMode="auto">
          <a:xfrm>
            <a:off x="381000" y="6121400"/>
            <a:ext cx="533400" cy="492125"/>
            <a:chOff x="96" y="2784"/>
            <a:chExt cx="1062" cy="981"/>
          </a:xfrm>
        </p:grpSpPr>
        <p:sp>
          <p:nvSpPr>
            <p:cNvPr id="1054" name="Freeform 219"/>
            <p:cNvSpPr>
              <a:spLocks/>
            </p:cNvSpPr>
            <p:nvPr userDrawn="1"/>
          </p:nvSpPr>
          <p:spPr bwMode="auto">
            <a:xfrm>
              <a:off x="121" y="2784"/>
              <a:ext cx="207" cy="81"/>
            </a:xfrm>
            <a:custGeom>
              <a:avLst/>
              <a:gdLst>
                <a:gd name="T0" fmla="*/ 151 w 41"/>
                <a:gd name="T1" fmla="*/ 61 h 16"/>
                <a:gd name="T2" fmla="*/ 187 w 41"/>
                <a:gd name="T3" fmla="*/ 51 h 16"/>
                <a:gd name="T4" fmla="*/ 192 w 41"/>
                <a:gd name="T5" fmla="*/ 46 h 16"/>
                <a:gd name="T6" fmla="*/ 157 w 41"/>
                <a:gd name="T7" fmla="*/ 5 h 16"/>
                <a:gd name="T8" fmla="*/ 40 w 41"/>
                <a:gd name="T9" fmla="*/ 56 h 16"/>
                <a:gd name="T10" fmla="*/ 151 w 41"/>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5" name="Freeform 220"/>
            <p:cNvSpPr>
              <a:spLocks noEditPoints="1"/>
            </p:cNvSpPr>
            <p:nvPr userDrawn="1"/>
          </p:nvSpPr>
          <p:spPr bwMode="auto">
            <a:xfrm>
              <a:off x="96" y="2789"/>
              <a:ext cx="1062" cy="976"/>
            </a:xfrm>
            <a:custGeom>
              <a:avLst/>
              <a:gdLst>
                <a:gd name="T0" fmla="*/ 824 w 210"/>
                <a:gd name="T1" fmla="*/ 784 h 193"/>
                <a:gd name="T2" fmla="*/ 769 w 210"/>
                <a:gd name="T3" fmla="*/ 632 h 193"/>
                <a:gd name="T4" fmla="*/ 718 w 210"/>
                <a:gd name="T5" fmla="*/ 501 h 193"/>
                <a:gd name="T6" fmla="*/ 834 w 210"/>
                <a:gd name="T7" fmla="*/ 470 h 193"/>
                <a:gd name="T8" fmla="*/ 738 w 210"/>
                <a:gd name="T9" fmla="*/ 415 h 193"/>
                <a:gd name="T10" fmla="*/ 794 w 210"/>
                <a:gd name="T11" fmla="*/ 420 h 193"/>
                <a:gd name="T12" fmla="*/ 794 w 210"/>
                <a:gd name="T13" fmla="*/ 389 h 193"/>
                <a:gd name="T14" fmla="*/ 683 w 210"/>
                <a:gd name="T15" fmla="*/ 394 h 193"/>
                <a:gd name="T16" fmla="*/ 647 w 210"/>
                <a:gd name="T17" fmla="*/ 632 h 193"/>
                <a:gd name="T18" fmla="*/ 627 w 210"/>
                <a:gd name="T19" fmla="*/ 425 h 193"/>
                <a:gd name="T20" fmla="*/ 597 w 210"/>
                <a:gd name="T21" fmla="*/ 339 h 193"/>
                <a:gd name="T22" fmla="*/ 627 w 210"/>
                <a:gd name="T23" fmla="*/ 258 h 193"/>
                <a:gd name="T24" fmla="*/ 612 w 210"/>
                <a:gd name="T25" fmla="*/ 187 h 193"/>
                <a:gd name="T26" fmla="*/ 602 w 210"/>
                <a:gd name="T27" fmla="*/ 121 h 193"/>
                <a:gd name="T28" fmla="*/ 668 w 210"/>
                <a:gd name="T29" fmla="*/ 197 h 193"/>
                <a:gd name="T30" fmla="*/ 754 w 210"/>
                <a:gd name="T31" fmla="*/ 91 h 193"/>
                <a:gd name="T32" fmla="*/ 743 w 210"/>
                <a:gd name="T33" fmla="*/ 182 h 193"/>
                <a:gd name="T34" fmla="*/ 723 w 210"/>
                <a:gd name="T35" fmla="*/ 243 h 193"/>
                <a:gd name="T36" fmla="*/ 728 w 210"/>
                <a:gd name="T37" fmla="*/ 339 h 193"/>
                <a:gd name="T38" fmla="*/ 1006 w 210"/>
                <a:gd name="T39" fmla="*/ 147 h 193"/>
                <a:gd name="T40" fmla="*/ 455 w 210"/>
                <a:gd name="T41" fmla="*/ 5 h 193"/>
                <a:gd name="T42" fmla="*/ 283 w 210"/>
                <a:gd name="T43" fmla="*/ 40 h 193"/>
                <a:gd name="T44" fmla="*/ 430 w 210"/>
                <a:gd name="T45" fmla="*/ 61 h 193"/>
                <a:gd name="T46" fmla="*/ 303 w 210"/>
                <a:gd name="T47" fmla="*/ 111 h 193"/>
                <a:gd name="T48" fmla="*/ 293 w 210"/>
                <a:gd name="T49" fmla="*/ 147 h 193"/>
                <a:gd name="T50" fmla="*/ 192 w 210"/>
                <a:gd name="T51" fmla="*/ 86 h 193"/>
                <a:gd name="T52" fmla="*/ 66 w 210"/>
                <a:gd name="T53" fmla="*/ 582 h 193"/>
                <a:gd name="T54" fmla="*/ 308 w 210"/>
                <a:gd name="T55" fmla="*/ 738 h 193"/>
                <a:gd name="T56" fmla="*/ 228 w 210"/>
                <a:gd name="T57" fmla="*/ 673 h 193"/>
                <a:gd name="T58" fmla="*/ 177 w 210"/>
                <a:gd name="T59" fmla="*/ 733 h 193"/>
                <a:gd name="T60" fmla="*/ 162 w 210"/>
                <a:gd name="T61" fmla="*/ 647 h 193"/>
                <a:gd name="T62" fmla="*/ 233 w 210"/>
                <a:gd name="T63" fmla="*/ 435 h 193"/>
                <a:gd name="T64" fmla="*/ 339 w 210"/>
                <a:gd name="T65" fmla="*/ 420 h 193"/>
                <a:gd name="T66" fmla="*/ 359 w 210"/>
                <a:gd name="T67" fmla="*/ 480 h 193"/>
                <a:gd name="T68" fmla="*/ 308 w 210"/>
                <a:gd name="T69" fmla="*/ 612 h 193"/>
                <a:gd name="T70" fmla="*/ 460 w 210"/>
                <a:gd name="T71" fmla="*/ 910 h 193"/>
                <a:gd name="T72" fmla="*/ 941 w 210"/>
                <a:gd name="T73" fmla="*/ 839 h 193"/>
                <a:gd name="T74" fmla="*/ 920 w 210"/>
                <a:gd name="T75" fmla="*/ 334 h 193"/>
                <a:gd name="T76" fmla="*/ 834 w 210"/>
                <a:gd name="T77" fmla="*/ 303 h 193"/>
                <a:gd name="T78" fmla="*/ 571 w 210"/>
                <a:gd name="T79" fmla="*/ 308 h 193"/>
                <a:gd name="T80" fmla="*/ 546 w 210"/>
                <a:gd name="T81" fmla="*/ 440 h 193"/>
                <a:gd name="T82" fmla="*/ 577 w 210"/>
                <a:gd name="T83" fmla="*/ 253 h 193"/>
                <a:gd name="T84" fmla="*/ 450 w 210"/>
                <a:gd name="T85" fmla="*/ 131 h 193"/>
                <a:gd name="T86" fmla="*/ 531 w 210"/>
                <a:gd name="T87" fmla="*/ 177 h 193"/>
                <a:gd name="T88" fmla="*/ 308 w 210"/>
                <a:gd name="T89" fmla="*/ 364 h 193"/>
                <a:gd name="T90" fmla="*/ 121 w 210"/>
                <a:gd name="T91" fmla="*/ 187 h 193"/>
                <a:gd name="T92" fmla="*/ 344 w 210"/>
                <a:gd name="T93" fmla="*/ 202 h 193"/>
                <a:gd name="T94" fmla="*/ 400 w 210"/>
                <a:gd name="T95" fmla="*/ 202 h 193"/>
                <a:gd name="T96" fmla="*/ 546 w 210"/>
                <a:gd name="T97" fmla="*/ 228 h 193"/>
                <a:gd name="T98" fmla="*/ 501 w 210"/>
                <a:gd name="T99" fmla="*/ 470 h 193"/>
                <a:gd name="T100" fmla="*/ 470 w 210"/>
                <a:gd name="T101" fmla="*/ 258 h 193"/>
                <a:gd name="T102" fmla="*/ 308 w 210"/>
                <a:gd name="T103" fmla="*/ 364 h 193"/>
                <a:gd name="T104" fmla="*/ 405 w 210"/>
                <a:gd name="T105" fmla="*/ 415 h 193"/>
                <a:gd name="T106" fmla="*/ 445 w 210"/>
                <a:gd name="T107" fmla="*/ 293 h 193"/>
                <a:gd name="T108" fmla="*/ 516 w 210"/>
                <a:gd name="T109" fmla="*/ 733 h 193"/>
                <a:gd name="T110" fmla="*/ 415 w 210"/>
                <a:gd name="T111" fmla="*/ 485 h 193"/>
                <a:gd name="T112" fmla="*/ 592 w 210"/>
                <a:gd name="T113" fmla="*/ 53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6" name="Freeform 221"/>
            <p:cNvSpPr>
              <a:spLocks/>
            </p:cNvSpPr>
            <p:nvPr userDrawn="1"/>
          </p:nvSpPr>
          <p:spPr bwMode="auto">
            <a:xfrm>
              <a:off x="348" y="3254"/>
              <a:ext cx="86" cy="102"/>
            </a:xfrm>
            <a:custGeom>
              <a:avLst/>
              <a:gdLst>
                <a:gd name="T0" fmla="*/ 71 w 17"/>
                <a:gd name="T1" fmla="*/ 26 h 20"/>
                <a:gd name="T2" fmla="*/ 46 w 17"/>
                <a:gd name="T3" fmla="*/ 102 h 20"/>
                <a:gd name="T4" fmla="*/ 71 w 17"/>
                <a:gd name="T5" fmla="*/ 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7" name="Freeform 222"/>
            <p:cNvSpPr>
              <a:spLocks/>
            </p:cNvSpPr>
            <p:nvPr userDrawn="1"/>
          </p:nvSpPr>
          <p:spPr bwMode="auto">
            <a:xfrm>
              <a:off x="267" y="3295"/>
              <a:ext cx="76" cy="136"/>
            </a:xfrm>
            <a:custGeom>
              <a:avLst/>
              <a:gdLst>
                <a:gd name="T0" fmla="*/ 35 w 15"/>
                <a:gd name="T1" fmla="*/ 50 h 27"/>
                <a:gd name="T2" fmla="*/ 20 w 15"/>
                <a:gd name="T3" fmla="*/ 126 h 27"/>
                <a:gd name="T4" fmla="*/ 76 w 15"/>
                <a:gd name="T5" fmla="*/ 81 h 27"/>
                <a:gd name="T6" fmla="*/ 66 w 15"/>
                <a:gd name="T7" fmla="*/ 40 h 27"/>
                <a:gd name="T8" fmla="*/ 35 w 15"/>
                <a:gd name="T9" fmla="*/ 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8" name="Freeform 223"/>
            <p:cNvSpPr>
              <a:spLocks/>
            </p:cNvSpPr>
            <p:nvPr userDrawn="1"/>
          </p:nvSpPr>
          <p:spPr bwMode="auto">
            <a:xfrm>
              <a:off x="222" y="3022"/>
              <a:ext cx="243" cy="116"/>
            </a:xfrm>
            <a:custGeom>
              <a:avLst/>
              <a:gdLst>
                <a:gd name="T0" fmla="*/ 203 w 48"/>
                <a:gd name="T1" fmla="*/ 10 h 23"/>
                <a:gd name="T2" fmla="*/ 46 w 48"/>
                <a:gd name="T3" fmla="*/ 5 h 23"/>
                <a:gd name="T4" fmla="*/ 5 w 48"/>
                <a:gd name="T5" fmla="*/ 45 h 23"/>
                <a:gd name="T6" fmla="*/ 111 w 48"/>
                <a:gd name="T7" fmla="*/ 106 h 23"/>
                <a:gd name="T8" fmla="*/ 172 w 48"/>
                <a:gd name="T9" fmla="*/ 101 h 23"/>
                <a:gd name="T10" fmla="*/ 203 w 48"/>
                <a:gd name="T11" fmla="*/ 96 h 23"/>
                <a:gd name="T12" fmla="*/ 203 w 48"/>
                <a:gd name="T13" fmla="*/ 1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9" name="Freeform 224"/>
            <p:cNvSpPr>
              <a:spLocks/>
            </p:cNvSpPr>
            <p:nvPr userDrawn="1"/>
          </p:nvSpPr>
          <p:spPr bwMode="auto">
            <a:xfrm>
              <a:off x="500" y="3345"/>
              <a:ext cx="177" cy="187"/>
            </a:xfrm>
            <a:custGeom>
              <a:avLst/>
              <a:gdLst>
                <a:gd name="T0" fmla="*/ 121 w 35"/>
                <a:gd name="T1" fmla="*/ 10 h 37"/>
                <a:gd name="T2" fmla="*/ 56 w 35"/>
                <a:gd name="T3" fmla="*/ 10 h 37"/>
                <a:gd name="T4" fmla="*/ 20 w 35"/>
                <a:gd name="T5" fmla="*/ 101 h 37"/>
                <a:gd name="T6" fmla="*/ 142 w 35"/>
                <a:gd name="T7" fmla="*/ 111 h 37"/>
                <a:gd name="T8" fmla="*/ 121 w 35"/>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0" name="Freeform 225"/>
            <p:cNvSpPr>
              <a:spLocks/>
            </p:cNvSpPr>
            <p:nvPr userDrawn="1"/>
          </p:nvSpPr>
          <p:spPr bwMode="auto">
            <a:xfrm>
              <a:off x="905" y="3158"/>
              <a:ext cx="177" cy="36"/>
            </a:xfrm>
            <a:custGeom>
              <a:avLst/>
              <a:gdLst>
                <a:gd name="T0" fmla="*/ 25 w 35"/>
                <a:gd name="T1" fmla="*/ 0 h 7"/>
                <a:gd name="T2" fmla="*/ 71 w 35"/>
                <a:gd name="T3" fmla="*/ 26 h 7"/>
                <a:gd name="T4" fmla="*/ 2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1" name="Freeform 226"/>
            <p:cNvSpPr>
              <a:spLocks/>
            </p:cNvSpPr>
            <p:nvPr userDrawn="1"/>
          </p:nvSpPr>
          <p:spPr bwMode="auto">
            <a:xfrm>
              <a:off x="965" y="3153"/>
              <a:ext cx="137" cy="81"/>
            </a:xfrm>
            <a:custGeom>
              <a:avLst/>
              <a:gdLst>
                <a:gd name="T0" fmla="*/ 36 w 27"/>
                <a:gd name="T1" fmla="*/ 66 h 16"/>
                <a:gd name="T2" fmla="*/ 127 w 27"/>
                <a:gd name="T3" fmla="*/ 30 h 16"/>
                <a:gd name="T4" fmla="*/ 86 w 27"/>
                <a:gd name="T5" fmla="*/ 5 h 16"/>
                <a:gd name="T6" fmla="*/ 36 w 27"/>
                <a:gd name="T7" fmla="*/ 56 h 16"/>
                <a:gd name="T8" fmla="*/ 36 w 27"/>
                <a:gd name="T9" fmla="*/ 6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2" name="Freeform 227"/>
            <p:cNvSpPr>
              <a:spLocks/>
            </p:cNvSpPr>
            <p:nvPr userDrawn="1"/>
          </p:nvSpPr>
          <p:spPr bwMode="auto">
            <a:xfrm>
              <a:off x="960" y="3204"/>
              <a:ext cx="177" cy="86"/>
            </a:xfrm>
            <a:custGeom>
              <a:avLst/>
              <a:gdLst>
                <a:gd name="T0" fmla="*/ 126 w 35"/>
                <a:gd name="T1" fmla="*/ 30 h 17"/>
                <a:gd name="T2" fmla="*/ 40 w 35"/>
                <a:gd name="T3" fmla="*/ 51 h 17"/>
                <a:gd name="T4" fmla="*/ 30 w 35"/>
                <a:gd name="T5" fmla="*/ 66 h 17"/>
                <a:gd name="T6" fmla="*/ 137 w 35"/>
                <a:gd name="T7" fmla="*/ 61 h 17"/>
                <a:gd name="T8" fmla="*/ 126 w 35"/>
                <a:gd name="T9" fmla="*/ 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3" name="Freeform 228"/>
            <p:cNvSpPr>
              <a:spLocks/>
            </p:cNvSpPr>
            <p:nvPr userDrawn="1"/>
          </p:nvSpPr>
          <p:spPr bwMode="auto">
            <a:xfrm>
              <a:off x="844" y="3285"/>
              <a:ext cx="248" cy="60"/>
            </a:xfrm>
            <a:custGeom>
              <a:avLst/>
              <a:gdLst>
                <a:gd name="T0" fmla="*/ 202 w 49"/>
                <a:gd name="T1" fmla="*/ 15 h 12"/>
                <a:gd name="T2" fmla="*/ 147 w 49"/>
                <a:gd name="T3" fmla="*/ 5 h 12"/>
                <a:gd name="T4" fmla="*/ 35 w 49"/>
                <a:gd name="T5" fmla="*/ 0 h 12"/>
                <a:gd name="T6" fmla="*/ 10 w 49"/>
                <a:gd name="T7" fmla="*/ 25 h 12"/>
                <a:gd name="T8" fmla="*/ 101 w 49"/>
                <a:gd name="T9" fmla="*/ 40 h 12"/>
                <a:gd name="T10" fmla="*/ 208 w 49"/>
                <a:gd name="T11" fmla="*/ 40 h 12"/>
                <a:gd name="T12" fmla="*/ 202 w 49"/>
                <a:gd name="T13" fmla="*/ 1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4" name="Freeform 229"/>
            <p:cNvSpPr>
              <a:spLocks/>
            </p:cNvSpPr>
            <p:nvPr userDrawn="1"/>
          </p:nvSpPr>
          <p:spPr bwMode="auto">
            <a:xfrm>
              <a:off x="869" y="3340"/>
              <a:ext cx="203" cy="56"/>
            </a:xfrm>
            <a:custGeom>
              <a:avLst/>
              <a:gdLst>
                <a:gd name="T0" fmla="*/ 188 w 40"/>
                <a:gd name="T1" fmla="*/ 10 h 11"/>
                <a:gd name="T2" fmla="*/ 132 w 40"/>
                <a:gd name="T3" fmla="*/ 20 h 11"/>
                <a:gd name="T4" fmla="*/ 66 w 40"/>
                <a:gd name="T5" fmla="*/ 15 h 11"/>
                <a:gd name="T6" fmla="*/ 5 w 40"/>
                <a:gd name="T7" fmla="*/ 10 h 11"/>
                <a:gd name="T8" fmla="*/ 178 w 40"/>
                <a:gd name="T9" fmla="*/ 41 h 11"/>
                <a:gd name="T10" fmla="*/ 188 w 40"/>
                <a:gd name="T11" fmla="*/ 1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5" name="Freeform 230"/>
            <p:cNvSpPr>
              <a:spLocks/>
            </p:cNvSpPr>
            <p:nvPr userDrawn="1"/>
          </p:nvSpPr>
          <p:spPr bwMode="auto">
            <a:xfrm>
              <a:off x="859" y="3386"/>
              <a:ext cx="207" cy="172"/>
            </a:xfrm>
            <a:custGeom>
              <a:avLst/>
              <a:gdLst>
                <a:gd name="T0" fmla="*/ 141 w 41"/>
                <a:gd name="T1" fmla="*/ 46 h 34"/>
                <a:gd name="T2" fmla="*/ 66 w 41"/>
                <a:gd name="T3" fmla="*/ 30 h 34"/>
                <a:gd name="T4" fmla="*/ 20 w 41"/>
                <a:gd name="T5" fmla="*/ 76 h 34"/>
                <a:gd name="T6" fmla="*/ 5 w 41"/>
                <a:gd name="T7" fmla="*/ 96 h 34"/>
                <a:gd name="T8" fmla="*/ 45 w 41"/>
                <a:gd name="T9" fmla="*/ 96 h 34"/>
                <a:gd name="T10" fmla="*/ 86 w 41"/>
                <a:gd name="T11" fmla="*/ 137 h 34"/>
                <a:gd name="T12" fmla="*/ 106 w 41"/>
                <a:gd name="T13" fmla="*/ 152 h 34"/>
                <a:gd name="T14" fmla="*/ 146 w 41"/>
                <a:gd name="T15" fmla="*/ 96 h 34"/>
                <a:gd name="T16" fmla="*/ 197 w 41"/>
                <a:gd name="T17" fmla="*/ 96 h 34"/>
                <a:gd name="T18" fmla="*/ 141 w 41"/>
                <a:gd name="T19" fmla="*/ 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6" name="Freeform 231"/>
            <p:cNvSpPr>
              <a:spLocks/>
            </p:cNvSpPr>
            <p:nvPr userDrawn="1"/>
          </p:nvSpPr>
          <p:spPr bwMode="auto">
            <a:xfrm>
              <a:off x="996" y="3305"/>
              <a:ext cx="126" cy="318"/>
            </a:xfrm>
            <a:custGeom>
              <a:avLst/>
              <a:gdLst>
                <a:gd name="T0" fmla="*/ 111 w 25"/>
                <a:gd name="T1" fmla="*/ 10 h 63"/>
                <a:gd name="T2" fmla="*/ 91 w 25"/>
                <a:gd name="T3" fmla="*/ 86 h 63"/>
                <a:gd name="T4" fmla="*/ 35 w 25"/>
                <a:gd name="T5" fmla="*/ 101 h 63"/>
                <a:gd name="T6" fmla="*/ 35 w 25"/>
                <a:gd name="T7" fmla="*/ 116 h 63"/>
                <a:gd name="T8" fmla="*/ 86 w 25"/>
                <a:gd name="T9" fmla="*/ 172 h 63"/>
                <a:gd name="T10" fmla="*/ 60 w 25"/>
                <a:gd name="T11" fmla="*/ 227 h 63"/>
                <a:gd name="T12" fmla="*/ 0 w 25"/>
                <a:gd name="T13" fmla="*/ 278 h 63"/>
                <a:gd name="T14" fmla="*/ 25 w 25"/>
                <a:gd name="T15" fmla="*/ 293 h 63"/>
                <a:gd name="T16" fmla="*/ 81 w 25"/>
                <a:gd name="T17" fmla="*/ 313 h 63"/>
                <a:gd name="T18" fmla="*/ 116 w 25"/>
                <a:gd name="T19" fmla="*/ 288 h 63"/>
                <a:gd name="T20" fmla="*/ 126 w 25"/>
                <a:gd name="T21" fmla="*/ 71 h 63"/>
                <a:gd name="T22" fmla="*/ 126 w 25"/>
                <a:gd name="T23" fmla="*/ 10 h 63"/>
                <a:gd name="T24" fmla="*/ 111 w 25"/>
                <a:gd name="T25" fmla="*/ 1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33" name="Group 232"/>
          <p:cNvGrpSpPr>
            <a:grpSpLocks/>
          </p:cNvGrpSpPr>
          <p:nvPr/>
        </p:nvGrpSpPr>
        <p:grpSpPr bwMode="auto">
          <a:xfrm>
            <a:off x="6934200" y="-7938"/>
            <a:ext cx="2317750" cy="2063751"/>
            <a:chOff x="4080" y="-5"/>
            <a:chExt cx="1748" cy="1556"/>
          </a:xfrm>
        </p:grpSpPr>
        <p:sp>
          <p:nvSpPr>
            <p:cNvPr id="1039" name="Freeform 233"/>
            <p:cNvSpPr>
              <a:spLocks/>
            </p:cNvSpPr>
            <p:nvPr userDrawn="1"/>
          </p:nvSpPr>
          <p:spPr bwMode="auto">
            <a:xfrm>
              <a:off x="4161" y="-5"/>
              <a:ext cx="1586" cy="1443"/>
            </a:xfrm>
            <a:custGeom>
              <a:avLst/>
              <a:gdLst>
                <a:gd name="T0" fmla="*/ 67 w 546"/>
                <a:gd name="T1" fmla="*/ 12 h 497"/>
                <a:gd name="T2" fmla="*/ 32 w 546"/>
                <a:gd name="T3" fmla="*/ 206 h 497"/>
                <a:gd name="T4" fmla="*/ 73 w 546"/>
                <a:gd name="T5" fmla="*/ 1141 h 497"/>
                <a:gd name="T6" fmla="*/ 157 w 546"/>
                <a:gd name="T7" fmla="*/ 1327 h 497"/>
                <a:gd name="T8" fmla="*/ 459 w 546"/>
                <a:gd name="T9" fmla="*/ 1399 h 497"/>
                <a:gd name="T10" fmla="*/ 593 w 546"/>
                <a:gd name="T11" fmla="*/ 1437 h 497"/>
                <a:gd name="T12" fmla="*/ 1510 w 546"/>
                <a:gd name="T13" fmla="*/ 1379 h 497"/>
                <a:gd name="T14" fmla="*/ 1548 w 546"/>
                <a:gd name="T15" fmla="*/ 485 h 497"/>
                <a:gd name="T16" fmla="*/ 1072 w 546"/>
                <a:gd name="T17" fmla="*/ 46 h 497"/>
                <a:gd name="T18" fmla="*/ 723 w 546"/>
                <a:gd name="T19" fmla="*/ 84 h 497"/>
                <a:gd name="T20" fmla="*/ 575 w 546"/>
                <a:gd name="T21" fmla="*/ 32 h 497"/>
                <a:gd name="T22" fmla="*/ 439 w 546"/>
                <a:gd name="T23" fmla="*/ 6 h 497"/>
                <a:gd name="T24" fmla="*/ 67 w 546"/>
                <a:gd name="T25" fmla="*/ 12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nvGrpSpPr>
            <p:cNvPr id="1040" name="Group 234"/>
            <p:cNvGrpSpPr>
              <a:grpSpLocks/>
            </p:cNvGrpSpPr>
            <p:nvPr userDrawn="1"/>
          </p:nvGrpSpPr>
          <p:grpSpPr bwMode="auto">
            <a:xfrm>
              <a:off x="4080" y="0"/>
              <a:ext cx="1748" cy="1551"/>
              <a:chOff x="2918" y="18"/>
              <a:chExt cx="2958" cy="2699"/>
            </a:xfrm>
          </p:grpSpPr>
          <p:sp>
            <p:nvSpPr>
              <p:cNvPr id="1041" name="Freeform 235"/>
              <p:cNvSpPr>
                <a:spLocks/>
              </p:cNvSpPr>
              <p:nvPr/>
            </p:nvSpPr>
            <p:spPr bwMode="auto">
              <a:xfrm>
                <a:off x="3060" y="18"/>
                <a:ext cx="490" cy="187"/>
              </a:xfrm>
              <a:custGeom>
                <a:avLst/>
                <a:gdLst>
                  <a:gd name="T0" fmla="*/ 359 w 97"/>
                  <a:gd name="T1" fmla="*/ 126 h 37"/>
                  <a:gd name="T2" fmla="*/ 460 w 97"/>
                  <a:gd name="T3" fmla="*/ 101 h 37"/>
                  <a:gd name="T4" fmla="*/ 465 w 97"/>
                  <a:gd name="T5" fmla="*/ 86 h 37"/>
                  <a:gd name="T6" fmla="*/ 445 w 97"/>
                  <a:gd name="T7" fmla="*/ 0 h 37"/>
                  <a:gd name="T8" fmla="*/ 126 w 97"/>
                  <a:gd name="T9" fmla="*/ 0 h 37"/>
                  <a:gd name="T10" fmla="*/ 51 w 97"/>
                  <a:gd name="T11" fmla="*/ 111 h 37"/>
                  <a:gd name="T12" fmla="*/ 359 w 97"/>
                  <a:gd name="T13" fmla="*/ 126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2" name="Freeform 236"/>
              <p:cNvSpPr>
                <a:spLocks noEditPoints="1"/>
              </p:cNvSpPr>
              <p:nvPr/>
            </p:nvSpPr>
            <p:spPr bwMode="auto">
              <a:xfrm>
                <a:off x="2918" y="18"/>
                <a:ext cx="2958" cy="2699"/>
              </a:xfrm>
              <a:custGeom>
                <a:avLst/>
                <a:gdLst>
                  <a:gd name="T0" fmla="*/ 2548 w 585"/>
                  <a:gd name="T1" fmla="*/ 5 h 534"/>
                  <a:gd name="T2" fmla="*/ 794 w 585"/>
                  <a:gd name="T3" fmla="*/ 0 h 534"/>
                  <a:gd name="T4" fmla="*/ 1138 w 585"/>
                  <a:gd name="T5" fmla="*/ 106 h 534"/>
                  <a:gd name="T6" fmla="*/ 880 w 585"/>
                  <a:gd name="T7" fmla="*/ 197 h 534"/>
                  <a:gd name="T8" fmla="*/ 1047 w 585"/>
                  <a:gd name="T9" fmla="*/ 359 h 534"/>
                  <a:gd name="T10" fmla="*/ 374 w 585"/>
                  <a:gd name="T11" fmla="*/ 303 h 534"/>
                  <a:gd name="T12" fmla="*/ 131 w 585"/>
                  <a:gd name="T13" fmla="*/ 318 h 534"/>
                  <a:gd name="T14" fmla="*/ 1006 w 585"/>
                  <a:gd name="T15" fmla="*/ 2461 h 534"/>
                  <a:gd name="T16" fmla="*/ 728 w 585"/>
                  <a:gd name="T17" fmla="*/ 1724 h 534"/>
                  <a:gd name="T18" fmla="*/ 531 w 585"/>
                  <a:gd name="T19" fmla="*/ 1900 h 534"/>
                  <a:gd name="T20" fmla="*/ 475 w 585"/>
                  <a:gd name="T21" fmla="*/ 2199 h 534"/>
                  <a:gd name="T22" fmla="*/ 627 w 585"/>
                  <a:gd name="T23" fmla="*/ 1339 h 534"/>
                  <a:gd name="T24" fmla="*/ 774 w 585"/>
                  <a:gd name="T25" fmla="*/ 1152 h 534"/>
                  <a:gd name="T26" fmla="*/ 1057 w 585"/>
                  <a:gd name="T27" fmla="*/ 1198 h 534"/>
                  <a:gd name="T28" fmla="*/ 951 w 585"/>
                  <a:gd name="T29" fmla="*/ 1547 h 534"/>
                  <a:gd name="T30" fmla="*/ 971 w 585"/>
                  <a:gd name="T31" fmla="*/ 1996 h 534"/>
                  <a:gd name="T32" fmla="*/ 2604 w 585"/>
                  <a:gd name="T33" fmla="*/ 2441 h 534"/>
                  <a:gd name="T34" fmla="*/ 2296 w 585"/>
                  <a:gd name="T35" fmla="*/ 2158 h 534"/>
                  <a:gd name="T36" fmla="*/ 2149 w 585"/>
                  <a:gd name="T37" fmla="*/ 1744 h 534"/>
                  <a:gd name="T38" fmla="*/ 2002 w 585"/>
                  <a:gd name="T39" fmla="*/ 1365 h 534"/>
                  <a:gd name="T40" fmla="*/ 2326 w 585"/>
                  <a:gd name="T41" fmla="*/ 1294 h 534"/>
                  <a:gd name="T42" fmla="*/ 2058 w 585"/>
                  <a:gd name="T43" fmla="*/ 1127 h 534"/>
                  <a:gd name="T44" fmla="*/ 2220 w 585"/>
                  <a:gd name="T45" fmla="*/ 1142 h 534"/>
                  <a:gd name="T46" fmla="*/ 2215 w 585"/>
                  <a:gd name="T47" fmla="*/ 1056 h 534"/>
                  <a:gd name="T48" fmla="*/ 1901 w 585"/>
                  <a:gd name="T49" fmla="*/ 1066 h 534"/>
                  <a:gd name="T50" fmla="*/ 1805 w 585"/>
                  <a:gd name="T51" fmla="*/ 1734 h 534"/>
                  <a:gd name="T52" fmla="*/ 1755 w 585"/>
                  <a:gd name="T53" fmla="*/ 1162 h 534"/>
                  <a:gd name="T54" fmla="*/ 1674 w 585"/>
                  <a:gd name="T55" fmla="*/ 920 h 534"/>
                  <a:gd name="T56" fmla="*/ 1755 w 585"/>
                  <a:gd name="T57" fmla="*/ 687 h 534"/>
                  <a:gd name="T58" fmla="*/ 1714 w 585"/>
                  <a:gd name="T59" fmla="*/ 500 h 534"/>
                  <a:gd name="T60" fmla="*/ 1674 w 585"/>
                  <a:gd name="T61" fmla="*/ 313 h 534"/>
                  <a:gd name="T62" fmla="*/ 1866 w 585"/>
                  <a:gd name="T63" fmla="*/ 521 h 534"/>
                  <a:gd name="T64" fmla="*/ 2098 w 585"/>
                  <a:gd name="T65" fmla="*/ 238 h 534"/>
                  <a:gd name="T66" fmla="*/ 2068 w 585"/>
                  <a:gd name="T67" fmla="*/ 480 h 534"/>
                  <a:gd name="T68" fmla="*/ 2028 w 585"/>
                  <a:gd name="T69" fmla="*/ 657 h 534"/>
                  <a:gd name="T70" fmla="*/ 2028 w 585"/>
                  <a:gd name="T71" fmla="*/ 915 h 534"/>
                  <a:gd name="T72" fmla="*/ 2821 w 585"/>
                  <a:gd name="T73" fmla="*/ 915 h 534"/>
                  <a:gd name="T74" fmla="*/ 2801 w 585"/>
                  <a:gd name="T75" fmla="*/ 384 h 534"/>
                  <a:gd name="T76" fmla="*/ 1259 w 585"/>
                  <a:gd name="T77" fmla="*/ 349 h 534"/>
                  <a:gd name="T78" fmla="*/ 1482 w 585"/>
                  <a:gd name="T79" fmla="*/ 470 h 534"/>
                  <a:gd name="T80" fmla="*/ 865 w 585"/>
                  <a:gd name="T81" fmla="*/ 986 h 534"/>
                  <a:gd name="T82" fmla="*/ 349 w 585"/>
                  <a:gd name="T83" fmla="*/ 495 h 534"/>
                  <a:gd name="T84" fmla="*/ 966 w 585"/>
                  <a:gd name="T85" fmla="*/ 536 h 534"/>
                  <a:gd name="T86" fmla="*/ 1112 w 585"/>
                  <a:gd name="T87" fmla="*/ 531 h 534"/>
                  <a:gd name="T88" fmla="*/ 1527 w 585"/>
                  <a:gd name="T89" fmla="*/ 612 h 534"/>
                  <a:gd name="T90" fmla="*/ 1396 w 585"/>
                  <a:gd name="T91" fmla="*/ 1294 h 534"/>
                  <a:gd name="T92" fmla="*/ 1315 w 585"/>
                  <a:gd name="T93" fmla="*/ 692 h 534"/>
                  <a:gd name="T94" fmla="*/ 865 w 585"/>
                  <a:gd name="T95" fmla="*/ 986 h 534"/>
                  <a:gd name="T96" fmla="*/ 1128 w 585"/>
                  <a:gd name="T97" fmla="*/ 1137 h 534"/>
                  <a:gd name="T98" fmla="*/ 1249 w 585"/>
                  <a:gd name="T99" fmla="*/ 799 h 534"/>
                  <a:gd name="T100" fmla="*/ 1648 w 585"/>
                  <a:gd name="T101" fmla="*/ 1476 h 534"/>
                  <a:gd name="T102" fmla="*/ 1087 w 585"/>
                  <a:gd name="T103" fmla="*/ 1622 h 534"/>
                  <a:gd name="T104" fmla="*/ 1562 w 585"/>
                  <a:gd name="T105" fmla="*/ 1400 h 534"/>
                  <a:gd name="T106" fmla="*/ 1608 w 585"/>
                  <a:gd name="T107" fmla="*/ 672 h 534"/>
                  <a:gd name="T108" fmla="*/ 1583 w 585"/>
                  <a:gd name="T109" fmla="*/ 1077 h 534"/>
                  <a:gd name="T110" fmla="*/ 1512 w 585"/>
                  <a:gd name="T111" fmla="*/ 728 h 534"/>
                  <a:gd name="T112" fmla="*/ 2564 w 585"/>
                  <a:gd name="T113" fmla="*/ 905 h 534"/>
                  <a:gd name="T114" fmla="*/ 2331 w 585"/>
                  <a:gd name="T115" fmla="*/ 819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3" name="Freeform 237"/>
              <p:cNvSpPr>
                <a:spLocks/>
              </p:cNvSpPr>
              <p:nvPr/>
            </p:nvSpPr>
            <p:spPr bwMode="auto">
              <a:xfrm>
                <a:off x="3621" y="1287"/>
                <a:ext cx="238" cy="283"/>
              </a:xfrm>
              <a:custGeom>
                <a:avLst/>
                <a:gdLst>
                  <a:gd name="T0" fmla="*/ 203 w 47"/>
                  <a:gd name="T1" fmla="*/ 76 h 56"/>
                  <a:gd name="T2" fmla="*/ 137 w 47"/>
                  <a:gd name="T3" fmla="*/ 283 h 56"/>
                  <a:gd name="T4" fmla="*/ 203 w 47"/>
                  <a:gd name="T5" fmla="*/ 76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4" name="Freeform 238"/>
              <p:cNvSpPr>
                <a:spLocks/>
              </p:cNvSpPr>
              <p:nvPr/>
            </p:nvSpPr>
            <p:spPr bwMode="auto">
              <a:xfrm>
                <a:off x="3403" y="1403"/>
                <a:ext cx="208" cy="379"/>
              </a:xfrm>
              <a:custGeom>
                <a:avLst/>
                <a:gdLst>
                  <a:gd name="T0" fmla="*/ 96 w 41"/>
                  <a:gd name="T1" fmla="*/ 136 h 75"/>
                  <a:gd name="T2" fmla="*/ 61 w 41"/>
                  <a:gd name="T3" fmla="*/ 349 h 75"/>
                  <a:gd name="T4" fmla="*/ 203 w 41"/>
                  <a:gd name="T5" fmla="*/ 227 h 75"/>
                  <a:gd name="T6" fmla="*/ 188 w 41"/>
                  <a:gd name="T7" fmla="*/ 121 h 75"/>
                  <a:gd name="T8" fmla="*/ 96 w 41"/>
                  <a:gd name="T9" fmla="*/ 136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5" name="Freeform 239"/>
              <p:cNvSpPr>
                <a:spLocks/>
              </p:cNvSpPr>
              <p:nvPr/>
            </p:nvSpPr>
            <p:spPr bwMode="auto">
              <a:xfrm>
                <a:off x="3272" y="645"/>
                <a:ext cx="683" cy="318"/>
              </a:xfrm>
              <a:custGeom>
                <a:avLst/>
                <a:gdLst>
                  <a:gd name="T0" fmla="*/ 567 w 135"/>
                  <a:gd name="T1" fmla="*/ 20 h 63"/>
                  <a:gd name="T2" fmla="*/ 121 w 135"/>
                  <a:gd name="T3" fmla="*/ 20 h 63"/>
                  <a:gd name="T4" fmla="*/ 10 w 135"/>
                  <a:gd name="T5" fmla="*/ 126 h 63"/>
                  <a:gd name="T6" fmla="*/ 304 w 135"/>
                  <a:gd name="T7" fmla="*/ 293 h 63"/>
                  <a:gd name="T8" fmla="*/ 486 w 135"/>
                  <a:gd name="T9" fmla="*/ 273 h 63"/>
                  <a:gd name="T10" fmla="*/ 572 w 135"/>
                  <a:gd name="T11" fmla="*/ 268 h 63"/>
                  <a:gd name="T12" fmla="*/ 567 w 135"/>
                  <a:gd name="T13" fmla="*/ 20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6" name="Freeform 240"/>
              <p:cNvSpPr>
                <a:spLocks/>
              </p:cNvSpPr>
              <p:nvPr/>
            </p:nvSpPr>
            <p:spPr bwMode="auto">
              <a:xfrm>
                <a:off x="4046" y="1545"/>
                <a:ext cx="490" cy="515"/>
              </a:xfrm>
              <a:custGeom>
                <a:avLst/>
                <a:gdLst>
                  <a:gd name="T0" fmla="*/ 338 w 97"/>
                  <a:gd name="T1" fmla="*/ 25 h 102"/>
                  <a:gd name="T2" fmla="*/ 157 w 97"/>
                  <a:gd name="T3" fmla="*/ 25 h 102"/>
                  <a:gd name="T4" fmla="*/ 61 w 97"/>
                  <a:gd name="T5" fmla="*/ 288 h 102"/>
                  <a:gd name="T6" fmla="*/ 399 w 97"/>
                  <a:gd name="T7" fmla="*/ 313 h 102"/>
                  <a:gd name="T8" fmla="*/ 338 w 97"/>
                  <a:gd name="T9" fmla="*/ 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7" name="Freeform 241"/>
              <p:cNvSpPr>
                <a:spLocks/>
              </p:cNvSpPr>
              <p:nvPr/>
            </p:nvSpPr>
            <p:spPr bwMode="auto">
              <a:xfrm>
                <a:off x="5173" y="1024"/>
                <a:ext cx="501" cy="96"/>
              </a:xfrm>
              <a:custGeom>
                <a:avLst/>
                <a:gdLst>
                  <a:gd name="T0" fmla="*/ 76 w 99"/>
                  <a:gd name="T1" fmla="*/ 0 h 19"/>
                  <a:gd name="T2" fmla="*/ 202 w 99"/>
                  <a:gd name="T3" fmla="*/ 76 h 19"/>
                  <a:gd name="T4" fmla="*/ 76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8" name="Freeform 242"/>
              <p:cNvSpPr>
                <a:spLocks/>
              </p:cNvSpPr>
              <p:nvPr/>
            </p:nvSpPr>
            <p:spPr bwMode="auto">
              <a:xfrm>
                <a:off x="5340" y="1004"/>
                <a:ext cx="385" cy="237"/>
              </a:xfrm>
              <a:custGeom>
                <a:avLst/>
                <a:gdLst>
                  <a:gd name="T0" fmla="*/ 106 w 76"/>
                  <a:gd name="T1" fmla="*/ 187 h 47"/>
                  <a:gd name="T2" fmla="*/ 355 w 76"/>
                  <a:gd name="T3" fmla="*/ 86 h 47"/>
                  <a:gd name="T4" fmla="*/ 243 w 76"/>
                  <a:gd name="T5" fmla="*/ 15 h 47"/>
                  <a:gd name="T6" fmla="*/ 96 w 76"/>
                  <a:gd name="T7" fmla="*/ 161 h 47"/>
                  <a:gd name="T8" fmla="*/ 106 w 76"/>
                  <a:gd name="T9" fmla="*/ 187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9" name="Freeform 243"/>
              <p:cNvSpPr>
                <a:spLocks/>
              </p:cNvSpPr>
              <p:nvPr/>
            </p:nvSpPr>
            <p:spPr bwMode="auto">
              <a:xfrm>
                <a:off x="5325" y="1201"/>
                <a:ext cx="415" cy="187"/>
              </a:xfrm>
              <a:custGeom>
                <a:avLst/>
                <a:gdLst>
                  <a:gd name="T0" fmla="*/ 364 w 82"/>
                  <a:gd name="T1" fmla="*/ 30 h 37"/>
                  <a:gd name="T2" fmla="*/ 121 w 82"/>
                  <a:gd name="T3" fmla="*/ 86 h 37"/>
                  <a:gd name="T4" fmla="*/ 86 w 82"/>
                  <a:gd name="T5" fmla="*/ 131 h 37"/>
                  <a:gd name="T6" fmla="*/ 385 w 82"/>
                  <a:gd name="T7" fmla="*/ 116 h 37"/>
                  <a:gd name="T8" fmla="*/ 415 w 82"/>
                  <a:gd name="T9" fmla="*/ 101 h 37"/>
                  <a:gd name="T10" fmla="*/ 415 w 82"/>
                  <a:gd name="T11" fmla="*/ 0 h 37"/>
                  <a:gd name="T12" fmla="*/ 364 w 82"/>
                  <a:gd name="T13" fmla="*/ 30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0" name="Freeform 244"/>
              <p:cNvSpPr>
                <a:spLocks/>
              </p:cNvSpPr>
              <p:nvPr/>
            </p:nvSpPr>
            <p:spPr bwMode="auto">
              <a:xfrm>
                <a:off x="5001" y="1378"/>
                <a:ext cx="698" cy="167"/>
              </a:xfrm>
              <a:custGeom>
                <a:avLst/>
                <a:gdLst>
                  <a:gd name="T0" fmla="*/ 106 w 138"/>
                  <a:gd name="T1" fmla="*/ 5 h 33"/>
                  <a:gd name="T2" fmla="*/ 40 w 138"/>
                  <a:gd name="T3" fmla="*/ 71 h 33"/>
                  <a:gd name="T4" fmla="*/ 288 w 138"/>
                  <a:gd name="T5" fmla="*/ 111 h 33"/>
                  <a:gd name="T6" fmla="*/ 592 w 138"/>
                  <a:gd name="T7" fmla="*/ 116 h 33"/>
                  <a:gd name="T8" fmla="*/ 577 w 138"/>
                  <a:gd name="T9" fmla="*/ 40 h 33"/>
                  <a:gd name="T10" fmla="*/ 415 w 138"/>
                  <a:gd name="T11" fmla="*/ 15 h 33"/>
                  <a:gd name="T12" fmla="*/ 106 w 138"/>
                  <a:gd name="T13" fmla="*/ 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1" name="Freeform 245"/>
              <p:cNvSpPr>
                <a:spLocks/>
              </p:cNvSpPr>
              <p:nvPr/>
            </p:nvSpPr>
            <p:spPr bwMode="auto">
              <a:xfrm>
                <a:off x="5077" y="1540"/>
                <a:ext cx="567" cy="146"/>
              </a:xfrm>
              <a:custGeom>
                <a:avLst/>
                <a:gdLst>
                  <a:gd name="T0" fmla="*/ 496 w 112"/>
                  <a:gd name="T1" fmla="*/ 96 h 29"/>
                  <a:gd name="T2" fmla="*/ 521 w 112"/>
                  <a:gd name="T3" fmla="*/ 20 h 29"/>
                  <a:gd name="T4" fmla="*/ 375 w 112"/>
                  <a:gd name="T5" fmla="*/ 50 h 29"/>
                  <a:gd name="T6" fmla="*/ 182 w 112"/>
                  <a:gd name="T7" fmla="*/ 30 h 29"/>
                  <a:gd name="T8" fmla="*/ 10 w 112"/>
                  <a:gd name="T9" fmla="*/ 20 h 29"/>
                  <a:gd name="T10" fmla="*/ 496 w 112"/>
                  <a:gd name="T11" fmla="*/ 96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2" name="Freeform 246"/>
              <p:cNvSpPr>
                <a:spLocks/>
              </p:cNvSpPr>
              <p:nvPr/>
            </p:nvSpPr>
            <p:spPr bwMode="auto">
              <a:xfrm>
                <a:off x="5042" y="1656"/>
                <a:ext cx="581" cy="480"/>
              </a:xfrm>
              <a:custGeom>
                <a:avLst/>
                <a:gdLst>
                  <a:gd name="T0" fmla="*/ 15 w 115"/>
                  <a:gd name="T1" fmla="*/ 268 h 95"/>
                  <a:gd name="T2" fmla="*/ 131 w 115"/>
                  <a:gd name="T3" fmla="*/ 273 h 95"/>
                  <a:gd name="T4" fmla="*/ 253 w 115"/>
                  <a:gd name="T5" fmla="*/ 389 h 95"/>
                  <a:gd name="T6" fmla="*/ 298 w 115"/>
                  <a:gd name="T7" fmla="*/ 424 h 95"/>
                  <a:gd name="T8" fmla="*/ 409 w 115"/>
                  <a:gd name="T9" fmla="*/ 263 h 95"/>
                  <a:gd name="T10" fmla="*/ 561 w 115"/>
                  <a:gd name="T11" fmla="*/ 263 h 95"/>
                  <a:gd name="T12" fmla="*/ 399 w 115"/>
                  <a:gd name="T13" fmla="*/ 136 h 95"/>
                  <a:gd name="T14" fmla="*/ 187 w 115"/>
                  <a:gd name="T15" fmla="*/ 81 h 95"/>
                  <a:gd name="T16" fmla="*/ 61 w 115"/>
                  <a:gd name="T17" fmla="*/ 207 h 95"/>
                  <a:gd name="T18" fmla="*/ 15 w 115"/>
                  <a:gd name="T19" fmla="*/ 268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3" name="Freeform 247"/>
              <p:cNvSpPr>
                <a:spLocks/>
              </p:cNvSpPr>
              <p:nvPr/>
            </p:nvSpPr>
            <p:spPr bwMode="auto">
              <a:xfrm>
                <a:off x="5421" y="1464"/>
                <a:ext cx="329" cy="854"/>
              </a:xfrm>
              <a:custGeom>
                <a:avLst/>
                <a:gdLst>
                  <a:gd name="T0" fmla="*/ 258 w 65"/>
                  <a:gd name="T1" fmla="*/ 202 h 169"/>
                  <a:gd name="T2" fmla="*/ 111 w 65"/>
                  <a:gd name="T3" fmla="*/ 248 h 169"/>
                  <a:gd name="T4" fmla="*/ 111 w 65"/>
                  <a:gd name="T5" fmla="*/ 298 h 169"/>
                  <a:gd name="T6" fmla="*/ 253 w 65"/>
                  <a:gd name="T7" fmla="*/ 455 h 169"/>
                  <a:gd name="T8" fmla="*/ 172 w 65"/>
                  <a:gd name="T9" fmla="*/ 596 h 169"/>
                  <a:gd name="T10" fmla="*/ 0 w 65"/>
                  <a:gd name="T11" fmla="*/ 748 h 169"/>
                  <a:gd name="T12" fmla="*/ 86 w 65"/>
                  <a:gd name="T13" fmla="*/ 783 h 169"/>
                  <a:gd name="T14" fmla="*/ 238 w 65"/>
                  <a:gd name="T15" fmla="*/ 839 h 169"/>
                  <a:gd name="T16" fmla="*/ 319 w 65"/>
                  <a:gd name="T17" fmla="*/ 819 h 169"/>
                  <a:gd name="T18" fmla="*/ 329 w 65"/>
                  <a:gd name="T19" fmla="*/ 0 h 169"/>
                  <a:gd name="T20" fmla="*/ 258 w 65"/>
                  <a:gd name="T21" fmla="*/ 202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sp>
        <p:nvSpPr>
          <p:cNvPr id="1034" name="Rectangle 249"/>
          <p:cNvSpPr>
            <a:spLocks noGrp="1" noRot="1" noChangeArrowheads="1"/>
          </p:cNvSpPr>
          <p:nvPr>
            <p:ph type="body" idx="1"/>
          </p:nvPr>
        </p:nvSpPr>
        <p:spPr bwMode="auto">
          <a:xfrm>
            <a:off x="609600" y="1600200"/>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730" name="Rectangle 250"/>
          <p:cNvSpPr>
            <a:spLocks noGrp="1" noChangeArrowheads="1"/>
          </p:cNvSpPr>
          <p:nvPr>
            <p:ph type="dt" sz="half" idx="2"/>
          </p:nvPr>
        </p:nvSpPr>
        <p:spPr bwMode="auto">
          <a:xfrm>
            <a:off x="29845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atin typeface="Arial" pitchFamily="34" charset="0"/>
              </a:defRPr>
            </a:lvl1pPr>
          </a:lstStyle>
          <a:p>
            <a:pPr>
              <a:defRPr/>
            </a:pPr>
            <a:endParaRPr lang="en-US" altLang="zh-CN"/>
          </a:p>
        </p:txBody>
      </p:sp>
      <p:sp>
        <p:nvSpPr>
          <p:cNvPr id="20731" name="Rectangle 251"/>
          <p:cNvSpPr>
            <a:spLocks noGrp="1" noChangeArrowheads="1"/>
          </p:cNvSpPr>
          <p:nvPr>
            <p:ph type="ftr" sz="quarter" idx="3"/>
          </p:nvPr>
        </p:nvSpPr>
        <p:spPr bwMode="auto">
          <a:xfrm>
            <a:off x="3121025"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atin typeface="Arial" pitchFamily="34" charset="0"/>
              </a:defRPr>
            </a:lvl1pPr>
          </a:lstStyle>
          <a:p>
            <a:pPr>
              <a:defRPr/>
            </a:pPr>
            <a:endParaRPr lang="en-US" altLang="zh-CN"/>
          </a:p>
        </p:txBody>
      </p:sp>
      <p:sp>
        <p:nvSpPr>
          <p:cNvPr id="20732" name="Rectangle 252"/>
          <p:cNvSpPr>
            <a:spLocks noGrp="1" noChangeArrowheads="1"/>
          </p:cNvSpPr>
          <p:nvPr>
            <p:ph type="sldNum" sz="quarter" idx="4"/>
          </p:nvPr>
        </p:nvSpPr>
        <p:spPr bwMode="auto">
          <a:xfrm>
            <a:off x="65500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atin typeface="Arial" pitchFamily="34" charset="0"/>
              </a:defRPr>
            </a:lvl1pPr>
          </a:lstStyle>
          <a:p>
            <a:pPr>
              <a:defRPr/>
            </a:pPr>
            <a:fld id="{228B7D2D-1CF6-4EE0-A3FC-3445337C8AEE}" type="slidenum">
              <a:rPr lang="en-US" altLang="zh-CN"/>
              <a:pPr>
                <a:defRPr/>
              </a:pPr>
              <a:t>‹#›</a:t>
            </a:fld>
            <a:endParaRPr lang="en-US" altLang="zh-CN"/>
          </a:p>
        </p:txBody>
      </p:sp>
      <p:pic>
        <p:nvPicPr>
          <p:cNvPr id="1038" name="图片 252"/>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07950" y="98425"/>
            <a:ext cx="153511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7"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ChangeArrowheads="1"/>
          </p:cNvSpPr>
          <p:nvPr/>
        </p:nvSpPr>
        <p:spPr bwMode="auto">
          <a:xfrm>
            <a:off x="360363" y="1916113"/>
            <a:ext cx="8675687" cy="180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ctr">
              <a:lnSpc>
                <a:spcPct val="170000"/>
              </a:lnSpc>
            </a:pPr>
            <a:r>
              <a:rPr lang="zh-CN" altLang="en-US" sz="4400" b="1" dirty="0">
                <a:solidFill>
                  <a:srgbClr val="FF0000"/>
                </a:solidFill>
                <a:latin typeface="黑体" pitchFamily="49" charset="-122"/>
              </a:rPr>
              <a:t>第七章 </a:t>
            </a:r>
            <a:r>
              <a:rPr lang="en-US" altLang="zh-CN" sz="4400" dirty="0">
                <a:solidFill>
                  <a:schemeClr val="tx2"/>
                </a:solidFill>
              </a:rPr>
              <a:t>Rose</a:t>
            </a:r>
            <a:r>
              <a:rPr lang="zh-CN" altLang="en-US" sz="4400" dirty="0">
                <a:solidFill>
                  <a:schemeClr val="tx2"/>
                </a:solidFill>
              </a:rPr>
              <a:t>的双向工程简介</a:t>
            </a:r>
            <a:r>
              <a:rPr lang="zh-CN" altLang="en-US" sz="7200" b="1" dirty="0">
                <a:solidFill>
                  <a:srgbClr val="FF0000"/>
                </a:solidFill>
                <a:latin typeface="黑体" pitchFamily="49" charset="-122"/>
              </a:rPr>
              <a:t>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Rot="1" noChangeArrowheads="1"/>
          </p:cNvSpPr>
          <p:nvPr>
            <p:ph type="body" idx="1"/>
          </p:nvPr>
        </p:nvSpPr>
        <p:spPr>
          <a:xfrm>
            <a:off x="539750" y="765175"/>
            <a:ext cx="8153400" cy="6524625"/>
          </a:xfrm>
        </p:spPr>
        <p:txBody>
          <a:bodyPr/>
          <a:lstStyle/>
          <a:p>
            <a:pPr marL="609600" indent="-609600" eaLnBrk="1" hangingPunct="1">
              <a:buFont typeface="Wingdings" pitchFamily="2" charset="2"/>
              <a:buNone/>
            </a:pPr>
            <a:r>
              <a:rPr lang="zh-CN" altLang="en-US" smtClean="0"/>
              <a:t>使用</a:t>
            </a:r>
            <a:r>
              <a:rPr lang="en-US" altLang="zh-CN" smtClean="0"/>
              <a:t>Rose</a:t>
            </a:r>
            <a:r>
              <a:rPr lang="zh-CN" altLang="en-US" smtClean="0"/>
              <a:t>双向工程，写出</a:t>
            </a:r>
            <a:r>
              <a:rPr lang="en-US" altLang="zh-CN" smtClean="0"/>
              <a:t>Student</a:t>
            </a:r>
            <a:r>
              <a:rPr lang="zh-CN" altLang="en-US" smtClean="0"/>
              <a:t>类生成的</a:t>
            </a:r>
            <a:r>
              <a:rPr lang="en-US" altLang="zh-CN" smtClean="0"/>
              <a:t>java</a:t>
            </a:r>
            <a:r>
              <a:rPr lang="zh-CN" altLang="en-US" smtClean="0"/>
              <a:t>代码（省略注释、</a:t>
            </a:r>
            <a:r>
              <a:rPr lang="en-US" altLang="zh-CN" smtClean="0"/>
              <a:t>get</a:t>
            </a:r>
            <a:r>
              <a:rPr lang="zh-CN" altLang="en-US" smtClean="0"/>
              <a:t>和</a:t>
            </a:r>
            <a:r>
              <a:rPr lang="en-US" altLang="zh-CN" smtClean="0"/>
              <a:t>set</a:t>
            </a:r>
            <a:r>
              <a:rPr lang="zh-CN" altLang="en-US" smtClean="0"/>
              <a:t>方法）</a:t>
            </a:r>
          </a:p>
          <a:p>
            <a:pPr marL="609600" indent="-609600" eaLnBrk="1" hangingPunct="1">
              <a:buFont typeface="Wingdings" pitchFamily="2" charset="2"/>
              <a:buNone/>
            </a:pPr>
            <a:r>
              <a:rPr lang="en-US" altLang="zh-CN" smtClean="0"/>
              <a:t>public class Student{</a:t>
            </a:r>
          </a:p>
          <a:p>
            <a:pPr marL="609600" indent="-609600" eaLnBrk="1" hangingPunct="1">
              <a:buFont typeface="Wingdings" pitchFamily="2" charset="2"/>
              <a:buNone/>
            </a:pPr>
            <a:r>
              <a:rPr lang="en-US" altLang="zh-CN" smtClean="0"/>
              <a:t>	private String name;                               </a:t>
            </a:r>
          </a:p>
          <a:p>
            <a:pPr marL="609600" indent="-609600" eaLnBrk="1" hangingPunct="1">
              <a:buFont typeface="Wingdings" pitchFamily="2" charset="2"/>
              <a:buNone/>
            </a:pPr>
            <a:r>
              <a:rPr lang="en-US" altLang="zh-CN" smtClean="0"/>
              <a:t>	           private Course  selecters[]; 	         public void Student(){                            </a:t>
            </a:r>
          </a:p>
          <a:p>
            <a:pPr marL="609600" indent="-609600" eaLnBrk="1" hangingPunct="1">
              <a:buFont typeface="Wingdings" pitchFamily="2" charset="2"/>
              <a:buNone/>
            </a:pPr>
            <a:r>
              <a:rPr lang="en-US" altLang="zh-CN" smtClean="0"/>
              <a:t>            }</a:t>
            </a:r>
          </a:p>
          <a:p>
            <a:pPr marL="609600" indent="-609600" eaLnBrk="1" hangingPunct="1">
              <a:buFont typeface="Wingdings" pitchFamily="2" charset="2"/>
              <a:buNone/>
            </a:pPr>
            <a:r>
              <a:rPr lang="en-US" altLang="zh-CN" smtClean="0"/>
              <a:t>      public void test(){                                 </a:t>
            </a:r>
          </a:p>
          <a:p>
            <a:pPr marL="609600" indent="-609600" eaLnBrk="1" hangingPunct="1">
              <a:buFont typeface="Wingdings" pitchFamily="2" charset="2"/>
              <a:buNone/>
            </a:pPr>
            <a:r>
              <a:rPr lang="en-US" altLang="zh-CN" smtClean="0"/>
              <a:t>          }</a:t>
            </a:r>
          </a:p>
          <a:p>
            <a:pPr marL="609600" indent="-609600" eaLnBrk="1" hangingPunct="1">
              <a:buFont typeface="Wingdings" pitchFamily="2" charset="2"/>
              <a:buNone/>
            </a:pPr>
            <a:r>
              <a:rPr lang="en-US" altLang="zh-CN" smtClean="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7.1  </a:t>
            </a:r>
            <a:r>
              <a:rPr lang="zh-CN" altLang="en-US" smtClean="0"/>
              <a:t>双向工程介绍</a:t>
            </a:r>
          </a:p>
        </p:txBody>
      </p:sp>
      <p:sp>
        <p:nvSpPr>
          <p:cNvPr id="4099" name="Rectangle 3"/>
          <p:cNvSpPr>
            <a:spLocks noGrp="1" noRot="1" noChangeArrowheads="1"/>
          </p:cNvSpPr>
          <p:nvPr>
            <p:ph type="body" idx="1"/>
          </p:nvPr>
        </p:nvSpPr>
        <p:spPr>
          <a:xfrm>
            <a:off x="381000" y="1600200"/>
            <a:ext cx="8305800" cy="4498975"/>
          </a:xfrm>
        </p:spPr>
        <p:txBody>
          <a:bodyPr/>
          <a:lstStyle/>
          <a:p>
            <a:pPr eaLnBrk="1" hangingPunct="1"/>
            <a:r>
              <a:rPr lang="zh-CN" altLang="en-US" smtClean="0"/>
              <a:t>双向工程包括正向工程和逆向工程。</a:t>
            </a:r>
          </a:p>
          <a:p>
            <a:pPr eaLnBrk="1" hangingPunct="1"/>
            <a:r>
              <a:rPr lang="zh-CN" altLang="en-US" smtClean="0"/>
              <a:t>双向工程提供了一种在描述系统的架构或设计和代码的模型之间进行双向交换的机制。</a:t>
            </a:r>
          </a:p>
          <a:p>
            <a:pPr eaLnBrk="1" hangingPunct="1"/>
            <a:r>
              <a:rPr lang="zh-CN" altLang="en-US" smtClean="0"/>
              <a:t>正向工程指从模型直接产生一个代码框架。</a:t>
            </a:r>
          </a:p>
          <a:p>
            <a:pPr eaLnBrk="1" hangingPunct="1"/>
            <a:r>
              <a:rPr lang="zh-CN" altLang="en-US" smtClean="0"/>
              <a:t>逆向工程是指将代码转换成模型。</a:t>
            </a:r>
          </a:p>
          <a:p>
            <a:pPr eaLnBrk="1" hangingPunct="1"/>
            <a:r>
              <a:rPr lang="en-US" altLang="zh-CN" smtClean="0"/>
              <a:t>CASE</a:t>
            </a:r>
            <a:r>
              <a:rPr lang="zh-CN" altLang="en-US" smtClean="0"/>
              <a:t>工具能够自动进行转换，可以在设计模型和实现模型之间保持一致。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7.2  Java</a:t>
            </a:r>
            <a:r>
              <a:rPr lang="zh-CN" altLang="en-US" smtClean="0"/>
              <a:t>代码生成</a:t>
            </a:r>
          </a:p>
        </p:txBody>
      </p:sp>
      <p:sp>
        <p:nvSpPr>
          <p:cNvPr id="5123" name="Rectangle 3"/>
          <p:cNvSpPr>
            <a:spLocks noGrp="1" noRot="1" noChangeArrowheads="1"/>
          </p:cNvSpPr>
          <p:nvPr>
            <p:ph type="body" idx="1"/>
          </p:nvPr>
        </p:nvSpPr>
        <p:spPr>
          <a:xfrm>
            <a:off x="381000" y="1600200"/>
            <a:ext cx="8458200" cy="4498975"/>
          </a:xfrm>
        </p:spPr>
        <p:txBody>
          <a:bodyPr/>
          <a:lstStyle/>
          <a:p>
            <a:pPr eaLnBrk="1" hangingPunct="1"/>
            <a:r>
              <a:rPr lang="zh-CN" altLang="en-US" smtClean="0"/>
              <a:t>代码生成（正向工程）是指从</a:t>
            </a:r>
            <a:r>
              <a:rPr lang="en-US" altLang="zh-CN" smtClean="0"/>
              <a:t>Rose</a:t>
            </a:r>
            <a:r>
              <a:rPr lang="zh-CN" altLang="en-US" smtClean="0"/>
              <a:t>模型中的一个或多个类图生成</a:t>
            </a:r>
            <a:r>
              <a:rPr lang="en-US" altLang="zh-CN" smtClean="0"/>
              <a:t>Java</a:t>
            </a:r>
            <a:r>
              <a:rPr lang="zh-CN" altLang="en-US" smtClean="0"/>
              <a:t>源代码的过程。 </a:t>
            </a:r>
          </a:p>
          <a:p>
            <a:pPr eaLnBrk="1" hangingPunct="1"/>
            <a:r>
              <a:rPr lang="en-US" altLang="zh-CN" smtClean="0"/>
              <a:t>Rational Rose</a:t>
            </a:r>
            <a:r>
              <a:rPr lang="zh-CN" altLang="en-US" smtClean="0"/>
              <a:t>正向工程是以组件为中心的。</a:t>
            </a:r>
          </a:p>
          <a:p>
            <a:pPr eaLnBrk="1" hangingPunct="1"/>
            <a:r>
              <a:rPr lang="zh-CN" altLang="en-US" smtClean="0"/>
              <a:t>当对一个</a:t>
            </a:r>
            <a:r>
              <a:rPr lang="en-US" altLang="zh-CN" smtClean="0"/>
              <a:t>Java</a:t>
            </a:r>
            <a:r>
              <a:rPr lang="zh-CN" altLang="en-US" smtClean="0"/>
              <a:t>模型元素进行正向工程时，它的特征会映射到对应的</a:t>
            </a:r>
            <a:r>
              <a:rPr lang="en-US" altLang="zh-CN" smtClean="0"/>
              <a:t>Java</a:t>
            </a:r>
            <a:r>
              <a:rPr lang="zh-CN" altLang="en-US" smtClean="0"/>
              <a:t>语言的结构。</a:t>
            </a:r>
          </a:p>
          <a:p>
            <a:pPr eaLnBrk="1" hangingPunct="1"/>
            <a:r>
              <a:rPr lang="en-US" altLang="zh-CN" smtClean="0"/>
              <a:t>Rose</a:t>
            </a:r>
            <a:r>
              <a:rPr lang="zh-CN" altLang="en-US" smtClean="0"/>
              <a:t>提供了一个工具，它能够使代码与</a:t>
            </a:r>
            <a:r>
              <a:rPr lang="en-US" altLang="zh-CN" smtClean="0"/>
              <a:t>UML</a:t>
            </a:r>
            <a:r>
              <a:rPr lang="zh-CN" altLang="en-US" smtClean="0"/>
              <a:t>模型保持一致。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 </a:t>
            </a:r>
            <a:r>
              <a:rPr lang="en-US" altLang="zh-CN" sz="3600" smtClean="0"/>
              <a:t>“Code Generation”</a:t>
            </a:r>
            <a:r>
              <a:rPr lang="zh-CN" altLang="en-US" sz="3600" smtClean="0"/>
              <a:t>详解</a:t>
            </a:r>
          </a:p>
        </p:txBody>
      </p:sp>
      <p:sp>
        <p:nvSpPr>
          <p:cNvPr id="6147" name="Rectangle 3"/>
          <p:cNvSpPr>
            <a:spLocks noGrp="1" noRot="1" noChangeArrowheads="1"/>
          </p:cNvSpPr>
          <p:nvPr>
            <p:ph type="body" sz="half" idx="1"/>
          </p:nvPr>
        </p:nvSpPr>
        <p:spPr>
          <a:xfrm>
            <a:off x="0" y="1219200"/>
            <a:ext cx="5943600" cy="5638800"/>
          </a:xfrm>
        </p:spPr>
        <p:txBody>
          <a:bodyPr/>
          <a:lstStyle/>
          <a:p>
            <a:pPr eaLnBrk="1" hangingPunct="1">
              <a:lnSpc>
                <a:spcPct val="80000"/>
              </a:lnSpc>
              <a:buFont typeface="Wingdings" pitchFamily="2" charset="2"/>
              <a:buAutoNum type="arabicPeriod"/>
            </a:pPr>
            <a:r>
              <a:rPr lang="en-US" altLang="zh-CN" sz="1800" smtClean="0"/>
              <a:t>IDE</a:t>
            </a:r>
            <a:r>
              <a:rPr lang="zh-CN" altLang="en-US" sz="1800" smtClean="0"/>
              <a:t>：指定与</a:t>
            </a:r>
            <a:r>
              <a:rPr lang="en-US" altLang="zh-CN" sz="1800" smtClean="0"/>
              <a:t>Rose</a:t>
            </a:r>
            <a:r>
              <a:rPr lang="zh-CN" altLang="en-US" sz="1800" smtClean="0"/>
              <a:t>相关联的</a:t>
            </a:r>
            <a:r>
              <a:rPr lang="en-US" altLang="zh-CN" sz="1800" smtClean="0"/>
              <a:t>Java</a:t>
            </a:r>
            <a:r>
              <a:rPr lang="zh-CN" altLang="en-US" sz="1800" smtClean="0"/>
              <a:t>开发环境。</a:t>
            </a:r>
          </a:p>
          <a:p>
            <a:pPr eaLnBrk="1" hangingPunct="1">
              <a:lnSpc>
                <a:spcPct val="80000"/>
              </a:lnSpc>
              <a:buFont typeface="Wingdings" pitchFamily="2" charset="2"/>
              <a:buAutoNum type="arabicPeriod"/>
            </a:pPr>
            <a:r>
              <a:rPr lang="en-US" altLang="zh-CN" sz="1800" smtClean="0"/>
              <a:t>Default Data Types</a:t>
            </a:r>
            <a:r>
              <a:rPr lang="zh-CN" altLang="en-US" sz="1800" smtClean="0"/>
              <a:t>：设置缺省数据类型。</a:t>
            </a:r>
          </a:p>
          <a:p>
            <a:pPr eaLnBrk="1" hangingPunct="1">
              <a:lnSpc>
                <a:spcPct val="80000"/>
              </a:lnSpc>
              <a:buFont typeface="Wingdings" pitchFamily="2" charset="2"/>
              <a:buAutoNum type="arabicPeriod"/>
            </a:pPr>
            <a:r>
              <a:rPr lang="en-US" altLang="zh-CN" sz="1800" smtClean="0"/>
              <a:t>Prefixes</a:t>
            </a:r>
            <a:r>
              <a:rPr lang="zh-CN" altLang="en-US" sz="1800" smtClean="0"/>
              <a:t>：设定缺省前缀（如果有的话）</a:t>
            </a:r>
          </a:p>
          <a:p>
            <a:pPr eaLnBrk="1" hangingPunct="1">
              <a:lnSpc>
                <a:spcPct val="80000"/>
              </a:lnSpc>
              <a:buFont typeface="Wingdings" pitchFamily="2" charset="2"/>
              <a:buAutoNum type="arabicPeriod"/>
            </a:pPr>
            <a:r>
              <a:rPr lang="en-US" altLang="zh-CN" sz="1800" smtClean="0"/>
              <a:t>Generate Rose ID</a:t>
            </a:r>
            <a:r>
              <a:rPr lang="zh-CN" altLang="en-US" sz="1800" smtClean="0"/>
              <a:t>：在代码中为每个方法都加一个唯一的标识符。</a:t>
            </a:r>
          </a:p>
          <a:p>
            <a:pPr eaLnBrk="1" hangingPunct="1">
              <a:lnSpc>
                <a:spcPct val="80000"/>
              </a:lnSpc>
              <a:buFont typeface="Wingdings" pitchFamily="2" charset="2"/>
              <a:buAutoNum type="arabicPeriod"/>
            </a:pPr>
            <a:r>
              <a:rPr lang="en-US" altLang="zh-CN" sz="1800" smtClean="0"/>
              <a:t>Generate Default Return Line</a:t>
            </a:r>
            <a:r>
              <a:rPr lang="zh-CN" altLang="en-US" sz="1800" smtClean="0"/>
              <a:t>：在每个类声明后面都生成一个返回行。</a:t>
            </a:r>
          </a:p>
          <a:p>
            <a:pPr eaLnBrk="1" hangingPunct="1">
              <a:lnSpc>
                <a:spcPct val="80000"/>
              </a:lnSpc>
              <a:buFont typeface="Wingdings" pitchFamily="2" charset="2"/>
              <a:buAutoNum type="arabicPeriod"/>
            </a:pPr>
            <a:r>
              <a:rPr lang="en-US" altLang="zh-CN" sz="1800" smtClean="0"/>
              <a:t>Stop on Error</a:t>
            </a:r>
            <a:r>
              <a:rPr lang="zh-CN" altLang="en-US" sz="1800" smtClean="0"/>
              <a:t>：在遇到第一个错误就停止</a:t>
            </a:r>
          </a:p>
          <a:p>
            <a:pPr eaLnBrk="1" hangingPunct="1">
              <a:lnSpc>
                <a:spcPct val="80000"/>
              </a:lnSpc>
              <a:buFont typeface="Wingdings" pitchFamily="2" charset="2"/>
              <a:buAutoNum type="arabicPeriod"/>
            </a:pPr>
            <a:r>
              <a:rPr lang="en-US" altLang="zh-CN" sz="1800" smtClean="0"/>
              <a:t>Create Missing Directories</a:t>
            </a:r>
            <a:r>
              <a:rPr lang="zh-CN" altLang="en-US" sz="1800" smtClean="0"/>
              <a:t>：生成没有定义的目录。</a:t>
            </a:r>
          </a:p>
          <a:p>
            <a:pPr eaLnBrk="1" hangingPunct="1">
              <a:lnSpc>
                <a:spcPct val="80000"/>
              </a:lnSpc>
              <a:buFont typeface="Wingdings" pitchFamily="2" charset="2"/>
              <a:buAutoNum type="arabicPeriod"/>
            </a:pPr>
            <a:r>
              <a:rPr lang="en-US" altLang="zh-CN" sz="1800" smtClean="0"/>
              <a:t>Automatic Synchronization Mode</a:t>
            </a:r>
            <a:r>
              <a:rPr lang="zh-CN" altLang="en-US" sz="1800" smtClean="0"/>
              <a:t>：自动保持代码与模型同步，</a:t>
            </a:r>
          </a:p>
          <a:p>
            <a:pPr eaLnBrk="1" hangingPunct="1">
              <a:lnSpc>
                <a:spcPct val="80000"/>
              </a:lnSpc>
              <a:buFont typeface="Wingdings" pitchFamily="2" charset="2"/>
              <a:buAutoNum type="arabicPeriod"/>
            </a:pPr>
            <a:r>
              <a:rPr lang="en-US" altLang="zh-CN" sz="1800" smtClean="0"/>
              <a:t>Show Progress Indicator</a:t>
            </a:r>
            <a:r>
              <a:rPr lang="zh-CN" altLang="en-US" sz="1800" smtClean="0"/>
              <a:t>：在遇到复杂的同步操作时显示进度栏。</a:t>
            </a:r>
          </a:p>
          <a:p>
            <a:pPr eaLnBrk="1" hangingPunct="1">
              <a:lnSpc>
                <a:spcPct val="80000"/>
              </a:lnSpc>
              <a:buFont typeface="Wingdings" pitchFamily="2" charset="2"/>
              <a:buAutoNum type="arabicPeriod"/>
            </a:pPr>
            <a:r>
              <a:rPr lang="en-US" altLang="zh-CN" sz="1800" smtClean="0"/>
              <a:t>Source Code Control</a:t>
            </a:r>
            <a:r>
              <a:rPr lang="zh-CN" altLang="en-US" sz="1800" smtClean="0"/>
              <a:t>：对哪些文件进行源码控制。</a:t>
            </a:r>
          </a:p>
          <a:p>
            <a:pPr eaLnBrk="1" hangingPunct="1">
              <a:lnSpc>
                <a:spcPct val="80000"/>
              </a:lnSpc>
              <a:buFont typeface="Wingdings" pitchFamily="2" charset="2"/>
              <a:buAutoNum type="arabicPeriod"/>
            </a:pPr>
            <a:r>
              <a:rPr lang="en-US" altLang="zh-CN" sz="1800" smtClean="0"/>
              <a:t>Put source code of the project under Source Control</a:t>
            </a:r>
            <a:r>
              <a:rPr lang="zh-CN" altLang="en-US" sz="1800" smtClean="0"/>
              <a:t>：使用</a:t>
            </a:r>
            <a:r>
              <a:rPr lang="en-US" altLang="zh-CN" sz="1800" smtClean="0"/>
              <a:t>Rose J/CM Integration</a:t>
            </a:r>
            <a:r>
              <a:rPr lang="zh-CN" altLang="en-US" sz="1800" smtClean="0"/>
              <a:t>对</a:t>
            </a:r>
            <a:r>
              <a:rPr lang="en-US" altLang="zh-CN" sz="1800" smtClean="0"/>
              <a:t>Java</a:t>
            </a:r>
            <a:r>
              <a:rPr lang="zh-CN" altLang="en-US" sz="1800" smtClean="0"/>
              <a:t>源代码进行版本控制。</a:t>
            </a:r>
          </a:p>
          <a:p>
            <a:pPr eaLnBrk="1" hangingPunct="1">
              <a:lnSpc>
                <a:spcPct val="80000"/>
              </a:lnSpc>
              <a:buFont typeface="Wingdings" pitchFamily="2" charset="2"/>
              <a:buAutoNum type="arabicPeriod"/>
            </a:pPr>
            <a:r>
              <a:rPr lang="en-US" altLang="zh-CN" sz="1800" smtClean="0"/>
              <a:t>Input Checkin/Checkout comment</a:t>
            </a:r>
            <a:r>
              <a:rPr lang="zh-CN" altLang="en-US" sz="1800" smtClean="0"/>
              <a:t>：需要对检入</a:t>
            </a:r>
            <a:r>
              <a:rPr lang="en-US" altLang="zh-CN" sz="1800" smtClean="0"/>
              <a:t>/</a:t>
            </a:r>
            <a:r>
              <a:rPr lang="zh-CN" altLang="en-US" sz="1800" smtClean="0"/>
              <a:t>检出代码的活动进行说明。</a:t>
            </a:r>
          </a:p>
          <a:p>
            <a:pPr eaLnBrk="1" hangingPunct="1">
              <a:lnSpc>
                <a:spcPct val="80000"/>
              </a:lnSpc>
              <a:buFont typeface="Wingdings" pitchFamily="2" charset="2"/>
              <a:buAutoNum type="arabicPeriod"/>
            </a:pPr>
            <a:r>
              <a:rPr lang="en-US" altLang="zh-CN" sz="1800" smtClean="0"/>
              <a:t>Select Source Root Path for Source Control</a:t>
            </a:r>
            <a:r>
              <a:rPr lang="zh-CN" altLang="en-US" sz="1800" smtClean="0"/>
              <a:t>：选择存放生成的代码文件的地方。</a:t>
            </a:r>
          </a:p>
        </p:txBody>
      </p:sp>
      <p:pic>
        <p:nvPicPr>
          <p:cNvPr id="6148" name="Picture 4"/>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019800" y="1524000"/>
            <a:ext cx="2813050" cy="4498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t>代码生成的步骤</a:t>
            </a:r>
          </a:p>
        </p:txBody>
      </p:sp>
      <p:sp>
        <p:nvSpPr>
          <p:cNvPr id="7171" name="Rectangle 3"/>
          <p:cNvSpPr>
            <a:spLocks noGrp="1" noRot="1" noChangeArrowheads="1"/>
          </p:cNvSpPr>
          <p:nvPr>
            <p:ph type="body" idx="1"/>
          </p:nvPr>
        </p:nvSpPr>
        <p:spPr/>
        <p:txBody>
          <a:bodyPr/>
          <a:lstStyle/>
          <a:p>
            <a:pPr eaLnBrk="1" hangingPunct="1"/>
            <a:r>
              <a:rPr lang="en-US" altLang="zh-CN" smtClean="0"/>
              <a:t>1.  </a:t>
            </a:r>
            <a:r>
              <a:rPr lang="zh-CN" altLang="en-US" smtClean="0"/>
              <a:t>将</a:t>
            </a:r>
            <a:r>
              <a:rPr lang="en-US" altLang="zh-CN" smtClean="0"/>
              <a:t>Java</a:t>
            </a:r>
            <a:r>
              <a:rPr lang="zh-CN" altLang="en-US" smtClean="0"/>
              <a:t>类加入模型中的</a:t>
            </a:r>
            <a:r>
              <a:rPr lang="en-US" altLang="zh-CN" smtClean="0"/>
              <a:t>Java</a:t>
            </a:r>
            <a:r>
              <a:rPr lang="zh-CN" altLang="en-US" smtClean="0"/>
              <a:t>组件</a:t>
            </a:r>
          </a:p>
          <a:p>
            <a:pPr eaLnBrk="1" hangingPunct="1"/>
            <a:r>
              <a:rPr lang="en-US" altLang="zh-CN" smtClean="0"/>
              <a:t>2.  </a:t>
            </a:r>
            <a:r>
              <a:rPr lang="zh-CN" altLang="en-US" smtClean="0"/>
              <a:t>语法检查</a:t>
            </a:r>
          </a:p>
          <a:p>
            <a:pPr eaLnBrk="1" hangingPunct="1"/>
            <a:r>
              <a:rPr lang="en-US" altLang="zh-CN" smtClean="0"/>
              <a:t>3.  </a:t>
            </a:r>
            <a:r>
              <a:rPr lang="zh-CN" altLang="en-US" smtClean="0"/>
              <a:t>设置“</a:t>
            </a:r>
            <a:r>
              <a:rPr lang="en-US" altLang="zh-CN" smtClean="0"/>
              <a:t>Classpath”</a:t>
            </a:r>
          </a:p>
          <a:p>
            <a:pPr eaLnBrk="1" hangingPunct="1"/>
            <a:r>
              <a:rPr lang="en-US" altLang="zh-CN" smtClean="0"/>
              <a:t>4.  </a:t>
            </a:r>
            <a:r>
              <a:rPr lang="zh-CN" altLang="en-US" smtClean="0"/>
              <a:t>设置“</a:t>
            </a:r>
            <a:r>
              <a:rPr lang="en-US" altLang="zh-CN" smtClean="0"/>
              <a:t>Code Generation”</a:t>
            </a:r>
            <a:r>
              <a:rPr lang="zh-CN" altLang="en-US" smtClean="0"/>
              <a:t>参数</a:t>
            </a:r>
          </a:p>
          <a:p>
            <a:pPr eaLnBrk="1" hangingPunct="1"/>
            <a:r>
              <a:rPr lang="en-US" altLang="zh-CN" smtClean="0"/>
              <a:t>5.  </a:t>
            </a:r>
            <a:r>
              <a:rPr lang="zh-CN" altLang="en-US" smtClean="0"/>
              <a:t>备份文件</a:t>
            </a:r>
          </a:p>
          <a:p>
            <a:pPr eaLnBrk="1" hangingPunct="1"/>
            <a:r>
              <a:rPr lang="en-US" altLang="zh-CN" smtClean="0"/>
              <a:t>6.  </a:t>
            </a:r>
            <a:r>
              <a:rPr lang="zh-CN" altLang="en-US" smtClean="0"/>
              <a:t>生成</a:t>
            </a:r>
            <a:r>
              <a:rPr lang="en-US" altLang="zh-CN" smtClean="0"/>
              <a:t>Java</a:t>
            </a:r>
            <a:r>
              <a:rPr lang="zh-CN" altLang="en-US" smtClean="0"/>
              <a:t>代码</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7.3  </a:t>
            </a:r>
            <a:r>
              <a:rPr lang="zh-CN" altLang="en-US" smtClean="0"/>
              <a:t>逆向工程</a:t>
            </a:r>
          </a:p>
        </p:txBody>
      </p:sp>
      <p:sp>
        <p:nvSpPr>
          <p:cNvPr id="8195" name="Rectangle 3"/>
          <p:cNvSpPr>
            <a:spLocks noGrp="1" noRot="1" noChangeArrowheads="1"/>
          </p:cNvSpPr>
          <p:nvPr>
            <p:ph type="body" idx="1"/>
          </p:nvPr>
        </p:nvSpPr>
        <p:spPr/>
        <p:txBody>
          <a:bodyPr/>
          <a:lstStyle/>
          <a:p>
            <a:pPr eaLnBrk="1" hangingPunct="1"/>
            <a:r>
              <a:rPr lang="zh-CN" altLang="en-US" smtClean="0"/>
              <a:t>逆向工程是分析</a:t>
            </a:r>
            <a:r>
              <a:rPr lang="en-US" altLang="zh-CN" smtClean="0"/>
              <a:t>Java</a:t>
            </a:r>
            <a:r>
              <a:rPr lang="zh-CN" altLang="en-US" smtClean="0"/>
              <a:t>代码，然后将其转换到</a:t>
            </a:r>
            <a:r>
              <a:rPr lang="en-US" altLang="zh-CN" smtClean="0"/>
              <a:t>Rose</a:t>
            </a:r>
            <a:r>
              <a:rPr lang="zh-CN" altLang="en-US" smtClean="0"/>
              <a:t>模型的类和组件的过程。</a:t>
            </a:r>
          </a:p>
          <a:p>
            <a:pPr eaLnBrk="1" hangingPunct="1"/>
            <a:r>
              <a:rPr lang="en-US" altLang="zh-CN" smtClean="0"/>
              <a:t>Rational Rose</a:t>
            </a:r>
            <a:r>
              <a:rPr lang="zh-CN" altLang="en-US" smtClean="0"/>
              <a:t>允许从</a:t>
            </a:r>
            <a:r>
              <a:rPr lang="en-US" altLang="zh-CN" smtClean="0"/>
              <a:t>Java</a:t>
            </a:r>
            <a:r>
              <a:rPr lang="zh-CN" altLang="en-US" smtClean="0"/>
              <a:t>源文件（</a:t>
            </a:r>
            <a:r>
              <a:rPr lang="en-US" altLang="zh-CN" smtClean="0"/>
              <a:t>.java</a:t>
            </a:r>
            <a:r>
              <a:rPr lang="zh-CN" altLang="en-US" smtClean="0"/>
              <a:t>文件）、</a:t>
            </a:r>
            <a:r>
              <a:rPr lang="en-US" altLang="zh-CN" smtClean="0"/>
              <a:t>Java</a:t>
            </a:r>
            <a:r>
              <a:rPr lang="zh-CN" altLang="en-US" smtClean="0"/>
              <a:t>字节码（</a:t>
            </a:r>
            <a:r>
              <a:rPr lang="en-US" altLang="zh-CN" smtClean="0"/>
              <a:t>.class</a:t>
            </a:r>
            <a:r>
              <a:rPr lang="zh-CN" altLang="en-US" smtClean="0"/>
              <a:t>文件）以及一些打包文件（</a:t>
            </a:r>
            <a:r>
              <a:rPr lang="en-US" altLang="zh-CN" smtClean="0"/>
              <a:t>.zip</a:t>
            </a:r>
            <a:r>
              <a:rPr lang="zh-CN" altLang="en-US" smtClean="0"/>
              <a:t>、</a:t>
            </a:r>
            <a:r>
              <a:rPr lang="en-US" altLang="zh-CN" smtClean="0"/>
              <a:t>.cab</a:t>
            </a:r>
            <a:r>
              <a:rPr lang="zh-CN" altLang="en-US" smtClean="0"/>
              <a:t>、</a:t>
            </a:r>
            <a:r>
              <a:rPr lang="en-US" altLang="zh-CN" smtClean="0"/>
              <a:t>.jar</a:t>
            </a:r>
            <a:r>
              <a:rPr lang="zh-CN" altLang="en-US" smtClean="0"/>
              <a:t>文件）中进行逆向工程。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Rot="1" noChangeArrowheads="1"/>
          </p:cNvSpPr>
          <p:nvPr>
            <p:ph type="body" idx="1"/>
          </p:nvPr>
        </p:nvSpPr>
        <p:spPr/>
        <p:txBody>
          <a:bodyPr/>
          <a:lstStyle/>
          <a:p>
            <a:pPr marL="609600" indent="-609600" eaLnBrk="1" hangingPunct="1"/>
            <a:r>
              <a:rPr lang="zh-CN" altLang="en-US" smtClean="0"/>
              <a:t>逆向工程的过程： </a:t>
            </a:r>
          </a:p>
          <a:p>
            <a:pPr marL="609600" indent="-609600" eaLnBrk="1" hangingPunct="1">
              <a:buFont typeface="Wingdings" pitchFamily="2" charset="2"/>
              <a:buAutoNum type="circleNumDbPlain"/>
            </a:pPr>
            <a:r>
              <a:rPr lang="zh-CN" altLang="en-US" smtClean="0"/>
              <a:t>设置或检查</a:t>
            </a:r>
            <a:r>
              <a:rPr lang="en-US" altLang="zh-CN" smtClean="0"/>
              <a:t>CLASSPATH</a:t>
            </a:r>
            <a:r>
              <a:rPr lang="zh-CN" altLang="en-US" smtClean="0"/>
              <a:t>环境变量。</a:t>
            </a:r>
          </a:p>
          <a:p>
            <a:pPr marL="609600" indent="-609600" eaLnBrk="1" hangingPunct="1">
              <a:buFont typeface="Wingdings" pitchFamily="2" charset="2"/>
              <a:buAutoNum type="circleNumDbPlain"/>
            </a:pPr>
            <a:r>
              <a:rPr lang="zh-CN" altLang="en-US" smtClean="0"/>
              <a:t>启动逆向工程。</a:t>
            </a:r>
          </a:p>
          <a:p>
            <a:pPr marL="609600" indent="-609600" eaLnBrk="1" hangingPunct="1">
              <a:buFont typeface="Wingdings" pitchFamily="2" charset="2"/>
              <a:buAutoNum type="circleNumDbPlain"/>
            </a:pPr>
            <a:r>
              <a:rPr lang="zh-CN" altLang="en-US" smtClean="0"/>
              <a:t>创建和修改类图和组件图。</a:t>
            </a:r>
          </a:p>
          <a:p>
            <a:pPr marL="609600" indent="-609600" eaLnBrk="1" hangingPunct="1">
              <a:buFont typeface="Wingdings" pitchFamily="2" charset="2"/>
              <a:buAutoNum type="circleNumDbPlain"/>
            </a:pPr>
            <a:r>
              <a:rPr lang="zh-CN" altLang="en-US" smtClean="0"/>
              <a:t>浏览和扩展源文件。</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Rose </a:t>
            </a:r>
            <a:r>
              <a:rPr lang="zh-CN" altLang="en-US" smtClean="0"/>
              <a:t>双向工程举例</a:t>
            </a:r>
          </a:p>
        </p:txBody>
      </p:sp>
      <p:sp>
        <p:nvSpPr>
          <p:cNvPr id="10243" name="Rectangle 3"/>
          <p:cNvSpPr>
            <a:spLocks noGrp="1" noRot="1" noChangeArrowheads="1"/>
          </p:cNvSpPr>
          <p:nvPr>
            <p:ph type="body" idx="1"/>
          </p:nvPr>
        </p:nvSpPr>
        <p:spPr/>
        <p:txBody>
          <a:bodyPr/>
          <a:lstStyle/>
          <a:p>
            <a:pPr eaLnBrk="1" hangingPunct="1"/>
            <a:r>
              <a:rPr lang="zh-CN" altLang="en-US" smtClean="0"/>
              <a:t>例如有以下类图：</a:t>
            </a:r>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781300"/>
            <a:ext cx="8027987"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Rot="1" noChangeArrowheads="1"/>
          </p:cNvSpPr>
          <p:nvPr>
            <p:ph type="body" idx="1"/>
          </p:nvPr>
        </p:nvSpPr>
        <p:spPr/>
        <p:txBody>
          <a:bodyPr/>
          <a:lstStyle/>
          <a:p>
            <a:pPr marL="609600" indent="-609600" eaLnBrk="1" hangingPunct="1"/>
            <a:r>
              <a:rPr lang="zh-CN" altLang="en-US" smtClean="0"/>
              <a:t>类</a:t>
            </a:r>
            <a:r>
              <a:rPr lang="en-US" altLang="zh-CN" smtClean="0"/>
              <a:t>Student</a:t>
            </a:r>
            <a:r>
              <a:rPr lang="zh-CN" altLang="en-US" smtClean="0"/>
              <a:t>和类</a:t>
            </a:r>
            <a:r>
              <a:rPr lang="en-US" altLang="zh-CN" smtClean="0"/>
              <a:t>Course</a:t>
            </a:r>
            <a:r>
              <a:rPr lang="zh-CN" altLang="en-US" smtClean="0"/>
              <a:t>之间是什么关系？并用文字性语言描述该类图表达意思。</a:t>
            </a:r>
          </a:p>
          <a:p>
            <a:pPr marL="609600" indent="-609600" eaLnBrk="1" hangingPunct="1"/>
            <a:r>
              <a:rPr lang="zh-CN" altLang="en-US" smtClean="0"/>
              <a:t>关联关系</a:t>
            </a:r>
          </a:p>
          <a:p>
            <a:pPr marL="609600" indent="-609600" eaLnBrk="1" hangingPunct="1"/>
            <a:r>
              <a:rPr lang="zh-CN" altLang="en-US" smtClean="0"/>
              <a:t>该图描述的是：学生和课程之间的选择关系，一个学生可以选择多门课程，一门课程可以被多个学生所选择。</a:t>
            </a:r>
          </a:p>
        </p:txBody>
      </p:sp>
    </p:spTree>
  </p:cSld>
  <p:clrMapOvr>
    <a:masterClrMapping/>
  </p:clrMapOvr>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CDESIGNN</Template>
  <TotalTime>49</TotalTime>
  <Words>826</Words>
  <Application>Microsoft Office PowerPoint</Application>
  <PresentationFormat>全屏显示(4:3)</PresentationFormat>
  <Paragraphs>54</Paragraphs>
  <Slides>10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Arial</vt:lpstr>
      <vt:lpstr>宋体</vt:lpstr>
      <vt:lpstr>Wingdings</vt:lpstr>
      <vt:lpstr>Wingdings 2</vt:lpstr>
      <vt:lpstr>黑体</vt:lpstr>
      <vt:lpstr>吉祥如意</vt:lpstr>
      <vt:lpstr>PowerPoint 演示文稿</vt:lpstr>
      <vt:lpstr>7.1  双向工程介绍</vt:lpstr>
      <vt:lpstr>7.2  Java代码生成</vt:lpstr>
      <vt:lpstr> “Code Generation”详解</vt:lpstr>
      <vt:lpstr>代码生成的步骤</vt:lpstr>
      <vt:lpstr>7.3  逆向工程</vt:lpstr>
      <vt:lpstr>PowerPoint 演示文稿</vt:lpstr>
      <vt:lpstr>Rose 双向工程举例</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Administrator</cp:lastModifiedBy>
  <cp:revision>33</cp:revision>
  <dcterms:created xsi:type="dcterms:W3CDTF">2008-03-07T13:07:48Z</dcterms:created>
  <dcterms:modified xsi:type="dcterms:W3CDTF">2016-09-29T04:17:23Z</dcterms:modified>
</cp:coreProperties>
</file>