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0C0C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5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46F31-FE5C-4752-AC18-E042EAD98404}" type="datetimeFigureOut">
              <a:rPr lang="en-US" smtClean="0"/>
              <a:t>04-Sep-15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F2E503-4526-4A43-A367-34CFD1A0B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774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E503-4526-4A43-A367-34CFD1A0B5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71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A6AC6-247F-47FD-A5C5-8C131F4BE9BD}" type="datetime1">
              <a:rPr lang="en-US" smtClean="0"/>
              <a:t>04-Sep-15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DAD4-B10E-4601-8161-EB6472F5B0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7646-A70D-44EC-868A-4616778662AF}" type="datetime1">
              <a:rPr lang="en-US" smtClean="0"/>
              <a:t>04-Sep-15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DAD4-B10E-4601-8161-EB6472F5B0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4739F-AC49-45EA-BBFD-A037C648848E}" type="datetime1">
              <a:rPr lang="en-US" smtClean="0"/>
              <a:t>04-Sep-15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DAD4-B10E-4601-8161-EB6472F5B0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FF21-C81E-4E2E-B960-F4BB246DF90B}" type="datetime1">
              <a:rPr lang="en-US" smtClean="0"/>
              <a:t>04-Sep-15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DAD4-B10E-4601-8161-EB6472F5B0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7CC1-DF5B-4EDB-8C0B-7A73DE5B1DEA}" type="datetime1">
              <a:rPr lang="en-US" smtClean="0"/>
              <a:t>04-Sep-15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DAD4-B10E-4601-8161-EB6472F5B0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ABF4-4A97-46D9-8918-494B6FD2FB50}" type="datetime1">
              <a:rPr lang="en-US" smtClean="0"/>
              <a:t>04-Sep-15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DAD4-B10E-4601-8161-EB6472F5B0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04B10-9567-48CD-895E-D62CD765CBD3}" type="datetime1">
              <a:rPr lang="en-US" smtClean="0"/>
              <a:t>04-Sep-15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DAD4-B10E-4601-8161-EB6472F5B0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53138-BBD8-4B75-BABD-3B6A2D4E2BCC}" type="datetime1">
              <a:rPr lang="en-US" smtClean="0"/>
              <a:t>04-Sep-15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DAD4-B10E-4601-8161-EB6472F5B0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D32D3-BE0F-4F85-BDCA-347FF66B35ED}" type="datetime1">
              <a:rPr lang="en-US" smtClean="0"/>
              <a:t>04-Sep-15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DAD4-B10E-4601-8161-EB6472F5B0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15571-0698-4840-AA85-607C4838ADB4}" type="datetime1">
              <a:rPr lang="en-US" smtClean="0"/>
              <a:t>04-Sep-15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DAD4-B10E-4601-8161-EB6472F5B0D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481AC-3634-4061-B301-4884104A1903}" type="datetime1">
              <a:rPr lang="en-US" smtClean="0"/>
              <a:t>04-Sep-15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8DDAD4-B10E-4601-8161-EB6472F5B0D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88DDAD4-B10E-4601-8161-EB6472F5B0D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27668F6-A768-4B88-A165-5BCFE9FB4B78}" type="datetime1">
              <a:rPr lang="en-US" smtClean="0"/>
              <a:t>04-Sep-15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124200" y="4495800"/>
            <a:ext cx="6461760" cy="1066800"/>
          </a:xfr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2800" dirty="0" smtClean="0">
                <a:solidFill>
                  <a:srgbClr val="0E0C0C"/>
                </a:solidFill>
                <a:latin typeface="Gabriola" pitchFamily="82" charset="0"/>
                <a:cs typeface="Adobe Naskh Medium" pitchFamily="50" charset="-78"/>
              </a:rPr>
              <a:t>(Ifc Code Checker)</a:t>
            </a:r>
            <a:endParaRPr lang="en-US" sz="2800" dirty="0">
              <a:solidFill>
                <a:srgbClr val="0E0C0C"/>
              </a:solidFill>
              <a:latin typeface="Gabriola" pitchFamily="82" charset="0"/>
              <a:cs typeface="Adobe Naskh Medium" pitchFamily="50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DAD4-B10E-4601-8161-EB6472F5B0DD}" type="slidenum">
              <a:rPr lang="en-US" smtClean="0"/>
              <a:t>1</a:t>
            </a:fld>
            <a:endParaRPr lang="en-US"/>
          </a:p>
        </p:txBody>
      </p:sp>
      <p:pic>
        <p:nvPicPr>
          <p:cNvPr id="4099" name="Picture 3" descr="C:\Users\Sarab\Downloads\4630494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828541"/>
            <a:ext cx="6370750" cy="4550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733800" y="6502726"/>
            <a:ext cx="563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Eras Light ITC" pitchFamily="34" charset="0"/>
              </a:rPr>
              <a:t>Presented By : Sarabjot Singh and Rahul Kumar Nanda</a:t>
            </a:r>
            <a:endParaRPr lang="en-US" sz="1600" dirty="0">
              <a:latin typeface="Eras Light IT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98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30000">
        <p14:vortex dir="r"/>
      </p:transition>
    </mc:Choice>
    <mc:Fallback xmlns="">
      <p:transition spd="slow" advClick="0" advTm="3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 To Scrutinizer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Scrutinizer (</a:t>
            </a:r>
            <a:r>
              <a:rPr lang="en-US" b="1" dirty="0"/>
              <a:t>IFC code checker) </a:t>
            </a:r>
            <a:r>
              <a:rPr lang="en-US" dirty="0"/>
              <a:t>is a</a:t>
            </a:r>
            <a:r>
              <a:rPr lang="en-US" dirty="0" smtClean="0"/>
              <a:t> software</a:t>
            </a:r>
            <a:r>
              <a:rPr lang="en-US" dirty="0"/>
              <a:t> for checking the </a:t>
            </a:r>
            <a:r>
              <a:rPr lang="en-US" dirty="0" smtClean="0"/>
              <a:t>building`s  </a:t>
            </a:r>
            <a:r>
              <a:rPr lang="en-US" dirty="0"/>
              <a:t>material, strength, load </a:t>
            </a:r>
            <a:r>
              <a:rPr lang="en-US" dirty="0" smtClean="0"/>
              <a:t>etc.</a:t>
            </a:r>
          </a:p>
          <a:p>
            <a:endParaRPr lang="en-US" dirty="0" smtClean="0"/>
          </a:p>
          <a:p>
            <a:r>
              <a:rPr lang="en-US" smtClean="0"/>
              <a:t>An </a:t>
            </a:r>
            <a:r>
              <a:rPr lang="en-US" smtClean="0"/>
              <a:t>Indian </a:t>
            </a:r>
            <a:r>
              <a:rPr lang="en-US" dirty="0" smtClean="0"/>
              <a:t>IFC Code </a:t>
            </a:r>
            <a:r>
              <a:rPr lang="en-US" dirty="0"/>
              <a:t>Compliance </a:t>
            </a:r>
            <a:r>
              <a:rPr lang="en-US" dirty="0" smtClean="0"/>
              <a:t>checker.</a:t>
            </a:r>
          </a:p>
          <a:p>
            <a:endParaRPr lang="en-US" dirty="0" smtClean="0"/>
          </a:p>
          <a:p>
            <a:r>
              <a:rPr lang="en-US" dirty="0" smtClean="0"/>
              <a:t>It works on BIM </a:t>
            </a:r>
            <a:r>
              <a:rPr lang="en-US" dirty="0" smtClean="0"/>
              <a:t>technology.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Sharing of work is made possible by IFC (Industry Foundation Classes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DAD4-B10E-4601-8161-EB6472F5B0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390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lvl="0" indent="-457200">
              <a:buFont typeface="+mj-lt"/>
              <a:buAutoNum type="arabicPeriod"/>
            </a:pPr>
            <a:r>
              <a:rPr lang="en-US" dirty="0"/>
              <a:t>To parse the Industry foundation classes (Ifc) in both .Ifc and .ifcXML format</a:t>
            </a:r>
            <a:r>
              <a:rPr lang="en-US" dirty="0" smtClean="0"/>
              <a:t>.</a:t>
            </a:r>
          </a:p>
          <a:p>
            <a:pPr marL="571500" lvl="0" indent="-457200">
              <a:buFont typeface="+mj-lt"/>
              <a:buAutoNum type="arabicPeriod"/>
            </a:pPr>
            <a:endParaRPr lang="en-US" dirty="0"/>
          </a:p>
          <a:p>
            <a:pPr marL="571500" lvl="0" indent="-457200">
              <a:buFont typeface="+mj-lt"/>
              <a:buAutoNum type="arabicPeriod"/>
            </a:pPr>
            <a:r>
              <a:rPr lang="en-US" dirty="0"/>
              <a:t>To develop the 3d visualization of </a:t>
            </a:r>
            <a:r>
              <a:rPr lang="en-US" dirty="0" err="1"/>
              <a:t>ifc</a:t>
            </a:r>
            <a:r>
              <a:rPr lang="en-US" dirty="0"/>
              <a:t> file</a:t>
            </a:r>
            <a:r>
              <a:rPr lang="en-US" dirty="0" smtClean="0"/>
              <a:t>.</a:t>
            </a:r>
          </a:p>
          <a:p>
            <a:pPr marL="571500" lvl="0" indent="-457200">
              <a:buFont typeface="+mj-lt"/>
              <a:buAutoNum type="arabicPeriod"/>
            </a:pPr>
            <a:endParaRPr lang="en-US" dirty="0"/>
          </a:p>
          <a:p>
            <a:pPr marL="571500" lvl="0" indent="-457200">
              <a:buFont typeface="+mj-lt"/>
              <a:buAutoNum type="arabicPeriod"/>
            </a:pPr>
            <a:r>
              <a:rPr lang="en-US" dirty="0"/>
              <a:t>To develop a software which can be used as code checker for building as per Indian standard code</a:t>
            </a:r>
            <a:r>
              <a:rPr lang="en-US" dirty="0" smtClean="0"/>
              <a:t>.</a:t>
            </a:r>
          </a:p>
          <a:p>
            <a:pPr marL="571500" lvl="0" indent="-457200">
              <a:buFont typeface="+mj-lt"/>
              <a:buAutoNum type="arabicPeriod"/>
            </a:pPr>
            <a:endParaRPr lang="en-US" dirty="0"/>
          </a:p>
          <a:p>
            <a:pPr marL="571500" lvl="0" indent="-457200">
              <a:buFont typeface="+mj-lt"/>
              <a:buAutoNum type="arabicPeriod"/>
            </a:pPr>
            <a:r>
              <a:rPr lang="en-US" dirty="0"/>
              <a:t>The software should be capable of checking load analysis on buildings according to standard Indian building codes.</a:t>
            </a:r>
          </a:p>
          <a:p>
            <a:pPr marL="5715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DAD4-B10E-4601-8161-EB6472F5B0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6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Loading(with filter of .</a:t>
            </a:r>
            <a:r>
              <a:rPr lang="en-US" dirty="0" err="1" smtClean="0"/>
              <a:t>ifc</a:t>
            </a:r>
            <a:r>
              <a:rPr lang="en-US" dirty="0" smtClean="0"/>
              <a:t> and .ifcXML)</a:t>
            </a:r>
          </a:p>
          <a:p>
            <a:r>
              <a:rPr lang="en-US" dirty="0" smtClean="0"/>
              <a:t>Parsing(</a:t>
            </a:r>
            <a:r>
              <a:rPr lang="en-US" dirty="0" err="1" smtClean="0"/>
              <a:t>DOM,Sax,Stax</a:t>
            </a:r>
            <a:r>
              <a:rPr lang="en-US" dirty="0" smtClean="0"/>
              <a:t>)</a:t>
            </a:r>
          </a:p>
          <a:p>
            <a:r>
              <a:rPr lang="en-US" dirty="0" smtClean="0"/>
              <a:t>Checking</a:t>
            </a:r>
          </a:p>
          <a:p>
            <a:r>
              <a:rPr lang="en-US" dirty="0" smtClean="0"/>
              <a:t>Execution</a:t>
            </a:r>
          </a:p>
          <a:p>
            <a:r>
              <a:rPr lang="en-US" dirty="0" smtClean="0"/>
              <a:t>Reporting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DAD4-B10E-4601-8161-EB6472F5B0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80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A </a:t>
            </a:r>
            <a:r>
              <a:rPr lang="en-US" dirty="0"/>
              <a:t>model will be prepared using 3D CAD software like ArchiCAD, Revit etc.</a:t>
            </a:r>
          </a:p>
          <a:p>
            <a:pPr lvl="0"/>
            <a:r>
              <a:rPr lang="en-US" dirty="0"/>
              <a:t>The model will be exported into desired Ifc format.</a:t>
            </a:r>
          </a:p>
          <a:p>
            <a:pPr lvl="0"/>
            <a:r>
              <a:rPr lang="en-US" dirty="0"/>
              <a:t>A database will be prepared for the rules which will be representing Clauses of </a:t>
            </a:r>
            <a:r>
              <a:rPr lang="en-US" dirty="0" smtClean="0"/>
              <a:t>IS Codes</a:t>
            </a:r>
            <a:endParaRPr lang="en-US" dirty="0"/>
          </a:p>
          <a:p>
            <a:pPr lvl="0"/>
            <a:r>
              <a:rPr lang="en-US" dirty="0"/>
              <a:t>A Software Engine will be developed which will check the BIM model for the rules </a:t>
            </a:r>
            <a:r>
              <a:rPr lang="en-US" dirty="0" smtClean="0"/>
              <a:t>/ Clauses </a:t>
            </a:r>
            <a:r>
              <a:rPr lang="en-US" dirty="0"/>
              <a:t>of IS Code.</a:t>
            </a:r>
          </a:p>
          <a:p>
            <a:pPr lvl="0"/>
            <a:r>
              <a:rPr lang="en-US" dirty="0"/>
              <a:t>Software will present a report whether the acceptance of all Clauses are met or not.</a:t>
            </a:r>
          </a:p>
          <a:p>
            <a:pPr lvl="0"/>
            <a:r>
              <a:rPr lang="en-US" dirty="0"/>
              <a:t>It will give the list of </a:t>
            </a:r>
            <a:r>
              <a:rPr lang="en-US" dirty="0" smtClean="0"/>
              <a:t>non compliance </a:t>
            </a:r>
            <a:r>
              <a:rPr lang="en-US" dirty="0"/>
              <a:t>rules, in case model fail to satisfy all rules </a:t>
            </a:r>
            <a:r>
              <a:rPr lang="en-US" dirty="0" smtClean="0"/>
              <a:t>/ clauses.</a:t>
            </a:r>
          </a:p>
          <a:p>
            <a:pPr lvl="0"/>
            <a:r>
              <a:rPr lang="en-US" dirty="0" smtClean="0"/>
              <a:t>Above </a:t>
            </a:r>
            <a:r>
              <a:rPr lang="en-US" dirty="0"/>
              <a:t>mentioned software will be tested and performance study will be done on a </a:t>
            </a:r>
            <a:r>
              <a:rPr lang="en-US" dirty="0" smtClean="0"/>
              <a:t>few test </a:t>
            </a:r>
            <a:r>
              <a:rPr lang="en-US" dirty="0"/>
              <a:t>case prepared.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DAD4-B10E-4601-8161-EB6472F5B0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6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Flow Diagrams(DFD)</a:t>
            </a:r>
            <a:endParaRPr lang="en-US" dirty="0"/>
          </a:p>
        </p:txBody>
      </p:sp>
      <p:sp>
        <p:nvSpPr>
          <p:cNvPr id="1034" name="Slide Number Placeholder 10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DAD4-B10E-4601-8161-EB6472F5B0DD}" type="slidenum">
              <a:rPr lang="en-US" smtClean="0"/>
              <a:t>6</a:t>
            </a:fld>
            <a:endParaRPr lang="en-US"/>
          </a:p>
        </p:txBody>
      </p:sp>
      <p:grpSp>
        <p:nvGrpSpPr>
          <p:cNvPr id="4" name="Group 6"/>
          <p:cNvGrpSpPr>
            <a:grpSpLocks noChangeAspect="1"/>
          </p:cNvGrpSpPr>
          <p:nvPr/>
        </p:nvGrpSpPr>
        <p:grpSpPr bwMode="auto">
          <a:xfrm>
            <a:off x="1219200" y="1354138"/>
            <a:ext cx="5911851" cy="5046662"/>
            <a:chOff x="768" y="853"/>
            <a:chExt cx="3724" cy="3179"/>
          </a:xfrm>
        </p:grpSpPr>
        <p:sp>
          <p:nvSpPr>
            <p:cNvPr id="5" name="AutoShape 5"/>
            <p:cNvSpPr>
              <a:spLocks noChangeAspect="1" noChangeArrowheads="1" noTextEdit="1"/>
            </p:cNvSpPr>
            <p:nvPr/>
          </p:nvSpPr>
          <p:spPr bwMode="auto">
            <a:xfrm>
              <a:off x="768" y="853"/>
              <a:ext cx="3661" cy="3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4427" y="3864"/>
              <a:ext cx="65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Freeform 8"/>
            <p:cNvSpPr>
              <a:spLocks noEditPoints="1"/>
            </p:cNvSpPr>
            <p:nvPr/>
          </p:nvSpPr>
          <p:spPr bwMode="auto">
            <a:xfrm>
              <a:off x="1846" y="969"/>
              <a:ext cx="1587" cy="390"/>
            </a:xfrm>
            <a:custGeom>
              <a:avLst/>
              <a:gdLst>
                <a:gd name="T0" fmla="*/ 2 w 1291"/>
                <a:gd name="T1" fmla="*/ 56 h 390"/>
                <a:gd name="T2" fmla="*/ 8 w 1291"/>
                <a:gd name="T3" fmla="*/ 37 h 390"/>
                <a:gd name="T4" fmla="*/ 20 w 1291"/>
                <a:gd name="T5" fmla="*/ 21 h 390"/>
                <a:gd name="T6" fmla="*/ 36 w 1291"/>
                <a:gd name="T7" fmla="*/ 8 h 390"/>
                <a:gd name="T8" fmla="*/ 56 w 1291"/>
                <a:gd name="T9" fmla="*/ 1 h 390"/>
                <a:gd name="T10" fmla="*/ 1221 w 1291"/>
                <a:gd name="T11" fmla="*/ 0 h 390"/>
                <a:gd name="T12" fmla="*/ 1241 w 1291"/>
                <a:gd name="T13" fmla="*/ 3 h 390"/>
                <a:gd name="T14" fmla="*/ 1259 w 1291"/>
                <a:gd name="T15" fmla="*/ 12 h 390"/>
                <a:gd name="T16" fmla="*/ 1274 w 1291"/>
                <a:gd name="T17" fmla="*/ 25 h 390"/>
                <a:gd name="T18" fmla="*/ 1285 w 1291"/>
                <a:gd name="T19" fmla="*/ 42 h 390"/>
                <a:gd name="T20" fmla="*/ 1290 w 1291"/>
                <a:gd name="T21" fmla="*/ 62 h 390"/>
                <a:gd name="T22" fmla="*/ 1290 w 1291"/>
                <a:gd name="T23" fmla="*/ 326 h 390"/>
                <a:gd name="T24" fmla="*/ 1285 w 1291"/>
                <a:gd name="T25" fmla="*/ 346 h 390"/>
                <a:gd name="T26" fmla="*/ 1275 w 1291"/>
                <a:gd name="T27" fmla="*/ 364 h 390"/>
                <a:gd name="T28" fmla="*/ 1260 w 1291"/>
                <a:gd name="T29" fmla="*/ 377 h 390"/>
                <a:gd name="T30" fmla="*/ 1242 w 1291"/>
                <a:gd name="T31" fmla="*/ 386 h 390"/>
                <a:gd name="T32" fmla="*/ 1221 w 1291"/>
                <a:gd name="T33" fmla="*/ 390 h 390"/>
                <a:gd name="T34" fmla="*/ 56 w 1291"/>
                <a:gd name="T35" fmla="*/ 388 h 390"/>
                <a:gd name="T36" fmla="*/ 37 w 1291"/>
                <a:gd name="T37" fmla="*/ 381 h 390"/>
                <a:gd name="T38" fmla="*/ 21 w 1291"/>
                <a:gd name="T39" fmla="*/ 369 h 390"/>
                <a:gd name="T40" fmla="*/ 9 w 1291"/>
                <a:gd name="T41" fmla="*/ 353 h 390"/>
                <a:gd name="T42" fmla="*/ 2 w 1291"/>
                <a:gd name="T43" fmla="*/ 334 h 390"/>
                <a:gd name="T44" fmla="*/ 0 w 1291"/>
                <a:gd name="T45" fmla="*/ 70 h 390"/>
                <a:gd name="T46" fmla="*/ 16 w 1291"/>
                <a:gd name="T47" fmla="*/ 330 h 390"/>
                <a:gd name="T48" fmla="*/ 22 w 1291"/>
                <a:gd name="T49" fmla="*/ 345 h 390"/>
                <a:gd name="T50" fmla="*/ 31 w 1291"/>
                <a:gd name="T51" fmla="*/ 358 h 390"/>
                <a:gd name="T52" fmla="*/ 44 w 1291"/>
                <a:gd name="T53" fmla="*/ 367 h 390"/>
                <a:gd name="T54" fmla="*/ 59 w 1291"/>
                <a:gd name="T55" fmla="*/ 373 h 390"/>
                <a:gd name="T56" fmla="*/ 1220 w 1291"/>
                <a:gd name="T57" fmla="*/ 374 h 390"/>
                <a:gd name="T58" fmla="*/ 1236 w 1291"/>
                <a:gd name="T59" fmla="*/ 372 h 390"/>
                <a:gd name="T60" fmla="*/ 1251 w 1291"/>
                <a:gd name="T61" fmla="*/ 365 h 390"/>
                <a:gd name="T62" fmla="*/ 1262 w 1291"/>
                <a:gd name="T63" fmla="*/ 355 h 390"/>
                <a:gd name="T64" fmla="*/ 1271 w 1291"/>
                <a:gd name="T65" fmla="*/ 341 h 390"/>
                <a:gd name="T66" fmla="*/ 1275 w 1291"/>
                <a:gd name="T67" fmla="*/ 325 h 390"/>
                <a:gd name="T68" fmla="*/ 1275 w 1291"/>
                <a:gd name="T69" fmla="*/ 65 h 390"/>
                <a:gd name="T70" fmla="*/ 1271 w 1291"/>
                <a:gd name="T71" fmla="*/ 49 h 390"/>
                <a:gd name="T72" fmla="*/ 1263 w 1291"/>
                <a:gd name="T73" fmla="*/ 35 h 390"/>
                <a:gd name="T74" fmla="*/ 1251 w 1291"/>
                <a:gd name="T75" fmla="*/ 25 h 390"/>
                <a:gd name="T76" fmla="*/ 1237 w 1291"/>
                <a:gd name="T77" fmla="*/ 18 h 390"/>
                <a:gd name="T78" fmla="*/ 1221 w 1291"/>
                <a:gd name="T79" fmla="*/ 15 h 390"/>
                <a:gd name="T80" fmla="*/ 59 w 1291"/>
                <a:gd name="T81" fmla="*/ 16 h 390"/>
                <a:gd name="T82" fmla="*/ 44 w 1291"/>
                <a:gd name="T83" fmla="*/ 22 h 390"/>
                <a:gd name="T84" fmla="*/ 32 w 1291"/>
                <a:gd name="T85" fmla="*/ 31 h 390"/>
                <a:gd name="T86" fmla="*/ 22 w 1291"/>
                <a:gd name="T87" fmla="*/ 44 h 390"/>
                <a:gd name="T88" fmla="*/ 17 w 1291"/>
                <a:gd name="T89" fmla="*/ 59 h 390"/>
                <a:gd name="T90" fmla="*/ 16 w 1291"/>
                <a:gd name="T91" fmla="*/ 319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91" h="390">
                  <a:moveTo>
                    <a:pt x="0" y="70"/>
                  </a:moveTo>
                  <a:lnTo>
                    <a:pt x="0" y="63"/>
                  </a:lnTo>
                  <a:lnTo>
                    <a:pt x="2" y="56"/>
                  </a:lnTo>
                  <a:lnTo>
                    <a:pt x="3" y="49"/>
                  </a:lnTo>
                  <a:lnTo>
                    <a:pt x="6" y="43"/>
                  </a:lnTo>
                  <a:lnTo>
                    <a:pt x="8" y="37"/>
                  </a:lnTo>
                  <a:lnTo>
                    <a:pt x="12" y="31"/>
                  </a:lnTo>
                  <a:lnTo>
                    <a:pt x="16" y="26"/>
                  </a:lnTo>
                  <a:lnTo>
                    <a:pt x="20" y="21"/>
                  </a:lnTo>
                  <a:lnTo>
                    <a:pt x="25" y="16"/>
                  </a:lnTo>
                  <a:lnTo>
                    <a:pt x="31" y="12"/>
                  </a:lnTo>
                  <a:lnTo>
                    <a:pt x="36" y="8"/>
                  </a:lnTo>
                  <a:lnTo>
                    <a:pt x="43" y="5"/>
                  </a:lnTo>
                  <a:lnTo>
                    <a:pt x="49" y="3"/>
                  </a:lnTo>
                  <a:lnTo>
                    <a:pt x="56" y="1"/>
                  </a:lnTo>
                  <a:lnTo>
                    <a:pt x="63" y="0"/>
                  </a:lnTo>
                  <a:lnTo>
                    <a:pt x="70" y="0"/>
                  </a:lnTo>
                  <a:lnTo>
                    <a:pt x="1221" y="0"/>
                  </a:lnTo>
                  <a:lnTo>
                    <a:pt x="1227" y="0"/>
                  </a:lnTo>
                  <a:lnTo>
                    <a:pt x="1234" y="1"/>
                  </a:lnTo>
                  <a:lnTo>
                    <a:pt x="1241" y="3"/>
                  </a:lnTo>
                  <a:lnTo>
                    <a:pt x="1248" y="5"/>
                  </a:lnTo>
                  <a:lnTo>
                    <a:pt x="1254" y="8"/>
                  </a:lnTo>
                  <a:lnTo>
                    <a:pt x="1259" y="12"/>
                  </a:lnTo>
                  <a:lnTo>
                    <a:pt x="1265" y="16"/>
                  </a:lnTo>
                  <a:lnTo>
                    <a:pt x="1270" y="20"/>
                  </a:lnTo>
                  <a:lnTo>
                    <a:pt x="1274" y="25"/>
                  </a:lnTo>
                  <a:lnTo>
                    <a:pt x="1278" y="30"/>
                  </a:lnTo>
                  <a:lnTo>
                    <a:pt x="1282" y="36"/>
                  </a:lnTo>
                  <a:lnTo>
                    <a:pt x="1285" y="42"/>
                  </a:lnTo>
                  <a:lnTo>
                    <a:pt x="1287" y="49"/>
                  </a:lnTo>
                  <a:lnTo>
                    <a:pt x="1289" y="55"/>
                  </a:lnTo>
                  <a:lnTo>
                    <a:pt x="1290" y="62"/>
                  </a:lnTo>
                  <a:lnTo>
                    <a:pt x="1291" y="69"/>
                  </a:lnTo>
                  <a:lnTo>
                    <a:pt x="1291" y="319"/>
                  </a:lnTo>
                  <a:lnTo>
                    <a:pt x="1290" y="326"/>
                  </a:lnTo>
                  <a:lnTo>
                    <a:pt x="1289" y="333"/>
                  </a:lnTo>
                  <a:lnTo>
                    <a:pt x="1287" y="340"/>
                  </a:lnTo>
                  <a:lnTo>
                    <a:pt x="1285" y="346"/>
                  </a:lnTo>
                  <a:lnTo>
                    <a:pt x="1282" y="353"/>
                  </a:lnTo>
                  <a:lnTo>
                    <a:pt x="1279" y="358"/>
                  </a:lnTo>
                  <a:lnTo>
                    <a:pt x="1275" y="364"/>
                  </a:lnTo>
                  <a:lnTo>
                    <a:pt x="1270" y="369"/>
                  </a:lnTo>
                  <a:lnTo>
                    <a:pt x="1265" y="373"/>
                  </a:lnTo>
                  <a:lnTo>
                    <a:pt x="1260" y="377"/>
                  </a:lnTo>
                  <a:lnTo>
                    <a:pt x="1254" y="381"/>
                  </a:lnTo>
                  <a:lnTo>
                    <a:pt x="1248" y="384"/>
                  </a:lnTo>
                  <a:lnTo>
                    <a:pt x="1242" y="386"/>
                  </a:lnTo>
                  <a:lnTo>
                    <a:pt x="1235" y="388"/>
                  </a:lnTo>
                  <a:lnTo>
                    <a:pt x="1228" y="389"/>
                  </a:lnTo>
                  <a:lnTo>
                    <a:pt x="1221" y="390"/>
                  </a:lnTo>
                  <a:lnTo>
                    <a:pt x="70" y="390"/>
                  </a:lnTo>
                  <a:lnTo>
                    <a:pt x="63" y="389"/>
                  </a:lnTo>
                  <a:lnTo>
                    <a:pt x="56" y="388"/>
                  </a:lnTo>
                  <a:lnTo>
                    <a:pt x="50" y="386"/>
                  </a:lnTo>
                  <a:lnTo>
                    <a:pt x="43" y="384"/>
                  </a:lnTo>
                  <a:lnTo>
                    <a:pt x="37" y="381"/>
                  </a:lnTo>
                  <a:lnTo>
                    <a:pt x="31" y="378"/>
                  </a:lnTo>
                  <a:lnTo>
                    <a:pt x="26" y="374"/>
                  </a:lnTo>
                  <a:lnTo>
                    <a:pt x="21" y="369"/>
                  </a:lnTo>
                  <a:lnTo>
                    <a:pt x="16" y="364"/>
                  </a:lnTo>
                  <a:lnTo>
                    <a:pt x="12" y="359"/>
                  </a:lnTo>
                  <a:lnTo>
                    <a:pt x="9" y="353"/>
                  </a:lnTo>
                  <a:lnTo>
                    <a:pt x="6" y="347"/>
                  </a:lnTo>
                  <a:lnTo>
                    <a:pt x="3" y="341"/>
                  </a:lnTo>
                  <a:lnTo>
                    <a:pt x="2" y="334"/>
                  </a:lnTo>
                  <a:lnTo>
                    <a:pt x="1" y="327"/>
                  </a:lnTo>
                  <a:lnTo>
                    <a:pt x="0" y="320"/>
                  </a:lnTo>
                  <a:lnTo>
                    <a:pt x="0" y="70"/>
                  </a:lnTo>
                  <a:close/>
                  <a:moveTo>
                    <a:pt x="16" y="319"/>
                  </a:moveTo>
                  <a:lnTo>
                    <a:pt x="16" y="325"/>
                  </a:lnTo>
                  <a:lnTo>
                    <a:pt x="16" y="330"/>
                  </a:lnTo>
                  <a:lnTo>
                    <a:pt x="18" y="335"/>
                  </a:lnTo>
                  <a:lnTo>
                    <a:pt x="20" y="340"/>
                  </a:lnTo>
                  <a:lnTo>
                    <a:pt x="22" y="345"/>
                  </a:lnTo>
                  <a:lnTo>
                    <a:pt x="25" y="350"/>
                  </a:lnTo>
                  <a:lnTo>
                    <a:pt x="28" y="354"/>
                  </a:lnTo>
                  <a:lnTo>
                    <a:pt x="31" y="358"/>
                  </a:lnTo>
                  <a:lnTo>
                    <a:pt x="35" y="361"/>
                  </a:lnTo>
                  <a:lnTo>
                    <a:pt x="39" y="365"/>
                  </a:lnTo>
                  <a:lnTo>
                    <a:pt x="44" y="367"/>
                  </a:lnTo>
                  <a:lnTo>
                    <a:pt x="49" y="370"/>
                  </a:lnTo>
                  <a:lnTo>
                    <a:pt x="53" y="372"/>
                  </a:lnTo>
                  <a:lnTo>
                    <a:pt x="59" y="373"/>
                  </a:lnTo>
                  <a:lnTo>
                    <a:pt x="64" y="374"/>
                  </a:lnTo>
                  <a:lnTo>
                    <a:pt x="70" y="374"/>
                  </a:lnTo>
                  <a:lnTo>
                    <a:pt x="1220" y="374"/>
                  </a:lnTo>
                  <a:lnTo>
                    <a:pt x="1226" y="374"/>
                  </a:lnTo>
                  <a:lnTo>
                    <a:pt x="1231" y="373"/>
                  </a:lnTo>
                  <a:lnTo>
                    <a:pt x="1236" y="372"/>
                  </a:lnTo>
                  <a:lnTo>
                    <a:pt x="1242" y="370"/>
                  </a:lnTo>
                  <a:lnTo>
                    <a:pt x="1246" y="368"/>
                  </a:lnTo>
                  <a:lnTo>
                    <a:pt x="1251" y="365"/>
                  </a:lnTo>
                  <a:lnTo>
                    <a:pt x="1255" y="362"/>
                  </a:lnTo>
                  <a:lnTo>
                    <a:pt x="1259" y="358"/>
                  </a:lnTo>
                  <a:lnTo>
                    <a:pt x="1262" y="355"/>
                  </a:lnTo>
                  <a:lnTo>
                    <a:pt x="1266" y="350"/>
                  </a:lnTo>
                  <a:lnTo>
                    <a:pt x="1268" y="346"/>
                  </a:lnTo>
                  <a:lnTo>
                    <a:pt x="1271" y="341"/>
                  </a:lnTo>
                  <a:lnTo>
                    <a:pt x="1273" y="336"/>
                  </a:lnTo>
                  <a:lnTo>
                    <a:pt x="1274" y="331"/>
                  </a:lnTo>
                  <a:lnTo>
                    <a:pt x="1275" y="325"/>
                  </a:lnTo>
                  <a:lnTo>
                    <a:pt x="1275" y="319"/>
                  </a:lnTo>
                  <a:lnTo>
                    <a:pt x="1275" y="70"/>
                  </a:lnTo>
                  <a:lnTo>
                    <a:pt x="1275" y="65"/>
                  </a:lnTo>
                  <a:lnTo>
                    <a:pt x="1274" y="59"/>
                  </a:lnTo>
                  <a:lnTo>
                    <a:pt x="1273" y="54"/>
                  </a:lnTo>
                  <a:lnTo>
                    <a:pt x="1271" y="49"/>
                  </a:lnTo>
                  <a:lnTo>
                    <a:pt x="1269" y="44"/>
                  </a:lnTo>
                  <a:lnTo>
                    <a:pt x="1266" y="40"/>
                  </a:lnTo>
                  <a:lnTo>
                    <a:pt x="1263" y="35"/>
                  </a:lnTo>
                  <a:lnTo>
                    <a:pt x="1259" y="31"/>
                  </a:lnTo>
                  <a:lnTo>
                    <a:pt x="1256" y="28"/>
                  </a:lnTo>
                  <a:lnTo>
                    <a:pt x="1251" y="25"/>
                  </a:lnTo>
                  <a:lnTo>
                    <a:pt x="1247" y="22"/>
                  </a:lnTo>
                  <a:lnTo>
                    <a:pt x="1242" y="20"/>
                  </a:lnTo>
                  <a:lnTo>
                    <a:pt x="1237" y="18"/>
                  </a:lnTo>
                  <a:lnTo>
                    <a:pt x="1232" y="16"/>
                  </a:lnTo>
                  <a:lnTo>
                    <a:pt x="1227" y="16"/>
                  </a:lnTo>
                  <a:lnTo>
                    <a:pt x="1221" y="15"/>
                  </a:lnTo>
                  <a:lnTo>
                    <a:pt x="71" y="15"/>
                  </a:lnTo>
                  <a:lnTo>
                    <a:pt x="65" y="15"/>
                  </a:lnTo>
                  <a:lnTo>
                    <a:pt x="59" y="16"/>
                  </a:lnTo>
                  <a:lnTo>
                    <a:pt x="54" y="18"/>
                  </a:lnTo>
                  <a:lnTo>
                    <a:pt x="49" y="19"/>
                  </a:lnTo>
                  <a:lnTo>
                    <a:pt x="44" y="22"/>
                  </a:lnTo>
                  <a:lnTo>
                    <a:pt x="40" y="24"/>
                  </a:lnTo>
                  <a:lnTo>
                    <a:pt x="36" y="27"/>
                  </a:lnTo>
                  <a:lnTo>
                    <a:pt x="32" y="31"/>
                  </a:lnTo>
                  <a:lnTo>
                    <a:pt x="28" y="35"/>
                  </a:lnTo>
                  <a:lnTo>
                    <a:pt x="25" y="39"/>
                  </a:lnTo>
                  <a:lnTo>
                    <a:pt x="22" y="44"/>
                  </a:lnTo>
                  <a:lnTo>
                    <a:pt x="20" y="48"/>
                  </a:lnTo>
                  <a:lnTo>
                    <a:pt x="18" y="53"/>
                  </a:lnTo>
                  <a:lnTo>
                    <a:pt x="17" y="59"/>
                  </a:lnTo>
                  <a:lnTo>
                    <a:pt x="16" y="64"/>
                  </a:lnTo>
                  <a:lnTo>
                    <a:pt x="16" y="70"/>
                  </a:lnTo>
                  <a:lnTo>
                    <a:pt x="16" y="319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2280" y="1033"/>
              <a:ext cx="195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Indu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2434" y="1033"/>
              <a:ext cx="92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st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2491" y="1033"/>
              <a:ext cx="548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ry Foundation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2320" y="1143"/>
              <a:ext cx="264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Classe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2541" y="1143"/>
              <a:ext cx="6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2574" y="1143"/>
              <a:ext cx="621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(.</a:t>
              </a:r>
              <a:r>
                <a:rPr lang="en-US" sz="1100" dirty="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rPr>
                <a:t>I</a:t>
              </a: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fc</a:t>
              </a:r>
              <a:r>
                <a:rPr lang="en-US" sz="1100" dirty="0" smtClean="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rPr>
                <a:t>/</a:t>
              </a: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.ifcXML)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2899" y="1143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2927" y="1143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Freeform 18"/>
            <p:cNvSpPr>
              <a:spLocks noEditPoints="1"/>
            </p:cNvSpPr>
            <p:nvPr/>
          </p:nvSpPr>
          <p:spPr bwMode="auto">
            <a:xfrm>
              <a:off x="2592" y="1351"/>
              <a:ext cx="62" cy="503"/>
            </a:xfrm>
            <a:custGeom>
              <a:avLst/>
              <a:gdLst>
                <a:gd name="T0" fmla="*/ 240 w 543"/>
                <a:gd name="T1" fmla="*/ 0 h 4368"/>
                <a:gd name="T2" fmla="*/ 238 w 543"/>
                <a:gd name="T3" fmla="*/ 4301 h 4368"/>
                <a:gd name="T4" fmla="*/ 305 w 543"/>
                <a:gd name="T5" fmla="*/ 4301 h 4368"/>
                <a:gd name="T6" fmla="*/ 307 w 543"/>
                <a:gd name="T7" fmla="*/ 0 h 4368"/>
                <a:gd name="T8" fmla="*/ 240 w 543"/>
                <a:gd name="T9" fmla="*/ 0 h 4368"/>
                <a:gd name="T10" fmla="*/ 10 w 543"/>
                <a:gd name="T11" fmla="*/ 3918 h 4368"/>
                <a:gd name="T12" fmla="*/ 272 w 543"/>
                <a:gd name="T13" fmla="*/ 4368 h 4368"/>
                <a:gd name="T14" fmla="*/ 534 w 543"/>
                <a:gd name="T15" fmla="*/ 3918 h 4368"/>
                <a:gd name="T16" fmla="*/ 522 w 543"/>
                <a:gd name="T17" fmla="*/ 3873 h 4368"/>
                <a:gd name="T18" fmla="*/ 476 w 543"/>
                <a:gd name="T19" fmla="*/ 3885 h 4368"/>
                <a:gd name="T20" fmla="*/ 243 w 543"/>
                <a:gd name="T21" fmla="*/ 4285 h 4368"/>
                <a:gd name="T22" fmla="*/ 300 w 543"/>
                <a:gd name="T23" fmla="*/ 4285 h 4368"/>
                <a:gd name="T24" fmla="*/ 67 w 543"/>
                <a:gd name="T25" fmla="*/ 3884 h 4368"/>
                <a:gd name="T26" fmla="*/ 22 w 543"/>
                <a:gd name="T27" fmla="*/ 3872 h 4368"/>
                <a:gd name="T28" fmla="*/ 10 w 543"/>
                <a:gd name="T29" fmla="*/ 3918 h 4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3" h="4368">
                  <a:moveTo>
                    <a:pt x="240" y="0"/>
                  </a:moveTo>
                  <a:lnTo>
                    <a:pt x="238" y="4301"/>
                  </a:lnTo>
                  <a:lnTo>
                    <a:pt x="305" y="4301"/>
                  </a:lnTo>
                  <a:lnTo>
                    <a:pt x="307" y="0"/>
                  </a:lnTo>
                  <a:lnTo>
                    <a:pt x="240" y="0"/>
                  </a:lnTo>
                  <a:close/>
                  <a:moveTo>
                    <a:pt x="10" y="3918"/>
                  </a:moveTo>
                  <a:lnTo>
                    <a:pt x="272" y="4368"/>
                  </a:lnTo>
                  <a:lnTo>
                    <a:pt x="534" y="3918"/>
                  </a:lnTo>
                  <a:cubicBezTo>
                    <a:pt x="543" y="3902"/>
                    <a:pt x="538" y="3882"/>
                    <a:pt x="522" y="3873"/>
                  </a:cubicBezTo>
                  <a:cubicBezTo>
                    <a:pt x="506" y="3863"/>
                    <a:pt x="486" y="3869"/>
                    <a:pt x="476" y="3885"/>
                  </a:cubicBezTo>
                  <a:lnTo>
                    <a:pt x="243" y="4285"/>
                  </a:lnTo>
                  <a:lnTo>
                    <a:pt x="300" y="4285"/>
                  </a:lnTo>
                  <a:lnTo>
                    <a:pt x="67" y="3884"/>
                  </a:lnTo>
                  <a:cubicBezTo>
                    <a:pt x="58" y="3869"/>
                    <a:pt x="38" y="3863"/>
                    <a:pt x="22" y="3872"/>
                  </a:cubicBezTo>
                  <a:cubicBezTo>
                    <a:pt x="6" y="3882"/>
                    <a:pt x="0" y="3902"/>
                    <a:pt x="10" y="3918"/>
                  </a:cubicBezTo>
                  <a:close/>
                </a:path>
              </a:pathLst>
            </a:custGeom>
            <a:solidFill>
              <a:srgbClr val="4A7EBB"/>
            </a:solidFill>
            <a:ln w="0" cap="flat">
              <a:solidFill>
                <a:srgbClr val="4A7E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9"/>
            <p:cNvSpPr>
              <a:spLocks noEditPoints="1"/>
            </p:cNvSpPr>
            <p:nvPr/>
          </p:nvSpPr>
          <p:spPr bwMode="auto">
            <a:xfrm>
              <a:off x="1856" y="1846"/>
              <a:ext cx="1482" cy="607"/>
            </a:xfrm>
            <a:custGeom>
              <a:avLst/>
              <a:gdLst>
                <a:gd name="T0" fmla="*/ 35 w 12885"/>
                <a:gd name="T1" fmla="*/ 2355 h 5261"/>
                <a:gd name="T2" fmla="*/ 210 w 12885"/>
                <a:gd name="T3" fmla="*/ 1957 h 5261"/>
                <a:gd name="T4" fmla="*/ 521 w 12885"/>
                <a:gd name="T5" fmla="*/ 1587 h 5261"/>
                <a:gd name="T6" fmla="*/ 953 w 12885"/>
                <a:gd name="T7" fmla="*/ 1248 h 5261"/>
                <a:gd name="T8" fmla="*/ 1908 w 12885"/>
                <a:gd name="T9" fmla="*/ 758 h 5261"/>
                <a:gd name="T10" fmla="*/ 3388 w 12885"/>
                <a:gd name="T11" fmla="*/ 313 h 5261"/>
                <a:gd name="T12" fmla="*/ 5151 w 12885"/>
                <a:gd name="T13" fmla="*/ 53 h 5261"/>
                <a:gd name="T14" fmla="*/ 7096 w 12885"/>
                <a:gd name="T15" fmla="*/ 15 h 5261"/>
                <a:gd name="T16" fmla="*/ 8935 w 12885"/>
                <a:gd name="T17" fmla="*/ 205 h 5261"/>
                <a:gd name="T18" fmla="*/ 10519 w 12885"/>
                <a:gd name="T19" fmla="*/ 591 h 5261"/>
                <a:gd name="T20" fmla="*/ 11762 w 12885"/>
                <a:gd name="T21" fmla="*/ 1141 h 5261"/>
                <a:gd name="T22" fmla="*/ 12232 w 12885"/>
                <a:gd name="T23" fmla="*/ 1469 h 5261"/>
                <a:gd name="T24" fmla="*/ 12584 w 12885"/>
                <a:gd name="T25" fmla="*/ 1828 h 5261"/>
                <a:gd name="T26" fmla="*/ 12807 w 12885"/>
                <a:gd name="T27" fmla="*/ 2216 h 5261"/>
                <a:gd name="T28" fmla="*/ 12885 w 12885"/>
                <a:gd name="T29" fmla="*/ 2630 h 5261"/>
                <a:gd name="T30" fmla="*/ 12808 w 12885"/>
                <a:gd name="T31" fmla="*/ 3045 h 5261"/>
                <a:gd name="T32" fmla="*/ 12586 w 12885"/>
                <a:gd name="T33" fmla="*/ 3433 h 5261"/>
                <a:gd name="T34" fmla="*/ 12233 w 12885"/>
                <a:gd name="T35" fmla="*/ 3794 h 5261"/>
                <a:gd name="T36" fmla="*/ 11764 w 12885"/>
                <a:gd name="T37" fmla="*/ 4122 h 5261"/>
                <a:gd name="T38" fmla="*/ 10520 w 12885"/>
                <a:gd name="T39" fmla="*/ 4672 h 5261"/>
                <a:gd name="T40" fmla="*/ 8936 w 12885"/>
                <a:gd name="T41" fmla="*/ 5059 h 5261"/>
                <a:gd name="T42" fmla="*/ 7097 w 12885"/>
                <a:gd name="T43" fmla="*/ 5248 h 5261"/>
                <a:gd name="T44" fmla="*/ 5153 w 12885"/>
                <a:gd name="T45" fmla="*/ 5209 h 5261"/>
                <a:gd name="T46" fmla="*/ 3390 w 12885"/>
                <a:gd name="T47" fmla="*/ 4951 h 5261"/>
                <a:gd name="T48" fmla="*/ 1911 w 12885"/>
                <a:gd name="T49" fmla="*/ 4507 h 5261"/>
                <a:gd name="T50" fmla="*/ 954 w 12885"/>
                <a:gd name="T51" fmla="*/ 4017 h 5261"/>
                <a:gd name="T52" fmla="*/ 523 w 12885"/>
                <a:gd name="T53" fmla="*/ 3679 h 5261"/>
                <a:gd name="T54" fmla="*/ 212 w 12885"/>
                <a:gd name="T55" fmla="*/ 3310 h 5261"/>
                <a:gd name="T56" fmla="*/ 36 w 12885"/>
                <a:gd name="T57" fmla="*/ 2912 h 5261"/>
                <a:gd name="T58" fmla="*/ 134 w 12885"/>
                <a:gd name="T59" fmla="*/ 2632 h 5261"/>
                <a:gd name="T60" fmla="*/ 151 w 12885"/>
                <a:gd name="T61" fmla="*/ 2814 h 5261"/>
                <a:gd name="T62" fmla="*/ 287 w 12885"/>
                <a:gd name="T63" fmla="*/ 3176 h 5261"/>
                <a:gd name="T64" fmla="*/ 556 w 12885"/>
                <a:gd name="T65" fmla="*/ 3524 h 5261"/>
                <a:gd name="T66" fmla="*/ 949 w 12885"/>
                <a:gd name="T67" fmla="*/ 3852 h 5261"/>
                <a:gd name="T68" fmla="*/ 1749 w 12885"/>
                <a:gd name="T69" fmla="*/ 4294 h 5261"/>
                <a:gd name="T70" fmla="*/ 3151 w 12885"/>
                <a:gd name="T71" fmla="*/ 4759 h 5261"/>
                <a:gd name="T72" fmla="*/ 4855 w 12885"/>
                <a:gd name="T73" fmla="*/ 5048 h 5261"/>
                <a:gd name="T74" fmla="*/ 6768 w 12885"/>
                <a:gd name="T75" fmla="*/ 5124 h 5261"/>
                <a:gd name="T76" fmla="*/ 8624 w 12885"/>
                <a:gd name="T77" fmla="*/ 4973 h 5261"/>
                <a:gd name="T78" fmla="*/ 10237 w 12885"/>
                <a:gd name="T79" fmla="*/ 4622 h 5261"/>
                <a:gd name="T80" fmla="*/ 11519 w 12885"/>
                <a:gd name="T81" fmla="*/ 4107 h 5261"/>
                <a:gd name="T82" fmla="*/ 12079 w 12885"/>
                <a:gd name="T83" fmla="*/ 3747 h 5261"/>
                <a:gd name="T84" fmla="*/ 12432 w 12885"/>
                <a:gd name="T85" fmla="*/ 3412 h 5261"/>
                <a:gd name="T86" fmla="*/ 12657 w 12885"/>
                <a:gd name="T87" fmla="*/ 3060 h 5261"/>
                <a:gd name="T88" fmla="*/ 12750 w 12885"/>
                <a:gd name="T89" fmla="*/ 2696 h 5261"/>
                <a:gd name="T90" fmla="*/ 12704 w 12885"/>
                <a:gd name="T91" fmla="*/ 2327 h 5261"/>
                <a:gd name="T92" fmla="*/ 12523 w 12885"/>
                <a:gd name="T93" fmla="*/ 1970 h 5261"/>
                <a:gd name="T94" fmla="*/ 12212 w 12885"/>
                <a:gd name="T95" fmla="*/ 1628 h 5261"/>
                <a:gd name="T96" fmla="*/ 11779 w 12885"/>
                <a:gd name="T97" fmla="*/ 1307 h 5261"/>
                <a:gd name="T98" fmla="*/ 10708 w 12885"/>
                <a:gd name="T99" fmla="*/ 798 h 5261"/>
                <a:gd name="T100" fmla="*/ 9195 w 12885"/>
                <a:gd name="T101" fmla="*/ 387 h 5261"/>
                <a:gd name="T102" fmla="*/ 7410 w 12885"/>
                <a:gd name="T103" fmla="*/ 165 h 5261"/>
                <a:gd name="T104" fmla="*/ 5475 w 12885"/>
                <a:gd name="T105" fmla="*/ 163 h 5261"/>
                <a:gd name="T106" fmla="*/ 3691 w 12885"/>
                <a:gd name="T107" fmla="*/ 386 h 5261"/>
                <a:gd name="T108" fmla="*/ 2179 w 12885"/>
                <a:gd name="T109" fmla="*/ 797 h 5261"/>
                <a:gd name="T110" fmla="*/ 1108 w 12885"/>
                <a:gd name="T111" fmla="*/ 1307 h 5261"/>
                <a:gd name="T112" fmla="*/ 675 w 12885"/>
                <a:gd name="T113" fmla="*/ 1626 h 5261"/>
                <a:gd name="T114" fmla="*/ 364 w 12885"/>
                <a:gd name="T115" fmla="*/ 1968 h 5261"/>
                <a:gd name="T116" fmla="*/ 182 w 12885"/>
                <a:gd name="T117" fmla="*/ 2323 h 5261"/>
                <a:gd name="T118" fmla="*/ 66 w 12885"/>
                <a:gd name="T119" fmla="*/ 2699 h 5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885" h="5261">
                  <a:moveTo>
                    <a:pt x="134" y="2632"/>
                  </a:moveTo>
                  <a:lnTo>
                    <a:pt x="0" y="2630"/>
                  </a:lnTo>
                  <a:lnTo>
                    <a:pt x="2" y="2564"/>
                  </a:lnTo>
                  <a:lnTo>
                    <a:pt x="9" y="2493"/>
                  </a:lnTo>
                  <a:lnTo>
                    <a:pt x="20" y="2425"/>
                  </a:lnTo>
                  <a:lnTo>
                    <a:pt x="35" y="2355"/>
                  </a:lnTo>
                  <a:lnTo>
                    <a:pt x="54" y="2288"/>
                  </a:lnTo>
                  <a:lnTo>
                    <a:pt x="78" y="2219"/>
                  </a:lnTo>
                  <a:lnTo>
                    <a:pt x="105" y="2153"/>
                  </a:lnTo>
                  <a:lnTo>
                    <a:pt x="136" y="2087"/>
                  </a:lnTo>
                  <a:lnTo>
                    <a:pt x="172" y="2021"/>
                  </a:lnTo>
                  <a:lnTo>
                    <a:pt x="210" y="1957"/>
                  </a:lnTo>
                  <a:lnTo>
                    <a:pt x="254" y="1893"/>
                  </a:lnTo>
                  <a:lnTo>
                    <a:pt x="300" y="1830"/>
                  </a:lnTo>
                  <a:lnTo>
                    <a:pt x="350" y="1768"/>
                  </a:lnTo>
                  <a:lnTo>
                    <a:pt x="404" y="1707"/>
                  </a:lnTo>
                  <a:lnTo>
                    <a:pt x="460" y="1646"/>
                  </a:lnTo>
                  <a:lnTo>
                    <a:pt x="521" y="1587"/>
                  </a:lnTo>
                  <a:lnTo>
                    <a:pt x="585" y="1528"/>
                  </a:lnTo>
                  <a:lnTo>
                    <a:pt x="652" y="1470"/>
                  </a:lnTo>
                  <a:lnTo>
                    <a:pt x="722" y="1413"/>
                  </a:lnTo>
                  <a:lnTo>
                    <a:pt x="796" y="1357"/>
                  </a:lnTo>
                  <a:lnTo>
                    <a:pt x="872" y="1302"/>
                  </a:lnTo>
                  <a:lnTo>
                    <a:pt x="953" y="1248"/>
                  </a:lnTo>
                  <a:lnTo>
                    <a:pt x="1035" y="1194"/>
                  </a:lnTo>
                  <a:lnTo>
                    <a:pt x="1121" y="1142"/>
                  </a:lnTo>
                  <a:lnTo>
                    <a:pt x="1301" y="1040"/>
                  </a:lnTo>
                  <a:lnTo>
                    <a:pt x="1493" y="942"/>
                  </a:lnTo>
                  <a:lnTo>
                    <a:pt x="1695" y="848"/>
                  </a:lnTo>
                  <a:lnTo>
                    <a:pt x="1908" y="758"/>
                  </a:lnTo>
                  <a:lnTo>
                    <a:pt x="2132" y="672"/>
                  </a:lnTo>
                  <a:lnTo>
                    <a:pt x="2365" y="591"/>
                  </a:lnTo>
                  <a:lnTo>
                    <a:pt x="2607" y="514"/>
                  </a:lnTo>
                  <a:lnTo>
                    <a:pt x="2859" y="442"/>
                  </a:lnTo>
                  <a:lnTo>
                    <a:pt x="3119" y="375"/>
                  </a:lnTo>
                  <a:lnTo>
                    <a:pt x="3388" y="313"/>
                  </a:lnTo>
                  <a:lnTo>
                    <a:pt x="3665" y="256"/>
                  </a:lnTo>
                  <a:lnTo>
                    <a:pt x="3949" y="204"/>
                  </a:lnTo>
                  <a:lnTo>
                    <a:pt x="4240" y="158"/>
                  </a:lnTo>
                  <a:lnTo>
                    <a:pt x="4537" y="117"/>
                  </a:lnTo>
                  <a:lnTo>
                    <a:pt x="4841" y="82"/>
                  </a:lnTo>
                  <a:lnTo>
                    <a:pt x="5151" y="53"/>
                  </a:lnTo>
                  <a:lnTo>
                    <a:pt x="5466" y="30"/>
                  </a:lnTo>
                  <a:lnTo>
                    <a:pt x="5786" y="14"/>
                  </a:lnTo>
                  <a:lnTo>
                    <a:pt x="6111" y="4"/>
                  </a:lnTo>
                  <a:lnTo>
                    <a:pt x="6440" y="0"/>
                  </a:lnTo>
                  <a:lnTo>
                    <a:pt x="6772" y="6"/>
                  </a:lnTo>
                  <a:lnTo>
                    <a:pt x="7096" y="15"/>
                  </a:lnTo>
                  <a:lnTo>
                    <a:pt x="7417" y="32"/>
                  </a:lnTo>
                  <a:lnTo>
                    <a:pt x="7732" y="54"/>
                  </a:lnTo>
                  <a:lnTo>
                    <a:pt x="8042" y="83"/>
                  </a:lnTo>
                  <a:lnTo>
                    <a:pt x="8346" y="118"/>
                  </a:lnTo>
                  <a:lnTo>
                    <a:pt x="8644" y="158"/>
                  </a:lnTo>
                  <a:lnTo>
                    <a:pt x="8935" y="205"/>
                  </a:lnTo>
                  <a:lnTo>
                    <a:pt x="9219" y="256"/>
                  </a:lnTo>
                  <a:lnTo>
                    <a:pt x="9495" y="313"/>
                  </a:lnTo>
                  <a:lnTo>
                    <a:pt x="9763" y="375"/>
                  </a:lnTo>
                  <a:lnTo>
                    <a:pt x="10024" y="442"/>
                  </a:lnTo>
                  <a:lnTo>
                    <a:pt x="10276" y="514"/>
                  </a:lnTo>
                  <a:lnTo>
                    <a:pt x="10519" y="591"/>
                  </a:lnTo>
                  <a:lnTo>
                    <a:pt x="10751" y="672"/>
                  </a:lnTo>
                  <a:lnTo>
                    <a:pt x="10975" y="757"/>
                  </a:lnTo>
                  <a:lnTo>
                    <a:pt x="11188" y="847"/>
                  </a:lnTo>
                  <a:lnTo>
                    <a:pt x="11391" y="941"/>
                  </a:lnTo>
                  <a:lnTo>
                    <a:pt x="11582" y="1039"/>
                  </a:lnTo>
                  <a:lnTo>
                    <a:pt x="11762" y="1141"/>
                  </a:lnTo>
                  <a:lnTo>
                    <a:pt x="11849" y="1194"/>
                  </a:lnTo>
                  <a:lnTo>
                    <a:pt x="11932" y="1247"/>
                  </a:lnTo>
                  <a:lnTo>
                    <a:pt x="12011" y="1301"/>
                  </a:lnTo>
                  <a:lnTo>
                    <a:pt x="12088" y="1356"/>
                  </a:lnTo>
                  <a:lnTo>
                    <a:pt x="12161" y="1412"/>
                  </a:lnTo>
                  <a:lnTo>
                    <a:pt x="12232" y="1469"/>
                  </a:lnTo>
                  <a:lnTo>
                    <a:pt x="12298" y="1526"/>
                  </a:lnTo>
                  <a:lnTo>
                    <a:pt x="12363" y="1585"/>
                  </a:lnTo>
                  <a:lnTo>
                    <a:pt x="12423" y="1644"/>
                  </a:lnTo>
                  <a:lnTo>
                    <a:pt x="12480" y="1705"/>
                  </a:lnTo>
                  <a:lnTo>
                    <a:pt x="12534" y="1766"/>
                  </a:lnTo>
                  <a:lnTo>
                    <a:pt x="12584" y="1828"/>
                  </a:lnTo>
                  <a:lnTo>
                    <a:pt x="12630" y="1891"/>
                  </a:lnTo>
                  <a:lnTo>
                    <a:pt x="12673" y="1954"/>
                  </a:lnTo>
                  <a:lnTo>
                    <a:pt x="12712" y="2018"/>
                  </a:lnTo>
                  <a:lnTo>
                    <a:pt x="12748" y="2084"/>
                  </a:lnTo>
                  <a:lnTo>
                    <a:pt x="12779" y="2149"/>
                  </a:lnTo>
                  <a:lnTo>
                    <a:pt x="12807" y="2216"/>
                  </a:lnTo>
                  <a:lnTo>
                    <a:pt x="12830" y="2284"/>
                  </a:lnTo>
                  <a:lnTo>
                    <a:pt x="12850" y="2352"/>
                  </a:lnTo>
                  <a:lnTo>
                    <a:pt x="12865" y="2420"/>
                  </a:lnTo>
                  <a:lnTo>
                    <a:pt x="12876" y="2489"/>
                  </a:lnTo>
                  <a:lnTo>
                    <a:pt x="12882" y="2559"/>
                  </a:lnTo>
                  <a:lnTo>
                    <a:pt x="12885" y="2630"/>
                  </a:lnTo>
                  <a:lnTo>
                    <a:pt x="12883" y="2699"/>
                  </a:lnTo>
                  <a:lnTo>
                    <a:pt x="12876" y="2770"/>
                  </a:lnTo>
                  <a:lnTo>
                    <a:pt x="12866" y="2839"/>
                  </a:lnTo>
                  <a:lnTo>
                    <a:pt x="12851" y="2908"/>
                  </a:lnTo>
                  <a:lnTo>
                    <a:pt x="12832" y="2976"/>
                  </a:lnTo>
                  <a:lnTo>
                    <a:pt x="12808" y="3045"/>
                  </a:lnTo>
                  <a:lnTo>
                    <a:pt x="12781" y="3111"/>
                  </a:lnTo>
                  <a:lnTo>
                    <a:pt x="12749" y="3177"/>
                  </a:lnTo>
                  <a:lnTo>
                    <a:pt x="12714" y="3243"/>
                  </a:lnTo>
                  <a:lnTo>
                    <a:pt x="12675" y="3307"/>
                  </a:lnTo>
                  <a:lnTo>
                    <a:pt x="12632" y="3371"/>
                  </a:lnTo>
                  <a:lnTo>
                    <a:pt x="12586" y="3433"/>
                  </a:lnTo>
                  <a:lnTo>
                    <a:pt x="12535" y="3496"/>
                  </a:lnTo>
                  <a:lnTo>
                    <a:pt x="12481" y="3557"/>
                  </a:lnTo>
                  <a:lnTo>
                    <a:pt x="12425" y="3618"/>
                  </a:lnTo>
                  <a:lnTo>
                    <a:pt x="12364" y="3677"/>
                  </a:lnTo>
                  <a:lnTo>
                    <a:pt x="12301" y="3736"/>
                  </a:lnTo>
                  <a:lnTo>
                    <a:pt x="12233" y="3794"/>
                  </a:lnTo>
                  <a:lnTo>
                    <a:pt x="12163" y="3851"/>
                  </a:lnTo>
                  <a:lnTo>
                    <a:pt x="12089" y="3907"/>
                  </a:lnTo>
                  <a:lnTo>
                    <a:pt x="12012" y="3962"/>
                  </a:lnTo>
                  <a:lnTo>
                    <a:pt x="11933" y="4016"/>
                  </a:lnTo>
                  <a:lnTo>
                    <a:pt x="11850" y="4070"/>
                  </a:lnTo>
                  <a:lnTo>
                    <a:pt x="11764" y="4122"/>
                  </a:lnTo>
                  <a:lnTo>
                    <a:pt x="11585" y="4223"/>
                  </a:lnTo>
                  <a:lnTo>
                    <a:pt x="11393" y="4322"/>
                  </a:lnTo>
                  <a:lnTo>
                    <a:pt x="11190" y="4415"/>
                  </a:lnTo>
                  <a:lnTo>
                    <a:pt x="10977" y="4505"/>
                  </a:lnTo>
                  <a:lnTo>
                    <a:pt x="10753" y="4591"/>
                  </a:lnTo>
                  <a:lnTo>
                    <a:pt x="10520" y="4672"/>
                  </a:lnTo>
                  <a:lnTo>
                    <a:pt x="10277" y="4749"/>
                  </a:lnTo>
                  <a:lnTo>
                    <a:pt x="10025" y="4821"/>
                  </a:lnTo>
                  <a:lnTo>
                    <a:pt x="9765" y="4888"/>
                  </a:lnTo>
                  <a:lnTo>
                    <a:pt x="9496" y="4950"/>
                  </a:lnTo>
                  <a:lnTo>
                    <a:pt x="9220" y="5007"/>
                  </a:lnTo>
                  <a:lnTo>
                    <a:pt x="8936" y="5059"/>
                  </a:lnTo>
                  <a:lnTo>
                    <a:pt x="8645" y="5105"/>
                  </a:lnTo>
                  <a:lnTo>
                    <a:pt x="8347" y="5146"/>
                  </a:lnTo>
                  <a:lnTo>
                    <a:pt x="8043" y="5180"/>
                  </a:lnTo>
                  <a:lnTo>
                    <a:pt x="7733" y="5209"/>
                  </a:lnTo>
                  <a:lnTo>
                    <a:pt x="7418" y="5231"/>
                  </a:lnTo>
                  <a:lnTo>
                    <a:pt x="7097" y="5248"/>
                  </a:lnTo>
                  <a:lnTo>
                    <a:pt x="6772" y="5258"/>
                  </a:lnTo>
                  <a:lnTo>
                    <a:pt x="6442" y="5261"/>
                  </a:lnTo>
                  <a:lnTo>
                    <a:pt x="6114" y="5258"/>
                  </a:lnTo>
                  <a:lnTo>
                    <a:pt x="5789" y="5249"/>
                  </a:lnTo>
                  <a:lnTo>
                    <a:pt x="5468" y="5232"/>
                  </a:lnTo>
                  <a:lnTo>
                    <a:pt x="5153" y="5209"/>
                  </a:lnTo>
                  <a:lnTo>
                    <a:pt x="4843" y="5181"/>
                  </a:lnTo>
                  <a:lnTo>
                    <a:pt x="4539" y="5146"/>
                  </a:lnTo>
                  <a:lnTo>
                    <a:pt x="4241" y="5106"/>
                  </a:lnTo>
                  <a:lnTo>
                    <a:pt x="3951" y="5059"/>
                  </a:lnTo>
                  <a:lnTo>
                    <a:pt x="3667" y="5008"/>
                  </a:lnTo>
                  <a:lnTo>
                    <a:pt x="3390" y="4951"/>
                  </a:lnTo>
                  <a:lnTo>
                    <a:pt x="3122" y="4889"/>
                  </a:lnTo>
                  <a:lnTo>
                    <a:pt x="2861" y="4822"/>
                  </a:lnTo>
                  <a:lnTo>
                    <a:pt x="2610" y="4750"/>
                  </a:lnTo>
                  <a:lnTo>
                    <a:pt x="2367" y="4673"/>
                  </a:lnTo>
                  <a:lnTo>
                    <a:pt x="2134" y="4592"/>
                  </a:lnTo>
                  <a:lnTo>
                    <a:pt x="1911" y="4507"/>
                  </a:lnTo>
                  <a:lnTo>
                    <a:pt x="1698" y="4417"/>
                  </a:lnTo>
                  <a:lnTo>
                    <a:pt x="1495" y="4323"/>
                  </a:lnTo>
                  <a:lnTo>
                    <a:pt x="1303" y="4225"/>
                  </a:lnTo>
                  <a:lnTo>
                    <a:pt x="1123" y="4123"/>
                  </a:lnTo>
                  <a:lnTo>
                    <a:pt x="1037" y="4070"/>
                  </a:lnTo>
                  <a:lnTo>
                    <a:pt x="954" y="4017"/>
                  </a:lnTo>
                  <a:lnTo>
                    <a:pt x="874" y="3963"/>
                  </a:lnTo>
                  <a:lnTo>
                    <a:pt x="798" y="3908"/>
                  </a:lnTo>
                  <a:lnTo>
                    <a:pt x="724" y="3851"/>
                  </a:lnTo>
                  <a:lnTo>
                    <a:pt x="654" y="3795"/>
                  </a:lnTo>
                  <a:lnTo>
                    <a:pt x="586" y="3737"/>
                  </a:lnTo>
                  <a:lnTo>
                    <a:pt x="523" y="3679"/>
                  </a:lnTo>
                  <a:lnTo>
                    <a:pt x="462" y="3619"/>
                  </a:lnTo>
                  <a:lnTo>
                    <a:pt x="405" y="3559"/>
                  </a:lnTo>
                  <a:lnTo>
                    <a:pt x="352" y="3498"/>
                  </a:lnTo>
                  <a:lnTo>
                    <a:pt x="302" y="3436"/>
                  </a:lnTo>
                  <a:lnTo>
                    <a:pt x="255" y="3373"/>
                  </a:lnTo>
                  <a:lnTo>
                    <a:pt x="212" y="3310"/>
                  </a:lnTo>
                  <a:lnTo>
                    <a:pt x="173" y="3245"/>
                  </a:lnTo>
                  <a:lnTo>
                    <a:pt x="138" y="3180"/>
                  </a:lnTo>
                  <a:lnTo>
                    <a:pt x="106" y="3114"/>
                  </a:lnTo>
                  <a:lnTo>
                    <a:pt x="79" y="3047"/>
                  </a:lnTo>
                  <a:lnTo>
                    <a:pt x="55" y="2980"/>
                  </a:lnTo>
                  <a:lnTo>
                    <a:pt x="36" y="2912"/>
                  </a:lnTo>
                  <a:lnTo>
                    <a:pt x="20" y="2843"/>
                  </a:lnTo>
                  <a:lnTo>
                    <a:pt x="9" y="2774"/>
                  </a:lnTo>
                  <a:lnTo>
                    <a:pt x="3" y="2704"/>
                  </a:lnTo>
                  <a:lnTo>
                    <a:pt x="0" y="2633"/>
                  </a:lnTo>
                  <a:lnTo>
                    <a:pt x="134" y="2631"/>
                  </a:lnTo>
                  <a:lnTo>
                    <a:pt x="134" y="2632"/>
                  </a:lnTo>
                  <a:close/>
                  <a:moveTo>
                    <a:pt x="0" y="2631"/>
                  </a:moveTo>
                  <a:cubicBezTo>
                    <a:pt x="0" y="2595"/>
                    <a:pt x="30" y="2565"/>
                    <a:pt x="66" y="2565"/>
                  </a:cubicBezTo>
                  <a:cubicBezTo>
                    <a:pt x="102" y="2564"/>
                    <a:pt x="133" y="2593"/>
                    <a:pt x="134" y="2629"/>
                  </a:cubicBezTo>
                  <a:lnTo>
                    <a:pt x="135" y="2692"/>
                  </a:lnTo>
                  <a:lnTo>
                    <a:pt x="141" y="2753"/>
                  </a:lnTo>
                  <a:lnTo>
                    <a:pt x="151" y="2814"/>
                  </a:lnTo>
                  <a:lnTo>
                    <a:pt x="164" y="2876"/>
                  </a:lnTo>
                  <a:lnTo>
                    <a:pt x="181" y="2936"/>
                  </a:lnTo>
                  <a:lnTo>
                    <a:pt x="202" y="2997"/>
                  </a:lnTo>
                  <a:lnTo>
                    <a:pt x="227" y="3057"/>
                  </a:lnTo>
                  <a:lnTo>
                    <a:pt x="255" y="3117"/>
                  </a:lnTo>
                  <a:lnTo>
                    <a:pt x="287" y="3176"/>
                  </a:lnTo>
                  <a:lnTo>
                    <a:pt x="323" y="3235"/>
                  </a:lnTo>
                  <a:lnTo>
                    <a:pt x="363" y="3294"/>
                  </a:lnTo>
                  <a:lnTo>
                    <a:pt x="405" y="3352"/>
                  </a:lnTo>
                  <a:lnTo>
                    <a:pt x="452" y="3410"/>
                  </a:lnTo>
                  <a:lnTo>
                    <a:pt x="503" y="3467"/>
                  </a:lnTo>
                  <a:lnTo>
                    <a:pt x="556" y="3524"/>
                  </a:lnTo>
                  <a:lnTo>
                    <a:pt x="613" y="3580"/>
                  </a:lnTo>
                  <a:lnTo>
                    <a:pt x="674" y="3636"/>
                  </a:lnTo>
                  <a:lnTo>
                    <a:pt x="737" y="3691"/>
                  </a:lnTo>
                  <a:lnTo>
                    <a:pt x="805" y="3745"/>
                  </a:lnTo>
                  <a:lnTo>
                    <a:pt x="875" y="3799"/>
                  </a:lnTo>
                  <a:lnTo>
                    <a:pt x="949" y="3852"/>
                  </a:lnTo>
                  <a:lnTo>
                    <a:pt x="1026" y="3905"/>
                  </a:lnTo>
                  <a:lnTo>
                    <a:pt x="1106" y="3957"/>
                  </a:lnTo>
                  <a:lnTo>
                    <a:pt x="1189" y="4007"/>
                  </a:lnTo>
                  <a:lnTo>
                    <a:pt x="1364" y="4106"/>
                  </a:lnTo>
                  <a:lnTo>
                    <a:pt x="1551" y="4202"/>
                  </a:lnTo>
                  <a:lnTo>
                    <a:pt x="1749" y="4294"/>
                  </a:lnTo>
                  <a:lnTo>
                    <a:pt x="1958" y="4382"/>
                  </a:lnTo>
                  <a:lnTo>
                    <a:pt x="2178" y="4466"/>
                  </a:lnTo>
                  <a:lnTo>
                    <a:pt x="2407" y="4546"/>
                  </a:lnTo>
                  <a:lnTo>
                    <a:pt x="2646" y="4622"/>
                  </a:lnTo>
                  <a:lnTo>
                    <a:pt x="2895" y="4693"/>
                  </a:lnTo>
                  <a:lnTo>
                    <a:pt x="3151" y="4759"/>
                  </a:lnTo>
                  <a:lnTo>
                    <a:pt x="3417" y="4820"/>
                  </a:lnTo>
                  <a:lnTo>
                    <a:pt x="3690" y="4877"/>
                  </a:lnTo>
                  <a:lnTo>
                    <a:pt x="3971" y="4928"/>
                  </a:lnTo>
                  <a:lnTo>
                    <a:pt x="4260" y="4973"/>
                  </a:lnTo>
                  <a:lnTo>
                    <a:pt x="4554" y="5014"/>
                  </a:lnTo>
                  <a:lnTo>
                    <a:pt x="4855" y="5048"/>
                  </a:lnTo>
                  <a:lnTo>
                    <a:pt x="5162" y="5076"/>
                  </a:lnTo>
                  <a:lnTo>
                    <a:pt x="5475" y="5099"/>
                  </a:lnTo>
                  <a:lnTo>
                    <a:pt x="5792" y="5115"/>
                  </a:lnTo>
                  <a:lnTo>
                    <a:pt x="6115" y="5125"/>
                  </a:lnTo>
                  <a:lnTo>
                    <a:pt x="6441" y="5128"/>
                  </a:lnTo>
                  <a:lnTo>
                    <a:pt x="6768" y="5124"/>
                  </a:lnTo>
                  <a:lnTo>
                    <a:pt x="7090" y="5115"/>
                  </a:lnTo>
                  <a:lnTo>
                    <a:pt x="7408" y="5098"/>
                  </a:lnTo>
                  <a:lnTo>
                    <a:pt x="7721" y="5076"/>
                  </a:lnTo>
                  <a:lnTo>
                    <a:pt x="8028" y="5048"/>
                  </a:lnTo>
                  <a:lnTo>
                    <a:pt x="8329" y="5013"/>
                  </a:lnTo>
                  <a:lnTo>
                    <a:pt x="8624" y="4973"/>
                  </a:lnTo>
                  <a:lnTo>
                    <a:pt x="8912" y="4928"/>
                  </a:lnTo>
                  <a:lnTo>
                    <a:pt x="9193" y="4877"/>
                  </a:lnTo>
                  <a:lnTo>
                    <a:pt x="9466" y="4820"/>
                  </a:lnTo>
                  <a:lnTo>
                    <a:pt x="9732" y="4759"/>
                  </a:lnTo>
                  <a:lnTo>
                    <a:pt x="9989" y="4693"/>
                  </a:lnTo>
                  <a:lnTo>
                    <a:pt x="10237" y="4622"/>
                  </a:lnTo>
                  <a:lnTo>
                    <a:pt x="10476" y="4546"/>
                  </a:lnTo>
                  <a:lnTo>
                    <a:pt x="10706" y="4467"/>
                  </a:lnTo>
                  <a:lnTo>
                    <a:pt x="10925" y="4383"/>
                  </a:lnTo>
                  <a:lnTo>
                    <a:pt x="11134" y="4294"/>
                  </a:lnTo>
                  <a:lnTo>
                    <a:pt x="11332" y="4203"/>
                  </a:lnTo>
                  <a:lnTo>
                    <a:pt x="11519" y="4107"/>
                  </a:lnTo>
                  <a:lnTo>
                    <a:pt x="11695" y="4008"/>
                  </a:lnTo>
                  <a:lnTo>
                    <a:pt x="11778" y="3957"/>
                  </a:lnTo>
                  <a:lnTo>
                    <a:pt x="11858" y="3906"/>
                  </a:lnTo>
                  <a:lnTo>
                    <a:pt x="11935" y="3853"/>
                  </a:lnTo>
                  <a:lnTo>
                    <a:pt x="12009" y="3800"/>
                  </a:lnTo>
                  <a:lnTo>
                    <a:pt x="12079" y="3747"/>
                  </a:lnTo>
                  <a:lnTo>
                    <a:pt x="12147" y="3692"/>
                  </a:lnTo>
                  <a:lnTo>
                    <a:pt x="12210" y="3638"/>
                  </a:lnTo>
                  <a:lnTo>
                    <a:pt x="12271" y="3582"/>
                  </a:lnTo>
                  <a:lnTo>
                    <a:pt x="12327" y="3526"/>
                  </a:lnTo>
                  <a:lnTo>
                    <a:pt x="12381" y="3469"/>
                  </a:lnTo>
                  <a:lnTo>
                    <a:pt x="12432" y="3412"/>
                  </a:lnTo>
                  <a:lnTo>
                    <a:pt x="12478" y="3354"/>
                  </a:lnTo>
                  <a:lnTo>
                    <a:pt x="12521" y="3296"/>
                  </a:lnTo>
                  <a:lnTo>
                    <a:pt x="12561" y="3238"/>
                  </a:lnTo>
                  <a:lnTo>
                    <a:pt x="12596" y="3179"/>
                  </a:lnTo>
                  <a:lnTo>
                    <a:pt x="12629" y="3120"/>
                  </a:lnTo>
                  <a:lnTo>
                    <a:pt x="12657" y="3060"/>
                  </a:lnTo>
                  <a:lnTo>
                    <a:pt x="12682" y="3000"/>
                  </a:lnTo>
                  <a:lnTo>
                    <a:pt x="12703" y="2941"/>
                  </a:lnTo>
                  <a:lnTo>
                    <a:pt x="12720" y="2879"/>
                  </a:lnTo>
                  <a:lnTo>
                    <a:pt x="12734" y="2819"/>
                  </a:lnTo>
                  <a:lnTo>
                    <a:pt x="12744" y="2757"/>
                  </a:lnTo>
                  <a:lnTo>
                    <a:pt x="12750" y="2696"/>
                  </a:lnTo>
                  <a:lnTo>
                    <a:pt x="12751" y="2634"/>
                  </a:lnTo>
                  <a:lnTo>
                    <a:pt x="12750" y="2572"/>
                  </a:lnTo>
                  <a:lnTo>
                    <a:pt x="12744" y="2511"/>
                  </a:lnTo>
                  <a:lnTo>
                    <a:pt x="12734" y="2449"/>
                  </a:lnTo>
                  <a:lnTo>
                    <a:pt x="12721" y="2388"/>
                  </a:lnTo>
                  <a:lnTo>
                    <a:pt x="12704" y="2327"/>
                  </a:lnTo>
                  <a:lnTo>
                    <a:pt x="12683" y="2267"/>
                  </a:lnTo>
                  <a:lnTo>
                    <a:pt x="12659" y="2207"/>
                  </a:lnTo>
                  <a:lnTo>
                    <a:pt x="12630" y="2147"/>
                  </a:lnTo>
                  <a:lnTo>
                    <a:pt x="12598" y="2088"/>
                  </a:lnTo>
                  <a:lnTo>
                    <a:pt x="12562" y="2029"/>
                  </a:lnTo>
                  <a:lnTo>
                    <a:pt x="12523" y="1970"/>
                  </a:lnTo>
                  <a:lnTo>
                    <a:pt x="12480" y="1912"/>
                  </a:lnTo>
                  <a:lnTo>
                    <a:pt x="12433" y="1854"/>
                  </a:lnTo>
                  <a:lnTo>
                    <a:pt x="12383" y="1796"/>
                  </a:lnTo>
                  <a:lnTo>
                    <a:pt x="12329" y="1740"/>
                  </a:lnTo>
                  <a:lnTo>
                    <a:pt x="12272" y="1684"/>
                  </a:lnTo>
                  <a:lnTo>
                    <a:pt x="12212" y="1628"/>
                  </a:lnTo>
                  <a:lnTo>
                    <a:pt x="12147" y="1573"/>
                  </a:lnTo>
                  <a:lnTo>
                    <a:pt x="12081" y="1518"/>
                  </a:lnTo>
                  <a:lnTo>
                    <a:pt x="12010" y="1465"/>
                  </a:lnTo>
                  <a:lnTo>
                    <a:pt x="11936" y="1411"/>
                  </a:lnTo>
                  <a:lnTo>
                    <a:pt x="11859" y="1359"/>
                  </a:lnTo>
                  <a:lnTo>
                    <a:pt x="11779" y="1307"/>
                  </a:lnTo>
                  <a:lnTo>
                    <a:pt x="11697" y="1257"/>
                  </a:lnTo>
                  <a:lnTo>
                    <a:pt x="11522" y="1158"/>
                  </a:lnTo>
                  <a:lnTo>
                    <a:pt x="11334" y="1062"/>
                  </a:lnTo>
                  <a:lnTo>
                    <a:pt x="11136" y="970"/>
                  </a:lnTo>
                  <a:lnTo>
                    <a:pt x="10927" y="882"/>
                  </a:lnTo>
                  <a:lnTo>
                    <a:pt x="10708" y="798"/>
                  </a:lnTo>
                  <a:lnTo>
                    <a:pt x="10478" y="718"/>
                  </a:lnTo>
                  <a:lnTo>
                    <a:pt x="10239" y="642"/>
                  </a:lnTo>
                  <a:lnTo>
                    <a:pt x="9991" y="571"/>
                  </a:lnTo>
                  <a:lnTo>
                    <a:pt x="9733" y="505"/>
                  </a:lnTo>
                  <a:lnTo>
                    <a:pt x="9468" y="444"/>
                  </a:lnTo>
                  <a:lnTo>
                    <a:pt x="9195" y="387"/>
                  </a:lnTo>
                  <a:lnTo>
                    <a:pt x="8914" y="336"/>
                  </a:lnTo>
                  <a:lnTo>
                    <a:pt x="8626" y="291"/>
                  </a:lnTo>
                  <a:lnTo>
                    <a:pt x="8331" y="250"/>
                  </a:lnTo>
                  <a:lnTo>
                    <a:pt x="8030" y="216"/>
                  </a:lnTo>
                  <a:lnTo>
                    <a:pt x="7723" y="187"/>
                  </a:lnTo>
                  <a:lnTo>
                    <a:pt x="7410" y="165"/>
                  </a:lnTo>
                  <a:lnTo>
                    <a:pt x="7093" y="149"/>
                  </a:lnTo>
                  <a:lnTo>
                    <a:pt x="6769" y="139"/>
                  </a:lnTo>
                  <a:lnTo>
                    <a:pt x="6442" y="134"/>
                  </a:lnTo>
                  <a:lnTo>
                    <a:pt x="6115" y="137"/>
                  </a:lnTo>
                  <a:lnTo>
                    <a:pt x="5793" y="147"/>
                  </a:lnTo>
                  <a:lnTo>
                    <a:pt x="5475" y="163"/>
                  </a:lnTo>
                  <a:lnTo>
                    <a:pt x="5163" y="186"/>
                  </a:lnTo>
                  <a:lnTo>
                    <a:pt x="4856" y="215"/>
                  </a:lnTo>
                  <a:lnTo>
                    <a:pt x="4555" y="249"/>
                  </a:lnTo>
                  <a:lnTo>
                    <a:pt x="4260" y="289"/>
                  </a:lnTo>
                  <a:lnTo>
                    <a:pt x="3972" y="335"/>
                  </a:lnTo>
                  <a:lnTo>
                    <a:pt x="3691" y="386"/>
                  </a:lnTo>
                  <a:lnTo>
                    <a:pt x="3418" y="442"/>
                  </a:lnTo>
                  <a:lnTo>
                    <a:pt x="3153" y="504"/>
                  </a:lnTo>
                  <a:lnTo>
                    <a:pt x="2896" y="570"/>
                  </a:lnTo>
                  <a:lnTo>
                    <a:pt x="2648" y="641"/>
                  </a:lnTo>
                  <a:lnTo>
                    <a:pt x="2409" y="717"/>
                  </a:lnTo>
                  <a:lnTo>
                    <a:pt x="2179" y="797"/>
                  </a:lnTo>
                  <a:lnTo>
                    <a:pt x="1960" y="881"/>
                  </a:lnTo>
                  <a:lnTo>
                    <a:pt x="1751" y="969"/>
                  </a:lnTo>
                  <a:lnTo>
                    <a:pt x="1553" y="1061"/>
                  </a:lnTo>
                  <a:lnTo>
                    <a:pt x="1366" y="1156"/>
                  </a:lnTo>
                  <a:lnTo>
                    <a:pt x="1191" y="1256"/>
                  </a:lnTo>
                  <a:lnTo>
                    <a:pt x="1108" y="1307"/>
                  </a:lnTo>
                  <a:lnTo>
                    <a:pt x="1027" y="1358"/>
                  </a:lnTo>
                  <a:lnTo>
                    <a:pt x="951" y="1410"/>
                  </a:lnTo>
                  <a:lnTo>
                    <a:pt x="877" y="1464"/>
                  </a:lnTo>
                  <a:lnTo>
                    <a:pt x="806" y="1517"/>
                  </a:lnTo>
                  <a:lnTo>
                    <a:pt x="739" y="1572"/>
                  </a:lnTo>
                  <a:lnTo>
                    <a:pt x="675" y="1626"/>
                  </a:lnTo>
                  <a:lnTo>
                    <a:pt x="614" y="1682"/>
                  </a:lnTo>
                  <a:lnTo>
                    <a:pt x="558" y="1738"/>
                  </a:lnTo>
                  <a:lnTo>
                    <a:pt x="504" y="1794"/>
                  </a:lnTo>
                  <a:lnTo>
                    <a:pt x="454" y="1852"/>
                  </a:lnTo>
                  <a:lnTo>
                    <a:pt x="407" y="1909"/>
                  </a:lnTo>
                  <a:lnTo>
                    <a:pt x="364" y="1968"/>
                  </a:lnTo>
                  <a:lnTo>
                    <a:pt x="325" y="2026"/>
                  </a:lnTo>
                  <a:lnTo>
                    <a:pt x="289" y="2085"/>
                  </a:lnTo>
                  <a:lnTo>
                    <a:pt x="257" y="2144"/>
                  </a:lnTo>
                  <a:lnTo>
                    <a:pt x="228" y="2204"/>
                  </a:lnTo>
                  <a:lnTo>
                    <a:pt x="203" y="2264"/>
                  </a:lnTo>
                  <a:lnTo>
                    <a:pt x="182" y="2323"/>
                  </a:lnTo>
                  <a:lnTo>
                    <a:pt x="165" y="2384"/>
                  </a:lnTo>
                  <a:lnTo>
                    <a:pt x="151" y="2445"/>
                  </a:lnTo>
                  <a:lnTo>
                    <a:pt x="142" y="2506"/>
                  </a:lnTo>
                  <a:lnTo>
                    <a:pt x="136" y="2568"/>
                  </a:lnTo>
                  <a:lnTo>
                    <a:pt x="134" y="2634"/>
                  </a:lnTo>
                  <a:cubicBezTo>
                    <a:pt x="132" y="2670"/>
                    <a:pt x="102" y="2699"/>
                    <a:pt x="66" y="2699"/>
                  </a:cubicBezTo>
                  <a:cubicBezTo>
                    <a:pt x="30" y="2698"/>
                    <a:pt x="0" y="2668"/>
                    <a:pt x="0" y="2632"/>
                  </a:cubicBezTo>
                  <a:lnTo>
                    <a:pt x="0" y="2631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20"/>
            <p:cNvSpPr>
              <a:spLocks noChangeArrowheads="1"/>
            </p:cNvSpPr>
            <p:nvPr/>
          </p:nvSpPr>
          <p:spPr bwMode="auto">
            <a:xfrm>
              <a:off x="2412" y="1978"/>
              <a:ext cx="4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Scrutinizer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Rectangle 21"/>
            <p:cNvSpPr>
              <a:spLocks noChangeArrowheads="1"/>
            </p:cNvSpPr>
            <p:nvPr/>
          </p:nvSpPr>
          <p:spPr bwMode="auto">
            <a:xfrm>
              <a:off x="2782" y="1978"/>
              <a:ext cx="57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22"/>
            <p:cNvSpPr>
              <a:spLocks noChangeArrowheads="1"/>
            </p:cNvSpPr>
            <p:nvPr/>
          </p:nvSpPr>
          <p:spPr bwMode="auto">
            <a:xfrm>
              <a:off x="2281" y="2167"/>
              <a:ext cx="370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(Ifc code 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2605" y="2167"/>
              <a:ext cx="357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Checker)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Rectangle 24"/>
            <p:cNvSpPr>
              <a:spLocks noChangeArrowheads="1"/>
            </p:cNvSpPr>
            <p:nvPr/>
          </p:nvSpPr>
          <p:spPr bwMode="auto">
            <a:xfrm>
              <a:off x="2913" y="2167"/>
              <a:ext cx="57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Freeform 25"/>
            <p:cNvSpPr>
              <a:spLocks noEditPoints="1"/>
            </p:cNvSpPr>
            <p:nvPr/>
          </p:nvSpPr>
          <p:spPr bwMode="auto">
            <a:xfrm>
              <a:off x="2565" y="2445"/>
              <a:ext cx="63" cy="511"/>
            </a:xfrm>
            <a:custGeom>
              <a:avLst/>
              <a:gdLst>
                <a:gd name="T0" fmla="*/ 240 w 543"/>
                <a:gd name="T1" fmla="*/ 0 h 4432"/>
                <a:gd name="T2" fmla="*/ 238 w 543"/>
                <a:gd name="T3" fmla="*/ 4366 h 4432"/>
                <a:gd name="T4" fmla="*/ 305 w 543"/>
                <a:gd name="T5" fmla="*/ 4366 h 4432"/>
                <a:gd name="T6" fmla="*/ 307 w 543"/>
                <a:gd name="T7" fmla="*/ 0 h 4432"/>
                <a:gd name="T8" fmla="*/ 240 w 543"/>
                <a:gd name="T9" fmla="*/ 0 h 4432"/>
                <a:gd name="T10" fmla="*/ 10 w 543"/>
                <a:gd name="T11" fmla="*/ 3983 h 4432"/>
                <a:gd name="T12" fmla="*/ 272 w 543"/>
                <a:gd name="T13" fmla="*/ 4432 h 4432"/>
                <a:gd name="T14" fmla="*/ 534 w 543"/>
                <a:gd name="T15" fmla="*/ 3983 h 4432"/>
                <a:gd name="T16" fmla="*/ 522 w 543"/>
                <a:gd name="T17" fmla="*/ 3937 h 4432"/>
                <a:gd name="T18" fmla="*/ 476 w 543"/>
                <a:gd name="T19" fmla="*/ 3949 h 4432"/>
                <a:gd name="T20" fmla="*/ 243 w 543"/>
                <a:gd name="T21" fmla="*/ 4349 h 4432"/>
                <a:gd name="T22" fmla="*/ 300 w 543"/>
                <a:gd name="T23" fmla="*/ 4349 h 4432"/>
                <a:gd name="T24" fmla="*/ 67 w 543"/>
                <a:gd name="T25" fmla="*/ 3949 h 4432"/>
                <a:gd name="T26" fmla="*/ 22 w 543"/>
                <a:gd name="T27" fmla="*/ 3937 h 4432"/>
                <a:gd name="T28" fmla="*/ 10 w 543"/>
                <a:gd name="T29" fmla="*/ 3983 h 4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3" h="4432">
                  <a:moveTo>
                    <a:pt x="240" y="0"/>
                  </a:moveTo>
                  <a:lnTo>
                    <a:pt x="238" y="4366"/>
                  </a:lnTo>
                  <a:lnTo>
                    <a:pt x="305" y="4366"/>
                  </a:lnTo>
                  <a:lnTo>
                    <a:pt x="307" y="0"/>
                  </a:lnTo>
                  <a:lnTo>
                    <a:pt x="240" y="0"/>
                  </a:lnTo>
                  <a:close/>
                  <a:moveTo>
                    <a:pt x="10" y="3983"/>
                  </a:moveTo>
                  <a:lnTo>
                    <a:pt x="272" y="4432"/>
                  </a:lnTo>
                  <a:lnTo>
                    <a:pt x="534" y="3983"/>
                  </a:lnTo>
                  <a:cubicBezTo>
                    <a:pt x="543" y="3967"/>
                    <a:pt x="538" y="3947"/>
                    <a:pt x="522" y="3937"/>
                  </a:cubicBezTo>
                  <a:cubicBezTo>
                    <a:pt x="506" y="3928"/>
                    <a:pt x="486" y="3933"/>
                    <a:pt x="476" y="3949"/>
                  </a:cubicBezTo>
                  <a:lnTo>
                    <a:pt x="243" y="4349"/>
                  </a:lnTo>
                  <a:lnTo>
                    <a:pt x="300" y="4349"/>
                  </a:lnTo>
                  <a:lnTo>
                    <a:pt x="67" y="3949"/>
                  </a:lnTo>
                  <a:cubicBezTo>
                    <a:pt x="58" y="3933"/>
                    <a:pt x="37" y="3928"/>
                    <a:pt x="22" y="3937"/>
                  </a:cubicBezTo>
                  <a:cubicBezTo>
                    <a:pt x="6" y="3946"/>
                    <a:pt x="0" y="3967"/>
                    <a:pt x="10" y="3983"/>
                  </a:cubicBezTo>
                  <a:close/>
                </a:path>
              </a:pathLst>
            </a:custGeom>
            <a:solidFill>
              <a:srgbClr val="4A7EBB"/>
            </a:solidFill>
            <a:ln w="0" cap="flat">
              <a:solidFill>
                <a:srgbClr val="4A7E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6"/>
            <p:cNvSpPr>
              <a:spLocks noEditPoints="1"/>
            </p:cNvSpPr>
            <p:nvPr/>
          </p:nvSpPr>
          <p:spPr bwMode="auto">
            <a:xfrm>
              <a:off x="1978" y="2939"/>
              <a:ext cx="1290" cy="389"/>
            </a:xfrm>
            <a:custGeom>
              <a:avLst/>
              <a:gdLst>
                <a:gd name="T0" fmla="*/ 2 w 1290"/>
                <a:gd name="T1" fmla="*/ 56 h 389"/>
                <a:gd name="T2" fmla="*/ 8 w 1290"/>
                <a:gd name="T3" fmla="*/ 37 h 389"/>
                <a:gd name="T4" fmla="*/ 20 w 1290"/>
                <a:gd name="T5" fmla="*/ 20 h 389"/>
                <a:gd name="T6" fmla="*/ 36 w 1290"/>
                <a:gd name="T7" fmla="*/ 8 h 389"/>
                <a:gd name="T8" fmla="*/ 56 w 1290"/>
                <a:gd name="T9" fmla="*/ 1 h 389"/>
                <a:gd name="T10" fmla="*/ 1220 w 1290"/>
                <a:gd name="T11" fmla="*/ 0 h 389"/>
                <a:gd name="T12" fmla="*/ 1241 w 1290"/>
                <a:gd name="T13" fmla="*/ 3 h 389"/>
                <a:gd name="T14" fmla="*/ 1259 w 1290"/>
                <a:gd name="T15" fmla="*/ 12 h 389"/>
                <a:gd name="T16" fmla="*/ 1274 w 1290"/>
                <a:gd name="T17" fmla="*/ 25 h 389"/>
                <a:gd name="T18" fmla="*/ 1285 w 1290"/>
                <a:gd name="T19" fmla="*/ 42 h 389"/>
                <a:gd name="T20" fmla="*/ 1290 w 1290"/>
                <a:gd name="T21" fmla="*/ 62 h 389"/>
                <a:gd name="T22" fmla="*/ 1290 w 1290"/>
                <a:gd name="T23" fmla="*/ 326 h 389"/>
                <a:gd name="T24" fmla="*/ 1285 w 1290"/>
                <a:gd name="T25" fmla="*/ 346 h 389"/>
                <a:gd name="T26" fmla="*/ 1275 w 1290"/>
                <a:gd name="T27" fmla="*/ 363 h 389"/>
                <a:gd name="T28" fmla="*/ 1260 w 1290"/>
                <a:gd name="T29" fmla="*/ 377 h 389"/>
                <a:gd name="T30" fmla="*/ 1242 w 1290"/>
                <a:gd name="T31" fmla="*/ 386 h 389"/>
                <a:gd name="T32" fmla="*/ 1221 w 1290"/>
                <a:gd name="T33" fmla="*/ 389 h 389"/>
                <a:gd name="T34" fmla="*/ 56 w 1290"/>
                <a:gd name="T35" fmla="*/ 388 h 389"/>
                <a:gd name="T36" fmla="*/ 37 w 1290"/>
                <a:gd name="T37" fmla="*/ 381 h 389"/>
                <a:gd name="T38" fmla="*/ 21 w 1290"/>
                <a:gd name="T39" fmla="*/ 369 h 389"/>
                <a:gd name="T40" fmla="*/ 9 w 1290"/>
                <a:gd name="T41" fmla="*/ 353 h 389"/>
                <a:gd name="T42" fmla="*/ 2 w 1290"/>
                <a:gd name="T43" fmla="*/ 334 h 389"/>
                <a:gd name="T44" fmla="*/ 0 w 1290"/>
                <a:gd name="T45" fmla="*/ 70 h 389"/>
                <a:gd name="T46" fmla="*/ 16 w 1290"/>
                <a:gd name="T47" fmla="*/ 330 h 389"/>
                <a:gd name="T48" fmla="*/ 22 w 1290"/>
                <a:gd name="T49" fmla="*/ 345 h 389"/>
                <a:gd name="T50" fmla="*/ 31 w 1290"/>
                <a:gd name="T51" fmla="*/ 357 h 389"/>
                <a:gd name="T52" fmla="*/ 44 w 1290"/>
                <a:gd name="T53" fmla="*/ 367 h 389"/>
                <a:gd name="T54" fmla="*/ 59 w 1290"/>
                <a:gd name="T55" fmla="*/ 372 h 389"/>
                <a:gd name="T56" fmla="*/ 1220 w 1290"/>
                <a:gd name="T57" fmla="*/ 374 h 389"/>
                <a:gd name="T58" fmla="*/ 1236 w 1290"/>
                <a:gd name="T59" fmla="*/ 371 h 389"/>
                <a:gd name="T60" fmla="*/ 1251 w 1290"/>
                <a:gd name="T61" fmla="*/ 365 h 389"/>
                <a:gd name="T62" fmla="*/ 1262 w 1290"/>
                <a:gd name="T63" fmla="*/ 354 h 389"/>
                <a:gd name="T64" fmla="*/ 1271 w 1290"/>
                <a:gd name="T65" fmla="*/ 341 h 389"/>
                <a:gd name="T66" fmla="*/ 1275 w 1290"/>
                <a:gd name="T67" fmla="*/ 325 h 389"/>
                <a:gd name="T68" fmla="*/ 1275 w 1290"/>
                <a:gd name="T69" fmla="*/ 65 h 389"/>
                <a:gd name="T70" fmla="*/ 1271 w 1290"/>
                <a:gd name="T71" fmla="*/ 49 h 389"/>
                <a:gd name="T72" fmla="*/ 1263 w 1290"/>
                <a:gd name="T73" fmla="*/ 35 h 389"/>
                <a:gd name="T74" fmla="*/ 1251 w 1290"/>
                <a:gd name="T75" fmla="*/ 25 h 389"/>
                <a:gd name="T76" fmla="*/ 1237 w 1290"/>
                <a:gd name="T77" fmla="*/ 18 h 389"/>
                <a:gd name="T78" fmla="*/ 1220 w 1290"/>
                <a:gd name="T79" fmla="*/ 15 h 389"/>
                <a:gd name="T80" fmla="*/ 59 w 1290"/>
                <a:gd name="T81" fmla="*/ 16 h 389"/>
                <a:gd name="T82" fmla="*/ 44 w 1290"/>
                <a:gd name="T83" fmla="*/ 22 h 389"/>
                <a:gd name="T84" fmla="*/ 32 w 1290"/>
                <a:gd name="T85" fmla="*/ 31 h 389"/>
                <a:gd name="T86" fmla="*/ 22 w 1290"/>
                <a:gd name="T87" fmla="*/ 43 h 389"/>
                <a:gd name="T88" fmla="*/ 17 w 1290"/>
                <a:gd name="T89" fmla="*/ 58 h 389"/>
                <a:gd name="T90" fmla="*/ 16 w 1290"/>
                <a:gd name="T91" fmla="*/ 31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90" h="389">
                  <a:moveTo>
                    <a:pt x="0" y="70"/>
                  </a:moveTo>
                  <a:lnTo>
                    <a:pt x="0" y="63"/>
                  </a:lnTo>
                  <a:lnTo>
                    <a:pt x="2" y="56"/>
                  </a:lnTo>
                  <a:lnTo>
                    <a:pt x="3" y="49"/>
                  </a:lnTo>
                  <a:lnTo>
                    <a:pt x="6" y="43"/>
                  </a:lnTo>
                  <a:lnTo>
                    <a:pt x="8" y="37"/>
                  </a:lnTo>
                  <a:lnTo>
                    <a:pt x="12" y="31"/>
                  </a:lnTo>
                  <a:lnTo>
                    <a:pt x="16" y="26"/>
                  </a:lnTo>
                  <a:lnTo>
                    <a:pt x="20" y="20"/>
                  </a:lnTo>
                  <a:lnTo>
                    <a:pt x="25" y="16"/>
                  </a:lnTo>
                  <a:lnTo>
                    <a:pt x="31" y="12"/>
                  </a:lnTo>
                  <a:lnTo>
                    <a:pt x="36" y="8"/>
                  </a:lnTo>
                  <a:lnTo>
                    <a:pt x="42" y="5"/>
                  </a:lnTo>
                  <a:lnTo>
                    <a:pt x="49" y="3"/>
                  </a:lnTo>
                  <a:lnTo>
                    <a:pt x="56" y="1"/>
                  </a:lnTo>
                  <a:lnTo>
                    <a:pt x="63" y="0"/>
                  </a:lnTo>
                  <a:lnTo>
                    <a:pt x="70" y="0"/>
                  </a:lnTo>
                  <a:lnTo>
                    <a:pt x="1220" y="0"/>
                  </a:lnTo>
                  <a:lnTo>
                    <a:pt x="1227" y="0"/>
                  </a:lnTo>
                  <a:lnTo>
                    <a:pt x="1234" y="1"/>
                  </a:lnTo>
                  <a:lnTo>
                    <a:pt x="1241" y="3"/>
                  </a:lnTo>
                  <a:lnTo>
                    <a:pt x="1247" y="5"/>
                  </a:lnTo>
                  <a:lnTo>
                    <a:pt x="1253" y="8"/>
                  </a:lnTo>
                  <a:lnTo>
                    <a:pt x="1259" y="12"/>
                  </a:lnTo>
                  <a:lnTo>
                    <a:pt x="1265" y="16"/>
                  </a:lnTo>
                  <a:lnTo>
                    <a:pt x="1270" y="20"/>
                  </a:lnTo>
                  <a:lnTo>
                    <a:pt x="1274" y="25"/>
                  </a:lnTo>
                  <a:lnTo>
                    <a:pt x="1278" y="30"/>
                  </a:lnTo>
                  <a:lnTo>
                    <a:pt x="1282" y="36"/>
                  </a:lnTo>
                  <a:lnTo>
                    <a:pt x="1285" y="42"/>
                  </a:lnTo>
                  <a:lnTo>
                    <a:pt x="1287" y="49"/>
                  </a:lnTo>
                  <a:lnTo>
                    <a:pt x="1289" y="55"/>
                  </a:lnTo>
                  <a:lnTo>
                    <a:pt x="1290" y="62"/>
                  </a:lnTo>
                  <a:lnTo>
                    <a:pt x="1290" y="69"/>
                  </a:lnTo>
                  <a:lnTo>
                    <a:pt x="1290" y="319"/>
                  </a:lnTo>
                  <a:lnTo>
                    <a:pt x="1290" y="326"/>
                  </a:lnTo>
                  <a:lnTo>
                    <a:pt x="1289" y="333"/>
                  </a:lnTo>
                  <a:lnTo>
                    <a:pt x="1287" y="340"/>
                  </a:lnTo>
                  <a:lnTo>
                    <a:pt x="1285" y="346"/>
                  </a:lnTo>
                  <a:lnTo>
                    <a:pt x="1282" y="352"/>
                  </a:lnTo>
                  <a:lnTo>
                    <a:pt x="1279" y="358"/>
                  </a:lnTo>
                  <a:lnTo>
                    <a:pt x="1275" y="363"/>
                  </a:lnTo>
                  <a:lnTo>
                    <a:pt x="1270" y="368"/>
                  </a:lnTo>
                  <a:lnTo>
                    <a:pt x="1265" y="373"/>
                  </a:lnTo>
                  <a:lnTo>
                    <a:pt x="1260" y="377"/>
                  </a:lnTo>
                  <a:lnTo>
                    <a:pt x="1254" y="380"/>
                  </a:lnTo>
                  <a:lnTo>
                    <a:pt x="1248" y="383"/>
                  </a:lnTo>
                  <a:lnTo>
                    <a:pt x="1242" y="386"/>
                  </a:lnTo>
                  <a:lnTo>
                    <a:pt x="1235" y="387"/>
                  </a:lnTo>
                  <a:lnTo>
                    <a:pt x="1228" y="389"/>
                  </a:lnTo>
                  <a:lnTo>
                    <a:pt x="1221" y="389"/>
                  </a:lnTo>
                  <a:lnTo>
                    <a:pt x="70" y="389"/>
                  </a:lnTo>
                  <a:lnTo>
                    <a:pt x="63" y="389"/>
                  </a:lnTo>
                  <a:lnTo>
                    <a:pt x="56" y="388"/>
                  </a:lnTo>
                  <a:lnTo>
                    <a:pt x="50" y="386"/>
                  </a:lnTo>
                  <a:lnTo>
                    <a:pt x="43" y="384"/>
                  </a:lnTo>
                  <a:lnTo>
                    <a:pt x="37" y="381"/>
                  </a:lnTo>
                  <a:lnTo>
                    <a:pt x="31" y="377"/>
                  </a:lnTo>
                  <a:lnTo>
                    <a:pt x="26" y="373"/>
                  </a:lnTo>
                  <a:lnTo>
                    <a:pt x="21" y="369"/>
                  </a:lnTo>
                  <a:lnTo>
                    <a:pt x="16" y="364"/>
                  </a:lnTo>
                  <a:lnTo>
                    <a:pt x="12" y="358"/>
                  </a:lnTo>
                  <a:lnTo>
                    <a:pt x="9" y="353"/>
                  </a:lnTo>
                  <a:lnTo>
                    <a:pt x="6" y="347"/>
                  </a:lnTo>
                  <a:lnTo>
                    <a:pt x="3" y="340"/>
                  </a:lnTo>
                  <a:lnTo>
                    <a:pt x="2" y="334"/>
                  </a:lnTo>
                  <a:lnTo>
                    <a:pt x="1" y="327"/>
                  </a:lnTo>
                  <a:lnTo>
                    <a:pt x="0" y="319"/>
                  </a:lnTo>
                  <a:lnTo>
                    <a:pt x="0" y="70"/>
                  </a:lnTo>
                  <a:close/>
                  <a:moveTo>
                    <a:pt x="16" y="319"/>
                  </a:moveTo>
                  <a:lnTo>
                    <a:pt x="16" y="324"/>
                  </a:lnTo>
                  <a:lnTo>
                    <a:pt x="16" y="330"/>
                  </a:lnTo>
                  <a:lnTo>
                    <a:pt x="18" y="335"/>
                  </a:lnTo>
                  <a:lnTo>
                    <a:pt x="20" y="340"/>
                  </a:lnTo>
                  <a:lnTo>
                    <a:pt x="22" y="345"/>
                  </a:lnTo>
                  <a:lnTo>
                    <a:pt x="25" y="349"/>
                  </a:lnTo>
                  <a:lnTo>
                    <a:pt x="28" y="353"/>
                  </a:lnTo>
                  <a:lnTo>
                    <a:pt x="31" y="357"/>
                  </a:lnTo>
                  <a:lnTo>
                    <a:pt x="35" y="361"/>
                  </a:lnTo>
                  <a:lnTo>
                    <a:pt x="39" y="364"/>
                  </a:lnTo>
                  <a:lnTo>
                    <a:pt x="44" y="367"/>
                  </a:lnTo>
                  <a:lnTo>
                    <a:pt x="48" y="369"/>
                  </a:lnTo>
                  <a:lnTo>
                    <a:pt x="53" y="371"/>
                  </a:lnTo>
                  <a:lnTo>
                    <a:pt x="59" y="372"/>
                  </a:lnTo>
                  <a:lnTo>
                    <a:pt x="64" y="373"/>
                  </a:lnTo>
                  <a:lnTo>
                    <a:pt x="70" y="374"/>
                  </a:lnTo>
                  <a:lnTo>
                    <a:pt x="1220" y="374"/>
                  </a:lnTo>
                  <a:lnTo>
                    <a:pt x="1226" y="373"/>
                  </a:lnTo>
                  <a:lnTo>
                    <a:pt x="1231" y="373"/>
                  </a:lnTo>
                  <a:lnTo>
                    <a:pt x="1236" y="371"/>
                  </a:lnTo>
                  <a:lnTo>
                    <a:pt x="1241" y="370"/>
                  </a:lnTo>
                  <a:lnTo>
                    <a:pt x="1246" y="367"/>
                  </a:lnTo>
                  <a:lnTo>
                    <a:pt x="1251" y="365"/>
                  </a:lnTo>
                  <a:lnTo>
                    <a:pt x="1255" y="361"/>
                  </a:lnTo>
                  <a:lnTo>
                    <a:pt x="1259" y="358"/>
                  </a:lnTo>
                  <a:lnTo>
                    <a:pt x="1262" y="354"/>
                  </a:lnTo>
                  <a:lnTo>
                    <a:pt x="1265" y="350"/>
                  </a:lnTo>
                  <a:lnTo>
                    <a:pt x="1268" y="345"/>
                  </a:lnTo>
                  <a:lnTo>
                    <a:pt x="1271" y="341"/>
                  </a:lnTo>
                  <a:lnTo>
                    <a:pt x="1272" y="336"/>
                  </a:lnTo>
                  <a:lnTo>
                    <a:pt x="1274" y="330"/>
                  </a:lnTo>
                  <a:lnTo>
                    <a:pt x="1275" y="325"/>
                  </a:lnTo>
                  <a:lnTo>
                    <a:pt x="1275" y="319"/>
                  </a:lnTo>
                  <a:lnTo>
                    <a:pt x="1275" y="70"/>
                  </a:lnTo>
                  <a:lnTo>
                    <a:pt x="1275" y="65"/>
                  </a:lnTo>
                  <a:lnTo>
                    <a:pt x="1274" y="59"/>
                  </a:lnTo>
                  <a:lnTo>
                    <a:pt x="1273" y="54"/>
                  </a:lnTo>
                  <a:lnTo>
                    <a:pt x="1271" y="49"/>
                  </a:lnTo>
                  <a:lnTo>
                    <a:pt x="1269" y="44"/>
                  </a:lnTo>
                  <a:lnTo>
                    <a:pt x="1266" y="40"/>
                  </a:lnTo>
                  <a:lnTo>
                    <a:pt x="1263" y="35"/>
                  </a:lnTo>
                  <a:lnTo>
                    <a:pt x="1259" y="31"/>
                  </a:lnTo>
                  <a:lnTo>
                    <a:pt x="1255" y="28"/>
                  </a:lnTo>
                  <a:lnTo>
                    <a:pt x="1251" y="25"/>
                  </a:lnTo>
                  <a:lnTo>
                    <a:pt x="1247" y="22"/>
                  </a:lnTo>
                  <a:lnTo>
                    <a:pt x="1242" y="20"/>
                  </a:lnTo>
                  <a:lnTo>
                    <a:pt x="1237" y="18"/>
                  </a:lnTo>
                  <a:lnTo>
                    <a:pt x="1232" y="16"/>
                  </a:lnTo>
                  <a:lnTo>
                    <a:pt x="1226" y="15"/>
                  </a:lnTo>
                  <a:lnTo>
                    <a:pt x="1220" y="15"/>
                  </a:lnTo>
                  <a:lnTo>
                    <a:pt x="71" y="15"/>
                  </a:lnTo>
                  <a:lnTo>
                    <a:pt x="65" y="15"/>
                  </a:lnTo>
                  <a:lnTo>
                    <a:pt x="59" y="16"/>
                  </a:lnTo>
                  <a:lnTo>
                    <a:pt x="54" y="17"/>
                  </a:lnTo>
                  <a:lnTo>
                    <a:pt x="49" y="19"/>
                  </a:lnTo>
                  <a:lnTo>
                    <a:pt x="44" y="22"/>
                  </a:lnTo>
                  <a:lnTo>
                    <a:pt x="40" y="24"/>
                  </a:lnTo>
                  <a:lnTo>
                    <a:pt x="36" y="27"/>
                  </a:lnTo>
                  <a:lnTo>
                    <a:pt x="32" y="31"/>
                  </a:lnTo>
                  <a:lnTo>
                    <a:pt x="28" y="35"/>
                  </a:lnTo>
                  <a:lnTo>
                    <a:pt x="25" y="39"/>
                  </a:lnTo>
                  <a:lnTo>
                    <a:pt x="22" y="43"/>
                  </a:lnTo>
                  <a:lnTo>
                    <a:pt x="20" y="48"/>
                  </a:lnTo>
                  <a:lnTo>
                    <a:pt x="18" y="53"/>
                  </a:lnTo>
                  <a:lnTo>
                    <a:pt x="17" y="58"/>
                  </a:lnTo>
                  <a:lnTo>
                    <a:pt x="16" y="64"/>
                  </a:lnTo>
                  <a:lnTo>
                    <a:pt x="16" y="70"/>
                  </a:lnTo>
                  <a:lnTo>
                    <a:pt x="16" y="319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7"/>
            <p:cNvSpPr>
              <a:spLocks noChangeArrowheads="1"/>
            </p:cNvSpPr>
            <p:nvPr/>
          </p:nvSpPr>
          <p:spPr bwMode="auto">
            <a:xfrm>
              <a:off x="2325" y="3044"/>
              <a:ext cx="657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Generated Report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2922" y="3037"/>
              <a:ext cx="63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Rectangle 29"/>
            <p:cNvSpPr>
              <a:spLocks noChangeArrowheads="1"/>
            </p:cNvSpPr>
            <p:nvPr/>
          </p:nvSpPr>
          <p:spPr bwMode="auto">
            <a:xfrm>
              <a:off x="2654" y="1534"/>
              <a:ext cx="1280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.</a:t>
              </a:r>
              <a:r>
                <a:rPr lang="en-US" sz="1100" dirty="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rPr>
                <a:t>I</a:t>
              </a: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fc/.IfcXML </a:t>
              </a: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file is send to software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Rectangle 30"/>
            <p:cNvSpPr>
              <a:spLocks noChangeArrowheads="1"/>
            </p:cNvSpPr>
            <p:nvPr/>
          </p:nvSpPr>
          <p:spPr bwMode="auto">
            <a:xfrm>
              <a:off x="3741" y="1534"/>
              <a:ext cx="57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Rectangle 31"/>
            <p:cNvSpPr>
              <a:spLocks noChangeArrowheads="1"/>
            </p:cNvSpPr>
            <p:nvPr/>
          </p:nvSpPr>
          <p:spPr bwMode="auto">
            <a:xfrm>
              <a:off x="2653" y="2605"/>
              <a:ext cx="1083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A checked report is generated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Rectangle 32"/>
            <p:cNvSpPr>
              <a:spLocks noChangeArrowheads="1"/>
            </p:cNvSpPr>
            <p:nvPr/>
          </p:nvSpPr>
          <p:spPr bwMode="auto">
            <a:xfrm>
              <a:off x="3661" y="2598"/>
              <a:ext cx="63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4" name="Rectangle 33"/>
            <p:cNvSpPr>
              <a:spLocks noChangeArrowheads="1"/>
            </p:cNvSpPr>
            <p:nvPr/>
          </p:nvSpPr>
          <p:spPr bwMode="auto">
            <a:xfrm>
              <a:off x="1596" y="3509"/>
              <a:ext cx="57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5" name="Rectangle 34"/>
            <p:cNvSpPr>
              <a:spLocks noChangeArrowheads="1"/>
            </p:cNvSpPr>
            <p:nvPr/>
          </p:nvSpPr>
          <p:spPr bwMode="auto">
            <a:xfrm>
              <a:off x="1596" y="3698"/>
              <a:ext cx="262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Figure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8" name="Rectangle 35"/>
            <p:cNvSpPr>
              <a:spLocks noChangeArrowheads="1"/>
            </p:cNvSpPr>
            <p:nvPr/>
          </p:nvSpPr>
          <p:spPr bwMode="auto">
            <a:xfrm>
              <a:off x="1817" y="3698"/>
              <a:ext cx="57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9" name="Rectangle 36"/>
            <p:cNvSpPr>
              <a:spLocks noChangeArrowheads="1"/>
            </p:cNvSpPr>
            <p:nvPr/>
          </p:nvSpPr>
          <p:spPr bwMode="auto">
            <a:xfrm>
              <a:off x="1838" y="3698"/>
              <a:ext cx="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0" name="Rectangle 37"/>
            <p:cNvSpPr>
              <a:spLocks noChangeArrowheads="1"/>
            </p:cNvSpPr>
            <p:nvPr/>
          </p:nvSpPr>
          <p:spPr bwMode="auto">
            <a:xfrm>
              <a:off x="1881" y="3698"/>
              <a:ext cx="57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1" name="Rectangle 38"/>
            <p:cNvSpPr>
              <a:spLocks noChangeArrowheads="1"/>
            </p:cNvSpPr>
            <p:nvPr/>
          </p:nvSpPr>
          <p:spPr bwMode="auto">
            <a:xfrm>
              <a:off x="1901" y="3698"/>
              <a:ext cx="81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2" name="Rectangle 39"/>
            <p:cNvSpPr>
              <a:spLocks noChangeArrowheads="1"/>
            </p:cNvSpPr>
            <p:nvPr/>
          </p:nvSpPr>
          <p:spPr bwMode="auto">
            <a:xfrm>
              <a:off x="1946" y="3698"/>
              <a:ext cx="1856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DFD Level 0</a:t>
              </a:r>
              <a:r>
                <a:rPr kumimoji="0" lang="en-US" sz="11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showing overview of software process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3" name="Rectangle 40"/>
            <p:cNvSpPr>
              <a:spLocks noChangeArrowheads="1"/>
            </p:cNvSpPr>
            <p:nvPr/>
          </p:nvSpPr>
          <p:spPr bwMode="auto">
            <a:xfrm>
              <a:off x="3433" y="3692"/>
              <a:ext cx="62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970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 noChangeAspect="1"/>
          </p:cNvGrpSpPr>
          <p:nvPr/>
        </p:nvGrpSpPr>
        <p:grpSpPr bwMode="auto">
          <a:xfrm>
            <a:off x="762000" y="522288"/>
            <a:ext cx="7275513" cy="5878513"/>
            <a:chOff x="480" y="329"/>
            <a:chExt cx="4583" cy="3703"/>
          </a:xfrm>
        </p:grpSpPr>
        <p:sp>
          <p:nvSpPr>
            <p:cNvPr id="5" name="AutoShape 5"/>
            <p:cNvSpPr>
              <a:spLocks noChangeAspect="1" noChangeArrowheads="1" noTextEdit="1"/>
            </p:cNvSpPr>
            <p:nvPr/>
          </p:nvSpPr>
          <p:spPr bwMode="auto">
            <a:xfrm>
              <a:off x="480" y="336"/>
              <a:ext cx="4514" cy="3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4991" y="3851"/>
              <a:ext cx="7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2152" y="3252"/>
              <a:ext cx="1099" cy="1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9"/>
            <p:cNvSpPr>
              <a:spLocks noEditPoints="1"/>
            </p:cNvSpPr>
            <p:nvPr/>
          </p:nvSpPr>
          <p:spPr bwMode="auto">
            <a:xfrm>
              <a:off x="2149" y="3249"/>
              <a:ext cx="1105" cy="196"/>
            </a:xfrm>
            <a:custGeom>
              <a:avLst/>
              <a:gdLst>
                <a:gd name="T0" fmla="*/ 0 w 1105"/>
                <a:gd name="T1" fmla="*/ 0 h 196"/>
                <a:gd name="T2" fmla="*/ 1105 w 1105"/>
                <a:gd name="T3" fmla="*/ 0 h 196"/>
                <a:gd name="T4" fmla="*/ 1105 w 1105"/>
                <a:gd name="T5" fmla="*/ 196 h 196"/>
                <a:gd name="T6" fmla="*/ 0 w 1105"/>
                <a:gd name="T7" fmla="*/ 196 h 196"/>
                <a:gd name="T8" fmla="*/ 0 w 1105"/>
                <a:gd name="T9" fmla="*/ 0 h 196"/>
                <a:gd name="T10" fmla="*/ 6 w 1105"/>
                <a:gd name="T11" fmla="*/ 193 h 196"/>
                <a:gd name="T12" fmla="*/ 3 w 1105"/>
                <a:gd name="T13" fmla="*/ 190 h 196"/>
                <a:gd name="T14" fmla="*/ 1102 w 1105"/>
                <a:gd name="T15" fmla="*/ 190 h 196"/>
                <a:gd name="T16" fmla="*/ 1098 w 1105"/>
                <a:gd name="T17" fmla="*/ 193 h 196"/>
                <a:gd name="T18" fmla="*/ 1098 w 1105"/>
                <a:gd name="T19" fmla="*/ 3 h 196"/>
                <a:gd name="T20" fmla="*/ 1102 w 1105"/>
                <a:gd name="T21" fmla="*/ 6 h 196"/>
                <a:gd name="T22" fmla="*/ 3 w 1105"/>
                <a:gd name="T23" fmla="*/ 6 h 196"/>
                <a:gd name="T24" fmla="*/ 6 w 1105"/>
                <a:gd name="T25" fmla="*/ 3 h 196"/>
                <a:gd name="T26" fmla="*/ 6 w 1105"/>
                <a:gd name="T27" fmla="*/ 193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5" h="196">
                  <a:moveTo>
                    <a:pt x="0" y="0"/>
                  </a:moveTo>
                  <a:lnTo>
                    <a:pt x="1105" y="0"/>
                  </a:lnTo>
                  <a:lnTo>
                    <a:pt x="1105" y="196"/>
                  </a:lnTo>
                  <a:lnTo>
                    <a:pt x="0" y="196"/>
                  </a:lnTo>
                  <a:lnTo>
                    <a:pt x="0" y="0"/>
                  </a:lnTo>
                  <a:close/>
                  <a:moveTo>
                    <a:pt x="6" y="193"/>
                  </a:moveTo>
                  <a:lnTo>
                    <a:pt x="3" y="190"/>
                  </a:lnTo>
                  <a:lnTo>
                    <a:pt x="1102" y="190"/>
                  </a:lnTo>
                  <a:lnTo>
                    <a:pt x="1098" y="193"/>
                  </a:lnTo>
                  <a:lnTo>
                    <a:pt x="1098" y="3"/>
                  </a:lnTo>
                  <a:lnTo>
                    <a:pt x="1102" y="6"/>
                  </a:lnTo>
                  <a:lnTo>
                    <a:pt x="3" y="6"/>
                  </a:lnTo>
                  <a:lnTo>
                    <a:pt x="6" y="3"/>
                  </a:lnTo>
                  <a:lnTo>
                    <a:pt x="6" y="193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2380" y="3287"/>
              <a:ext cx="720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Report Generated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3023" y="3287"/>
              <a:ext cx="62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Oval 12"/>
            <p:cNvSpPr>
              <a:spLocks noChangeArrowheads="1"/>
            </p:cNvSpPr>
            <p:nvPr/>
          </p:nvSpPr>
          <p:spPr bwMode="auto">
            <a:xfrm>
              <a:off x="2323" y="2462"/>
              <a:ext cx="740" cy="271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3"/>
            <p:cNvSpPr>
              <a:spLocks noEditPoints="1"/>
            </p:cNvSpPr>
            <p:nvPr/>
          </p:nvSpPr>
          <p:spPr bwMode="auto">
            <a:xfrm>
              <a:off x="2319" y="2459"/>
              <a:ext cx="747" cy="277"/>
            </a:xfrm>
            <a:custGeom>
              <a:avLst/>
              <a:gdLst>
                <a:gd name="T0" fmla="*/ 16 w 6030"/>
                <a:gd name="T1" fmla="*/ 1000 h 2233"/>
                <a:gd name="T2" fmla="*/ 140 w 6030"/>
                <a:gd name="T3" fmla="*/ 777 h 2233"/>
                <a:gd name="T4" fmla="*/ 371 w 6030"/>
                <a:gd name="T5" fmla="*/ 577 h 2233"/>
                <a:gd name="T6" fmla="*/ 697 w 6030"/>
                <a:gd name="T7" fmla="*/ 400 h 2233"/>
                <a:gd name="T8" fmla="*/ 1105 w 6030"/>
                <a:gd name="T9" fmla="*/ 251 h 2233"/>
                <a:gd name="T10" fmla="*/ 1584 w 6030"/>
                <a:gd name="T11" fmla="*/ 133 h 2233"/>
                <a:gd name="T12" fmla="*/ 2122 w 6030"/>
                <a:gd name="T13" fmla="*/ 50 h 2233"/>
                <a:gd name="T14" fmla="*/ 3321 w 6030"/>
                <a:gd name="T15" fmla="*/ 6 h 2233"/>
                <a:gd name="T16" fmla="*/ 4183 w 6030"/>
                <a:gd name="T17" fmla="*/ 87 h 2233"/>
                <a:gd name="T18" fmla="*/ 4693 w 6030"/>
                <a:gd name="T19" fmla="*/ 188 h 2233"/>
                <a:gd name="T20" fmla="*/ 5138 w 6030"/>
                <a:gd name="T21" fmla="*/ 322 h 2233"/>
                <a:gd name="T22" fmla="*/ 5506 w 6030"/>
                <a:gd name="T23" fmla="*/ 485 h 2233"/>
                <a:gd name="T24" fmla="*/ 5786 w 6030"/>
                <a:gd name="T25" fmla="*/ 672 h 2233"/>
                <a:gd name="T26" fmla="*/ 5965 w 6030"/>
                <a:gd name="T27" fmla="*/ 884 h 2233"/>
                <a:gd name="T28" fmla="*/ 6030 w 6030"/>
                <a:gd name="T29" fmla="*/ 1115 h 2233"/>
                <a:gd name="T30" fmla="*/ 5994 w 6030"/>
                <a:gd name="T31" fmla="*/ 1291 h 2233"/>
                <a:gd name="T32" fmla="*/ 5842 w 6030"/>
                <a:gd name="T33" fmla="*/ 1509 h 2233"/>
                <a:gd name="T34" fmla="*/ 5585 w 6030"/>
                <a:gd name="T35" fmla="*/ 1704 h 2233"/>
                <a:gd name="T36" fmla="*/ 5238 w 6030"/>
                <a:gd name="T37" fmla="*/ 1874 h 2233"/>
                <a:gd name="T38" fmla="*/ 4811 w 6030"/>
                <a:gd name="T39" fmla="*/ 2015 h 2233"/>
                <a:gd name="T40" fmla="*/ 4316 w 6030"/>
                <a:gd name="T41" fmla="*/ 2125 h 2233"/>
                <a:gd name="T42" fmla="*/ 3620 w 6030"/>
                <a:gd name="T43" fmla="*/ 2210 h 2233"/>
                <a:gd name="T44" fmla="*/ 2411 w 6030"/>
                <a:gd name="T45" fmla="*/ 2211 h 2233"/>
                <a:gd name="T46" fmla="*/ 1714 w 6030"/>
                <a:gd name="T47" fmla="*/ 2125 h 2233"/>
                <a:gd name="T48" fmla="*/ 1220 w 6030"/>
                <a:gd name="T49" fmla="*/ 2015 h 2233"/>
                <a:gd name="T50" fmla="*/ 793 w 6030"/>
                <a:gd name="T51" fmla="*/ 1874 h 2233"/>
                <a:gd name="T52" fmla="*/ 446 w 6030"/>
                <a:gd name="T53" fmla="*/ 1704 h 2233"/>
                <a:gd name="T54" fmla="*/ 189 w 6030"/>
                <a:gd name="T55" fmla="*/ 1510 h 2233"/>
                <a:gd name="T56" fmla="*/ 37 w 6030"/>
                <a:gd name="T57" fmla="*/ 1294 h 2233"/>
                <a:gd name="T58" fmla="*/ 53 w 6030"/>
                <a:gd name="T59" fmla="*/ 1168 h 2233"/>
                <a:gd name="T60" fmla="*/ 139 w 6030"/>
                <a:gd name="T61" fmla="*/ 1374 h 2233"/>
                <a:gd name="T62" fmla="*/ 334 w 6030"/>
                <a:gd name="T63" fmla="*/ 1570 h 2233"/>
                <a:gd name="T64" fmla="*/ 630 w 6030"/>
                <a:gd name="T65" fmla="*/ 1747 h 2233"/>
                <a:gd name="T66" fmla="*/ 1012 w 6030"/>
                <a:gd name="T67" fmla="*/ 1901 h 2233"/>
                <a:gd name="T68" fmla="*/ 1470 w 6030"/>
                <a:gd name="T69" fmla="*/ 2026 h 2233"/>
                <a:gd name="T70" fmla="*/ 1990 w 6030"/>
                <a:gd name="T71" fmla="*/ 2117 h 2233"/>
                <a:gd name="T72" fmla="*/ 3014 w 6030"/>
                <a:gd name="T73" fmla="*/ 2183 h 2233"/>
                <a:gd name="T74" fmla="*/ 4039 w 6030"/>
                <a:gd name="T75" fmla="*/ 2117 h 2233"/>
                <a:gd name="T76" fmla="*/ 4560 w 6030"/>
                <a:gd name="T77" fmla="*/ 2026 h 2233"/>
                <a:gd name="T78" fmla="*/ 5017 w 6030"/>
                <a:gd name="T79" fmla="*/ 1901 h 2233"/>
                <a:gd name="T80" fmla="*/ 5400 w 6030"/>
                <a:gd name="T81" fmla="*/ 1747 h 2233"/>
                <a:gd name="T82" fmla="*/ 5694 w 6030"/>
                <a:gd name="T83" fmla="*/ 1571 h 2233"/>
                <a:gd name="T84" fmla="*/ 5890 w 6030"/>
                <a:gd name="T85" fmla="*/ 1376 h 2233"/>
                <a:gd name="T86" fmla="*/ 5976 w 6030"/>
                <a:gd name="T87" fmla="*/ 1171 h 2233"/>
                <a:gd name="T88" fmla="*/ 5966 w 6030"/>
                <a:gd name="T89" fmla="*/ 1014 h 2233"/>
                <a:gd name="T90" fmla="*/ 5852 w 6030"/>
                <a:gd name="T91" fmla="*/ 809 h 2233"/>
                <a:gd name="T92" fmla="*/ 5631 w 6030"/>
                <a:gd name="T93" fmla="*/ 618 h 2233"/>
                <a:gd name="T94" fmla="*/ 5313 w 6030"/>
                <a:gd name="T95" fmla="*/ 446 h 2233"/>
                <a:gd name="T96" fmla="*/ 4910 w 6030"/>
                <a:gd name="T97" fmla="*/ 299 h 2233"/>
                <a:gd name="T98" fmla="*/ 4436 w 6030"/>
                <a:gd name="T99" fmla="*/ 182 h 2233"/>
                <a:gd name="T100" fmla="*/ 3902 w 6030"/>
                <a:gd name="T101" fmla="*/ 99 h 2233"/>
                <a:gd name="T102" fmla="*/ 2710 w 6030"/>
                <a:gd name="T103" fmla="*/ 56 h 2233"/>
                <a:gd name="T104" fmla="*/ 1855 w 6030"/>
                <a:gd name="T105" fmla="*/ 136 h 2233"/>
                <a:gd name="T106" fmla="*/ 1349 w 6030"/>
                <a:gd name="T107" fmla="*/ 236 h 2233"/>
                <a:gd name="T108" fmla="*/ 909 w 6030"/>
                <a:gd name="T109" fmla="*/ 369 h 2233"/>
                <a:gd name="T110" fmla="*/ 548 w 6030"/>
                <a:gd name="T111" fmla="*/ 529 h 2233"/>
                <a:gd name="T112" fmla="*/ 277 w 6030"/>
                <a:gd name="T113" fmla="*/ 711 h 2233"/>
                <a:gd name="T114" fmla="*/ 108 w 6030"/>
                <a:gd name="T115" fmla="*/ 908 h 2233"/>
                <a:gd name="T116" fmla="*/ 50 w 6030"/>
                <a:gd name="T117" fmla="*/ 1119 h 2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030" h="2233">
                  <a:moveTo>
                    <a:pt x="0" y="1119"/>
                  </a:moveTo>
                  <a:cubicBezTo>
                    <a:pt x="0" y="1118"/>
                    <a:pt x="0" y="1116"/>
                    <a:pt x="0" y="1115"/>
                  </a:cubicBezTo>
                  <a:lnTo>
                    <a:pt x="4" y="1059"/>
                  </a:lnTo>
                  <a:lnTo>
                    <a:pt x="16" y="1000"/>
                  </a:lnTo>
                  <a:lnTo>
                    <a:pt x="36" y="943"/>
                  </a:lnTo>
                  <a:lnTo>
                    <a:pt x="63" y="886"/>
                  </a:lnTo>
                  <a:lnTo>
                    <a:pt x="98" y="831"/>
                  </a:lnTo>
                  <a:lnTo>
                    <a:pt x="140" y="777"/>
                  </a:lnTo>
                  <a:lnTo>
                    <a:pt x="188" y="725"/>
                  </a:lnTo>
                  <a:lnTo>
                    <a:pt x="243" y="674"/>
                  </a:lnTo>
                  <a:lnTo>
                    <a:pt x="304" y="625"/>
                  </a:lnTo>
                  <a:lnTo>
                    <a:pt x="371" y="577"/>
                  </a:lnTo>
                  <a:lnTo>
                    <a:pt x="445" y="530"/>
                  </a:lnTo>
                  <a:lnTo>
                    <a:pt x="523" y="485"/>
                  </a:lnTo>
                  <a:lnTo>
                    <a:pt x="608" y="442"/>
                  </a:lnTo>
                  <a:lnTo>
                    <a:pt x="697" y="400"/>
                  </a:lnTo>
                  <a:lnTo>
                    <a:pt x="792" y="360"/>
                  </a:lnTo>
                  <a:lnTo>
                    <a:pt x="892" y="322"/>
                  </a:lnTo>
                  <a:lnTo>
                    <a:pt x="996" y="285"/>
                  </a:lnTo>
                  <a:lnTo>
                    <a:pt x="1105" y="251"/>
                  </a:lnTo>
                  <a:lnTo>
                    <a:pt x="1219" y="218"/>
                  </a:lnTo>
                  <a:lnTo>
                    <a:pt x="1337" y="188"/>
                  </a:lnTo>
                  <a:lnTo>
                    <a:pt x="1459" y="159"/>
                  </a:lnTo>
                  <a:lnTo>
                    <a:pt x="1584" y="133"/>
                  </a:lnTo>
                  <a:lnTo>
                    <a:pt x="1714" y="108"/>
                  </a:lnTo>
                  <a:lnTo>
                    <a:pt x="1847" y="87"/>
                  </a:lnTo>
                  <a:lnTo>
                    <a:pt x="1983" y="67"/>
                  </a:lnTo>
                  <a:lnTo>
                    <a:pt x="2122" y="50"/>
                  </a:lnTo>
                  <a:lnTo>
                    <a:pt x="2410" y="23"/>
                  </a:lnTo>
                  <a:lnTo>
                    <a:pt x="2708" y="6"/>
                  </a:lnTo>
                  <a:lnTo>
                    <a:pt x="3015" y="0"/>
                  </a:lnTo>
                  <a:lnTo>
                    <a:pt x="3321" y="6"/>
                  </a:lnTo>
                  <a:lnTo>
                    <a:pt x="3619" y="23"/>
                  </a:lnTo>
                  <a:lnTo>
                    <a:pt x="3906" y="50"/>
                  </a:lnTo>
                  <a:lnTo>
                    <a:pt x="4046" y="67"/>
                  </a:lnTo>
                  <a:lnTo>
                    <a:pt x="4183" y="87"/>
                  </a:lnTo>
                  <a:lnTo>
                    <a:pt x="4315" y="108"/>
                  </a:lnTo>
                  <a:lnTo>
                    <a:pt x="4445" y="133"/>
                  </a:lnTo>
                  <a:lnTo>
                    <a:pt x="4571" y="159"/>
                  </a:lnTo>
                  <a:lnTo>
                    <a:pt x="4693" y="188"/>
                  </a:lnTo>
                  <a:lnTo>
                    <a:pt x="4810" y="218"/>
                  </a:lnTo>
                  <a:lnTo>
                    <a:pt x="4924" y="251"/>
                  </a:lnTo>
                  <a:lnTo>
                    <a:pt x="5033" y="285"/>
                  </a:lnTo>
                  <a:lnTo>
                    <a:pt x="5138" y="322"/>
                  </a:lnTo>
                  <a:lnTo>
                    <a:pt x="5237" y="360"/>
                  </a:lnTo>
                  <a:lnTo>
                    <a:pt x="5332" y="400"/>
                  </a:lnTo>
                  <a:lnTo>
                    <a:pt x="5421" y="441"/>
                  </a:lnTo>
                  <a:lnTo>
                    <a:pt x="5506" y="485"/>
                  </a:lnTo>
                  <a:lnTo>
                    <a:pt x="5584" y="529"/>
                  </a:lnTo>
                  <a:lnTo>
                    <a:pt x="5657" y="576"/>
                  </a:lnTo>
                  <a:lnTo>
                    <a:pt x="5724" y="624"/>
                  </a:lnTo>
                  <a:lnTo>
                    <a:pt x="5786" y="672"/>
                  </a:lnTo>
                  <a:lnTo>
                    <a:pt x="5841" y="724"/>
                  </a:lnTo>
                  <a:lnTo>
                    <a:pt x="5889" y="775"/>
                  </a:lnTo>
                  <a:lnTo>
                    <a:pt x="5931" y="829"/>
                  </a:lnTo>
                  <a:lnTo>
                    <a:pt x="5965" y="884"/>
                  </a:lnTo>
                  <a:lnTo>
                    <a:pt x="5993" y="940"/>
                  </a:lnTo>
                  <a:lnTo>
                    <a:pt x="6013" y="997"/>
                  </a:lnTo>
                  <a:lnTo>
                    <a:pt x="6025" y="1056"/>
                  </a:lnTo>
                  <a:lnTo>
                    <a:pt x="6030" y="1115"/>
                  </a:lnTo>
                  <a:cubicBezTo>
                    <a:pt x="6030" y="1116"/>
                    <a:pt x="6030" y="1118"/>
                    <a:pt x="6030" y="1119"/>
                  </a:cubicBezTo>
                  <a:lnTo>
                    <a:pt x="6026" y="1175"/>
                  </a:lnTo>
                  <a:lnTo>
                    <a:pt x="6014" y="1234"/>
                  </a:lnTo>
                  <a:lnTo>
                    <a:pt x="5994" y="1291"/>
                  </a:lnTo>
                  <a:lnTo>
                    <a:pt x="5967" y="1348"/>
                  </a:lnTo>
                  <a:lnTo>
                    <a:pt x="5932" y="1403"/>
                  </a:lnTo>
                  <a:lnTo>
                    <a:pt x="5890" y="1457"/>
                  </a:lnTo>
                  <a:lnTo>
                    <a:pt x="5842" y="1509"/>
                  </a:lnTo>
                  <a:lnTo>
                    <a:pt x="5787" y="1560"/>
                  </a:lnTo>
                  <a:lnTo>
                    <a:pt x="5726" y="1609"/>
                  </a:lnTo>
                  <a:lnTo>
                    <a:pt x="5658" y="1657"/>
                  </a:lnTo>
                  <a:lnTo>
                    <a:pt x="5585" y="1704"/>
                  </a:lnTo>
                  <a:lnTo>
                    <a:pt x="5507" y="1749"/>
                  </a:lnTo>
                  <a:lnTo>
                    <a:pt x="5422" y="1792"/>
                  </a:lnTo>
                  <a:lnTo>
                    <a:pt x="5333" y="1834"/>
                  </a:lnTo>
                  <a:lnTo>
                    <a:pt x="5238" y="1874"/>
                  </a:lnTo>
                  <a:lnTo>
                    <a:pt x="5138" y="1912"/>
                  </a:lnTo>
                  <a:lnTo>
                    <a:pt x="5034" y="1948"/>
                  </a:lnTo>
                  <a:lnTo>
                    <a:pt x="4925" y="1983"/>
                  </a:lnTo>
                  <a:lnTo>
                    <a:pt x="4811" y="2015"/>
                  </a:lnTo>
                  <a:lnTo>
                    <a:pt x="4693" y="2046"/>
                  </a:lnTo>
                  <a:lnTo>
                    <a:pt x="4571" y="2074"/>
                  </a:lnTo>
                  <a:lnTo>
                    <a:pt x="4445" y="2101"/>
                  </a:lnTo>
                  <a:lnTo>
                    <a:pt x="4316" y="2125"/>
                  </a:lnTo>
                  <a:lnTo>
                    <a:pt x="4183" y="2147"/>
                  </a:lnTo>
                  <a:lnTo>
                    <a:pt x="4047" y="2166"/>
                  </a:lnTo>
                  <a:lnTo>
                    <a:pt x="3907" y="2184"/>
                  </a:lnTo>
                  <a:lnTo>
                    <a:pt x="3620" y="2210"/>
                  </a:lnTo>
                  <a:lnTo>
                    <a:pt x="3322" y="2227"/>
                  </a:lnTo>
                  <a:lnTo>
                    <a:pt x="3015" y="2233"/>
                  </a:lnTo>
                  <a:lnTo>
                    <a:pt x="2709" y="2227"/>
                  </a:lnTo>
                  <a:lnTo>
                    <a:pt x="2411" y="2211"/>
                  </a:lnTo>
                  <a:lnTo>
                    <a:pt x="2124" y="2184"/>
                  </a:lnTo>
                  <a:lnTo>
                    <a:pt x="1984" y="2167"/>
                  </a:lnTo>
                  <a:lnTo>
                    <a:pt x="1847" y="2147"/>
                  </a:lnTo>
                  <a:lnTo>
                    <a:pt x="1714" y="2125"/>
                  </a:lnTo>
                  <a:lnTo>
                    <a:pt x="1585" y="2101"/>
                  </a:lnTo>
                  <a:lnTo>
                    <a:pt x="1459" y="2074"/>
                  </a:lnTo>
                  <a:lnTo>
                    <a:pt x="1337" y="2046"/>
                  </a:lnTo>
                  <a:lnTo>
                    <a:pt x="1220" y="2015"/>
                  </a:lnTo>
                  <a:lnTo>
                    <a:pt x="1106" y="1983"/>
                  </a:lnTo>
                  <a:lnTo>
                    <a:pt x="997" y="1948"/>
                  </a:lnTo>
                  <a:lnTo>
                    <a:pt x="892" y="1912"/>
                  </a:lnTo>
                  <a:lnTo>
                    <a:pt x="793" y="1874"/>
                  </a:lnTo>
                  <a:lnTo>
                    <a:pt x="698" y="1834"/>
                  </a:lnTo>
                  <a:lnTo>
                    <a:pt x="608" y="1792"/>
                  </a:lnTo>
                  <a:lnTo>
                    <a:pt x="524" y="1749"/>
                  </a:lnTo>
                  <a:lnTo>
                    <a:pt x="446" y="1704"/>
                  </a:lnTo>
                  <a:lnTo>
                    <a:pt x="373" y="1658"/>
                  </a:lnTo>
                  <a:lnTo>
                    <a:pt x="305" y="1610"/>
                  </a:lnTo>
                  <a:lnTo>
                    <a:pt x="244" y="1561"/>
                  </a:lnTo>
                  <a:lnTo>
                    <a:pt x="189" y="1510"/>
                  </a:lnTo>
                  <a:lnTo>
                    <a:pt x="141" y="1458"/>
                  </a:lnTo>
                  <a:lnTo>
                    <a:pt x="99" y="1405"/>
                  </a:lnTo>
                  <a:lnTo>
                    <a:pt x="64" y="1350"/>
                  </a:lnTo>
                  <a:lnTo>
                    <a:pt x="37" y="1294"/>
                  </a:lnTo>
                  <a:lnTo>
                    <a:pt x="17" y="1237"/>
                  </a:lnTo>
                  <a:lnTo>
                    <a:pt x="4" y="1178"/>
                  </a:lnTo>
                  <a:lnTo>
                    <a:pt x="0" y="1119"/>
                  </a:lnTo>
                  <a:close/>
                  <a:moveTo>
                    <a:pt x="53" y="1168"/>
                  </a:moveTo>
                  <a:lnTo>
                    <a:pt x="64" y="1220"/>
                  </a:lnTo>
                  <a:lnTo>
                    <a:pt x="82" y="1272"/>
                  </a:lnTo>
                  <a:lnTo>
                    <a:pt x="107" y="1324"/>
                  </a:lnTo>
                  <a:lnTo>
                    <a:pt x="139" y="1374"/>
                  </a:lnTo>
                  <a:lnTo>
                    <a:pt x="178" y="1424"/>
                  </a:lnTo>
                  <a:lnTo>
                    <a:pt x="223" y="1474"/>
                  </a:lnTo>
                  <a:lnTo>
                    <a:pt x="276" y="1522"/>
                  </a:lnTo>
                  <a:lnTo>
                    <a:pt x="334" y="1570"/>
                  </a:lnTo>
                  <a:lnTo>
                    <a:pt x="399" y="1616"/>
                  </a:lnTo>
                  <a:lnTo>
                    <a:pt x="470" y="1661"/>
                  </a:lnTo>
                  <a:lnTo>
                    <a:pt x="547" y="1705"/>
                  </a:lnTo>
                  <a:lnTo>
                    <a:pt x="630" y="1747"/>
                  </a:lnTo>
                  <a:lnTo>
                    <a:pt x="717" y="1788"/>
                  </a:lnTo>
                  <a:lnTo>
                    <a:pt x="810" y="1827"/>
                  </a:lnTo>
                  <a:lnTo>
                    <a:pt x="909" y="1865"/>
                  </a:lnTo>
                  <a:lnTo>
                    <a:pt x="1012" y="1901"/>
                  </a:lnTo>
                  <a:lnTo>
                    <a:pt x="1120" y="1935"/>
                  </a:lnTo>
                  <a:lnTo>
                    <a:pt x="1232" y="1967"/>
                  </a:lnTo>
                  <a:lnTo>
                    <a:pt x="1349" y="1997"/>
                  </a:lnTo>
                  <a:lnTo>
                    <a:pt x="1470" y="2026"/>
                  </a:lnTo>
                  <a:lnTo>
                    <a:pt x="1594" y="2052"/>
                  </a:lnTo>
                  <a:lnTo>
                    <a:pt x="1723" y="2076"/>
                  </a:lnTo>
                  <a:lnTo>
                    <a:pt x="1855" y="2098"/>
                  </a:lnTo>
                  <a:lnTo>
                    <a:pt x="1990" y="2117"/>
                  </a:lnTo>
                  <a:lnTo>
                    <a:pt x="2128" y="2134"/>
                  </a:lnTo>
                  <a:lnTo>
                    <a:pt x="2414" y="2161"/>
                  </a:lnTo>
                  <a:lnTo>
                    <a:pt x="2710" y="2177"/>
                  </a:lnTo>
                  <a:lnTo>
                    <a:pt x="3014" y="2183"/>
                  </a:lnTo>
                  <a:lnTo>
                    <a:pt x="3319" y="2177"/>
                  </a:lnTo>
                  <a:lnTo>
                    <a:pt x="3615" y="2161"/>
                  </a:lnTo>
                  <a:lnTo>
                    <a:pt x="3901" y="2134"/>
                  </a:lnTo>
                  <a:lnTo>
                    <a:pt x="4039" y="2117"/>
                  </a:lnTo>
                  <a:lnTo>
                    <a:pt x="4175" y="2097"/>
                  </a:lnTo>
                  <a:lnTo>
                    <a:pt x="4307" y="2076"/>
                  </a:lnTo>
                  <a:lnTo>
                    <a:pt x="4435" y="2052"/>
                  </a:lnTo>
                  <a:lnTo>
                    <a:pt x="4560" y="2026"/>
                  </a:lnTo>
                  <a:lnTo>
                    <a:pt x="4681" y="1997"/>
                  </a:lnTo>
                  <a:lnTo>
                    <a:pt x="4797" y="1967"/>
                  </a:lnTo>
                  <a:lnTo>
                    <a:pt x="4909" y="1935"/>
                  </a:lnTo>
                  <a:lnTo>
                    <a:pt x="5017" y="1901"/>
                  </a:lnTo>
                  <a:lnTo>
                    <a:pt x="5121" y="1865"/>
                  </a:lnTo>
                  <a:lnTo>
                    <a:pt x="5219" y="1827"/>
                  </a:lnTo>
                  <a:lnTo>
                    <a:pt x="5312" y="1788"/>
                  </a:lnTo>
                  <a:lnTo>
                    <a:pt x="5400" y="1747"/>
                  </a:lnTo>
                  <a:lnTo>
                    <a:pt x="5482" y="1705"/>
                  </a:lnTo>
                  <a:lnTo>
                    <a:pt x="5559" y="1661"/>
                  </a:lnTo>
                  <a:lnTo>
                    <a:pt x="5629" y="1617"/>
                  </a:lnTo>
                  <a:lnTo>
                    <a:pt x="5694" y="1571"/>
                  </a:lnTo>
                  <a:lnTo>
                    <a:pt x="5753" y="1523"/>
                  </a:lnTo>
                  <a:lnTo>
                    <a:pt x="5805" y="1475"/>
                  </a:lnTo>
                  <a:lnTo>
                    <a:pt x="5851" y="1426"/>
                  </a:lnTo>
                  <a:lnTo>
                    <a:pt x="5890" y="1376"/>
                  </a:lnTo>
                  <a:lnTo>
                    <a:pt x="5922" y="1326"/>
                  </a:lnTo>
                  <a:lnTo>
                    <a:pt x="5947" y="1275"/>
                  </a:lnTo>
                  <a:lnTo>
                    <a:pt x="5965" y="1223"/>
                  </a:lnTo>
                  <a:lnTo>
                    <a:pt x="5976" y="1171"/>
                  </a:lnTo>
                  <a:lnTo>
                    <a:pt x="5980" y="1115"/>
                  </a:lnTo>
                  <a:lnTo>
                    <a:pt x="5980" y="1119"/>
                  </a:lnTo>
                  <a:lnTo>
                    <a:pt x="5976" y="1066"/>
                  </a:lnTo>
                  <a:lnTo>
                    <a:pt x="5966" y="1014"/>
                  </a:lnTo>
                  <a:lnTo>
                    <a:pt x="5948" y="962"/>
                  </a:lnTo>
                  <a:lnTo>
                    <a:pt x="5923" y="910"/>
                  </a:lnTo>
                  <a:lnTo>
                    <a:pt x="5891" y="860"/>
                  </a:lnTo>
                  <a:lnTo>
                    <a:pt x="5852" y="809"/>
                  </a:lnTo>
                  <a:lnTo>
                    <a:pt x="5806" y="760"/>
                  </a:lnTo>
                  <a:lnTo>
                    <a:pt x="5754" y="711"/>
                  </a:lnTo>
                  <a:lnTo>
                    <a:pt x="5695" y="664"/>
                  </a:lnTo>
                  <a:lnTo>
                    <a:pt x="5631" y="618"/>
                  </a:lnTo>
                  <a:lnTo>
                    <a:pt x="5560" y="573"/>
                  </a:lnTo>
                  <a:lnTo>
                    <a:pt x="5483" y="529"/>
                  </a:lnTo>
                  <a:lnTo>
                    <a:pt x="5400" y="487"/>
                  </a:lnTo>
                  <a:lnTo>
                    <a:pt x="5313" y="446"/>
                  </a:lnTo>
                  <a:lnTo>
                    <a:pt x="5220" y="406"/>
                  </a:lnTo>
                  <a:lnTo>
                    <a:pt x="5121" y="369"/>
                  </a:lnTo>
                  <a:lnTo>
                    <a:pt x="5018" y="333"/>
                  </a:lnTo>
                  <a:lnTo>
                    <a:pt x="4910" y="299"/>
                  </a:lnTo>
                  <a:lnTo>
                    <a:pt x="4798" y="267"/>
                  </a:lnTo>
                  <a:lnTo>
                    <a:pt x="4681" y="236"/>
                  </a:lnTo>
                  <a:lnTo>
                    <a:pt x="4560" y="208"/>
                  </a:lnTo>
                  <a:lnTo>
                    <a:pt x="4436" y="182"/>
                  </a:lnTo>
                  <a:lnTo>
                    <a:pt x="4307" y="158"/>
                  </a:lnTo>
                  <a:lnTo>
                    <a:pt x="4175" y="136"/>
                  </a:lnTo>
                  <a:lnTo>
                    <a:pt x="4040" y="117"/>
                  </a:lnTo>
                  <a:lnTo>
                    <a:pt x="3902" y="99"/>
                  </a:lnTo>
                  <a:lnTo>
                    <a:pt x="3616" y="72"/>
                  </a:lnTo>
                  <a:lnTo>
                    <a:pt x="3320" y="56"/>
                  </a:lnTo>
                  <a:lnTo>
                    <a:pt x="3015" y="50"/>
                  </a:lnTo>
                  <a:lnTo>
                    <a:pt x="2710" y="56"/>
                  </a:lnTo>
                  <a:lnTo>
                    <a:pt x="2415" y="72"/>
                  </a:lnTo>
                  <a:lnTo>
                    <a:pt x="2129" y="99"/>
                  </a:lnTo>
                  <a:lnTo>
                    <a:pt x="1991" y="116"/>
                  </a:lnTo>
                  <a:lnTo>
                    <a:pt x="1855" y="136"/>
                  </a:lnTo>
                  <a:lnTo>
                    <a:pt x="1723" y="158"/>
                  </a:lnTo>
                  <a:lnTo>
                    <a:pt x="1595" y="182"/>
                  </a:lnTo>
                  <a:lnTo>
                    <a:pt x="1470" y="208"/>
                  </a:lnTo>
                  <a:lnTo>
                    <a:pt x="1349" y="236"/>
                  </a:lnTo>
                  <a:lnTo>
                    <a:pt x="1233" y="266"/>
                  </a:lnTo>
                  <a:lnTo>
                    <a:pt x="1120" y="299"/>
                  </a:lnTo>
                  <a:lnTo>
                    <a:pt x="1013" y="333"/>
                  </a:lnTo>
                  <a:lnTo>
                    <a:pt x="909" y="369"/>
                  </a:lnTo>
                  <a:lnTo>
                    <a:pt x="811" y="406"/>
                  </a:lnTo>
                  <a:lnTo>
                    <a:pt x="718" y="446"/>
                  </a:lnTo>
                  <a:lnTo>
                    <a:pt x="630" y="486"/>
                  </a:lnTo>
                  <a:lnTo>
                    <a:pt x="548" y="529"/>
                  </a:lnTo>
                  <a:lnTo>
                    <a:pt x="471" y="572"/>
                  </a:lnTo>
                  <a:lnTo>
                    <a:pt x="400" y="617"/>
                  </a:lnTo>
                  <a:lnTo>
                    <a:pt x="336" y="663"/>
                  </a:lnTo>
                  <a:lnTo>
                    <a:pt x="277" y="711"/>
                  </a:lnTo>
                  <a:lnTo>
                    <a:pt x="225" y="759"/>
                  </a:lnTo>
                  <a:lnTo>
                    <a:pt x="179" y="808"/>
                  </a:lnTo>
                  <a:lnTo>
                    <a:pt x="140" y="858"/>
                  </a:lnTo>
                  <a:lnTo>
                    <a:pt x="108" y="908"/>
                  </a:lnTo>
                  <a:lnTo>
                    <a:pt x="83" y="959"/>
                  </a:lnTo>
                  <a:lnTo>
                    <a:pt x="65" y="1011"/>
                  </a:lnTo>
                  <a:lnTo>
                    <a:pt x="54" y="1063"/>
                  </a:lnTo>
                  <a:lnTo>
                    <a:pt x="50" y="1119"/>
                  </a:lnTo>
                  <a:lnTo>
                    <a:pt x="50" y="1115"/>
                  </a:lnTo>
                  <a:lnTo>
                    <a:pt x="53" y="1168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2559" y="2536"/>
              <a:ext cx="322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Checks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2827" y="2536"/>
              <a:ext cx="62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Freeform 16"/>
            <p:cNvSpPr>
              <a:spLocks/>
            </p:cNvSpPr>
            <p:nvPr/>
          </p:nvSpPr>
          <p:spPr bwMode="auto">
            <a:xfrm>
              <a:off x="841" y="2487"/>
              <a:ext cx="864" cy="220"/>
            </a:xfrm>
            <a:custGeom>
              <a:avLst/>
              <a:gdLst>
                <a:gd name="T0" fmla="*/ 0 w 6975"/>
                <a:gd name="T1" fmla="*/ 295 h 1769"/>
                <a:gd name="T2" fmla="*/ 295 w 6975"/>
                <a:gd name="T3" fmla="*/ 0 h 1769"/>
                <a:gd name="T4" fmla="*/ 6680 w 6975"/>
                <a:gd name="T5" fmla="*/ 0 h 1769"/>
                <a:gd name="T6" fmla="*/ 6975 w 6975"/>
                <a:gd name="T7" fmla="*/ 295 h 1769"/>
                <a:gd name="T8" fmla="*/ 6975 w 6975"/>
                <a:gd name="T9" fmla="*/ 1474 h 1769"/>
                <a:gd name="T10" fmla="*/ 6680 w 6975"/>
                <a:gd name="T11" fmla="*/ 1769 h 1769"/>
                <a:gd name="T12" fmla="*/ 295 w 6975"/>
                <a:gd name="T13" fmla="*/ 1769 h 1769"/>
                <a:gd name="T14" fmla="*/ 0 w 6975"/>
                <a:gd name="T15" fmla="*/ 1474 h 1769"/>
                <a:gd name="T16" fmla="*/ 0 w 6975"/>
                <a:gd name="T17" fmla="*/ 295 h 1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75" h="1769">
                  <a:moveTo>
                    <a:pt x="0" y="295"/>
                  </a:moveTo>
                  <a:cubicBezTo>
                    <a:pt x="0" y="132"/>
                    <a:pt x="132" y="0"/>
                    <a:pt x="295" y="0"/>
                  </a:cubicBezTo>
                  <a:lnTo>
                    <a:pt x="6680" y="0"/>
                  </a:lnTo>
                  <a:cubicBezTo>
                    <a:pt x="6843" y="0"/>
                    <a:pt x="6975" y="132"/>
                    <a:pt x="6975" y="295"/>
                  </a:cubicBezTo>
                  <a:lnTo>
                    <a:pt x="6975" y="1474"/>
                  </a:lnTo>
                  <a:cubicBezTo>
                    <a:pt x="6975" y="1637"/>
                    <a:pt x="6843" y="1769"/>
                    <a:pt x="6680" y="1769"/>
                  </a:cubicBezTo>
                  <a:lnTo>
                    <a:pt x="295" y="1769"/>
                  </a:lnTo>
                  <a:cubicBezTo>
                    <a:pt x="132" y="1769"/>
                    <a:pt x="0" y="1637"/>
                    <a:pt x="0" y="1474"/>
                  </a:cubicBezTo>
                  <a:lnTo>
                    <a:pt x="0" y="295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7"/>
            <p:cNvSpPr>
              <a:spLocks noEditPoints="1"/>
            </p:cNvSpPr>
            <p:nvPr/>
          </p:nvSpPr>
          <p:spPr bwMode="auto">
            <a:xfrm>
              <a:off x="838" y="2484"/>
              <a:ext cx="870" cy="226"/>
            </a:xfrm>
            <a:custGeom>
              <a:avLst/>
              <a:gdLst>
                <a:gd name="T0" fmla="*/ 7 w 7025"/>
                <a:gd name="T1" fmla="*/ 257 h 1819"/>
                <a:gd name="T2" fmla="*/ 27 w 7025"/>
                <a:gd name="T3" fmla="*/ 193 h 1819"/>
                <a:gd name="T4" fmla="*/ 93 w 7025"/>
                <a:gd name="T5" fmla="*/ 96 h 1819"/>
                <a:gd name="T6" fmla="*/ 143 w 7025"/>
                <a:gd name="T7" fmla="*/ 54 h 1819"/>
                <a:gd name="T8" fmla="*/ 254 w 7025"/>
                <a:gd name="T9" fmla="*/ 8 h 1819"/>
                <a:gd name="T10" fmla="*/ 319 w 7025"/>
                <a:gd name="T11" fmla="*/ 0 h 1819"/>
                <a:gd name="T12" fmla="*/ 6769 w 7025"/>
                <a:gd name="T13" fmla="*/ 7 h 1819"/>
                <a:gd name="T14" fmla="*/ 6833 w 7025"/>
                <a:gd name="T15" fmla="*/ 27 h 1819"/>
                <a:gd name="T16" fmla="*/ 6930 w 7025"/>
                <a:gd name="T17" fmla="*/ 93 h 1819"/>
                <a:gd name="T18" fmla="*/ 6972 w 7025"/>
                <a:gd name="T19" fmla="*/ 143 h 1819"/>
                <a:gd name="T20" fmla="*/ 7018 w 7025"/>
                <a:gd name="T21" fmla="*/ 254 h 1819"/>
                <a:gd name="T22" fmla="*/ 7025 w 7025"/>
                <a:gd name="T23" fmla="*/ 319 h 1819"/>
                <a:gd name="T24" fmla="*/ 7019 w 7025"/>
                <a:gd name="T25" fmla="*/ 1563 h 1819"/>
                <a:gd name="T26" fmla="*/ 6999 w 7025"/>
                <a:gd name="T27" fmla="*/ 1626 h 1819"/>
                <a:gd name="T28" fmla="*/ 6933 w 7025"/>
                <a:gd name="T29" fmla="*/ 1723 h 1819"/>
                <a:gd name="T30" fmla="*/ 6883 w 7025"/>
                <a:gd name="T31" fmla="*/ 1765 h 1819"/>
                <a:gd name="T32" fmla="*/ 6772 w 7025"/>
                <a:gd name="T33" fmla="*/ 1812 h 1819"/>
                <a:gd name="T34" fmla="*/ 6707 w 7025"/>
                <a:gd name="T35" fmla="*/ 1819 h 1819"/>
                <a:gd name="T36" fmla="*/ 257 w 7025"/>
                <a:gd name="T37" fmla="*/ 1813 h 1819"/>
                <a:gd name="T38" fmla="*/ 193 w 7025"/>
                <a:gd name="T39" fmla="*/ 1793 h 1819"/>
                <a:gd name="T40" fmla="*/ 96 w 7025"/>
                <a:gd name="T41" fmla="*/ 1727 h 1819"/>
                <a:gd name="T42" fmla="*/ 54 w 7025"/>
                <a:gd name="T43" fmla="*/ 1676 h 1819"/>
                <a:gd name="T44" fmla="*/ 8 w 7025"/>
                <a:gd name="T45" fmla="*/ 1566 h 1819"/>
                <a:gd name="T46" fmla="*/ 0 w 7025"/>
                <a:gd name="T47" fmla="*/ 1501 h 1819"/>
                <a:gd name="T48" fmla="*/ 52 w 7025"/>
                <a:gd name="T49" fmla="*/ 1526 h 1819"/>
                <a:gd name="T50" fmla="*/ 72 w 7025"/>
                <a:gd name="T51" fmla="*/ 1607 h 1819"/>
                <a:gd name="T52" fmla="*/ 95 w 7025"/>
                <a:gd name="T53" fmla="*/ 1648 h 1819"/>
                <a:gd name="T54" fmla="*/ 171 w 7025"/>
                <a:gd name="T55" fmla="*/ 1724 h 1819"/>
                <a:gd name="T56" fmla="*/ 213 w 7025"/>
                <a:gd name="T57" fmla="*/ 1747 h 1819"/>
                <a:gd name="T58" fmla="*/ 292 w 7025"/>
                <a:gd name="T59" fmla="*/ 1767 h 1819"/>
                <a:gd name="T60" fmla="*/ 6732 w 7025"/>
                <a:gd name="T61" fmla="*/ 1768 h 1819"/>
                <a:gd name="T62" fmla="*/ 6813 w 7025"/>
                <a:gd name="T63" fmla="*/ 1747 h 1819"/>
                <a:gd name="T64" fmla="*/ 6855 w 7025"/>
                <a:gd name="T65" fmla="*/ 1724 h 1819"/>
                <a:gd name="T66" fmla="*/ 6931 w 7025"/>
                <a:gd name="T67" fmla="*/ 1648 h 1819"/>
                <a:gd name="T68" fmla="*/ 6954 w 7025"/>
                <a:gd name="T69" fmla="*/ 1607 h 1819"/>
                <a:gd name="T70" fmla="*/ 6974 w 7025"/>
                <a:gd name="T71" fmla="*/ 1528 h 1819"/>
                <a:gd name="T72" fmla="*/ 6974 w 7025"/>
                <a:gd name="T73" fmla="*/ 294 h 1819"/>
                <a:gd name="T74" fmla="*/ 6954 w 7025"/>
                <a:gd name="T75" fmla="*/ 213 h 1819"/>
                <a:gd name="T76" fmla="*/ 6931 w 7025"/>
                <a:gd name="T77" fmla="*/ 171 h 1819"/>
                <a:gd name="T78" fmla="*/ 6855 w 7025"/>
                <a:gd name="T79" fmla="*/ 95 h 1819"/>
                <a:gd name="T80" fmla="*/ 6813 w 7025"/>
                <a:gd name="T81" fmla="*/ 72 h 1819"/>
                <a:gd name="T82" fmla="*/ 6734 w 7025"/>
                <a:gd name="T83" fmla="*/ 52 h 1819"/>
                <a:gd name="T84" fmla="*/ 294 w 7025"/>
                <a:gd name="T85" fmla="*/ 52 h 1819"/>
                <a:gd name="T86" fmla="*/ 213 w 7025"/>
                <a:gd name="T87" fmla="*/ 72 h 1819"/>
                <a:gd name="T88" fmla="*/ 171 w 7025"/>
                <a:gd name="T89" fmla="*/ 95 h 1819"/>
                <a:gd name="T90" fmla="*/ 95 w 7025"/>
                <a:gd name="T91" fmla="*/ 171 h 1819"/>
                <a:gd name="T92" fmla="*/ 72 w 7025"/>
                <a:gd name="T93" fmla="*/ 213 h 1819"/>
                <a:gd name="T94" fmla="*/ 52 w 7025"/>
                <a:gd name="T95" fmla="*/ 292 h 1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025" h="1819">
                  <a:moveTo>
                    <a:pt x="0" y="320"/>
                  </a:moveTo>
                  <a:lnTo>
                    <a:pt x="2" y="289"/>
                  </a:lnTo>
                  <a:lnTo>
                    <a:pt x="7" y="257"/>
                  </a:lnTo>
                  <a:cubicBezTo>
                    <a:pt x="7" y="256"/>
                    <a:pt x="7" y="255"/>
                    <a:pt x="8" y="254"/>
                  </a:cubicBezTo>
                  <a:lnTo>
                    <a:pt x="25" y="198"/>
                  </a:lnTo>
                  <a:cubicBezTo>
                    <a:pt x="25" y="197"/>
                    <a:pt x="26" y="195"/>
                    <a:pt x="27" y="193"/>
                  </a:cubicBezTo>
                  <a:lnTo>
                    <a:pt x="54" y="143"/>
                  </a:lnTo>
                  <a:cubicBezTo>
                    <a:pt x="55" y="142"/>
                    <a:pt x="56" y="141"/>
                    <a:pt x="57" y="140"/>
                  </a:cubicBezTo>
                  <a:lnTo>
                    <a:pt x="93" y="96"/>
                  </a:lnTo>
                  <a:cubicBezTo>
                    <a:pt x="94" y="95"/>
                    <a:pt x="95" y="94"/>
                    <a:pt x="96" y="93"/>
                  </a:cubicBezTo>
                  <a:lnTo>
                    <a:pt x="140" y="57"/>
                  </a:lnTo>
                  <a:cubicBezTo>
                    <a:pt x="141" y="56"/>
                    <a:pt x="142" y="55"/>
                    <a:pt x="143" y="54"/>
                  </a:cubicBezTo>
                  <a:lnTo>
                    <a:pt x="193" y="27"/>
                  </a:lnTo>
                  <a:cubicBezTo>
                    <a:pt x="195" y="26"/>
                    <a:pt x="197" y="25"/>
                    <a:pt x="198" y="25"/>
                  </a:cubicBezTo>
                  <a:lnTo>
                    <a:pt x="254" y="8"/>
                  </a:lnTo>
                  <a:cubicBezTo>
                    <a:pt x="255" y="7"/>
                    <a:pt x="256" y="7"/>
                    <a:pt x="257" y="7"/>
                  </a:cubicBezTo>
                  <a:lnTo>
                    <a:pt x="287" y="2"/>
                  </a:lnTo>
                  <a:lnTo>
                    <a:pt x="319" y="0"/>
                  </a:lnTo>
                  <a:lnTo>
                    <a:pt x="6705" y="0"/>
                  </a:lnTo>
                  <a:lnTo>
                    <a:pt x="6737" y="2"/>
                  </a:lnTo>
                  <a:lnTo>
                    <a:pt x="6769" y="7"/>
                  </a:lnTo>
                  <a:cubicBezTo>
                    <a:pt x="6770" y="7"/>
                    <a:pt x="6771" y="7"/>
                    <a:pt x="6772" y="8"/>
                  </a:cubicBezTo>
                  <a:lnTo>
                    <a:pt x="6828" y="25"/>
                  </a:lnTo>
                  <a:cubicBezTo>
                    <a:pt x="6829" y="25"/>
                    <a:pt x="6831" y="26"/>
                    <a:pt x="6833" y="27"/>
                  </a:cubicBezTo>
                  <a:lnTo>
                    <a:pt x="6883" y="54"/>
                  </a:lnTo>
                  <a:cubicBezTo>
                    <a:pt x="6884" y="55"/>
                    <a:pt x="6885" y="56"/>
                    <a:pt x="6886" y="57"/>
                  </a:cubicBezTo>
                  <a:lnTo>
                    <a:pt x="6930" y="93"/>
                  </a:lnTo>
                  <a:cubicBezTo>
                    <a:pt x="6931" y="94"/>
                    <a:pt x="6932" y="95"/>
                    <a:pt x="6933" y="96"/>
                  </a:cubicBezTo>
                  <a:lnTo>
                    <a:pt x="6969" y="140"/>
                  </a:lnTo>
                  <a:cubicBezTo>
                    <a:pt x="6970" y="141"/>
                    <a:pt x="6971" y="142"/>
                    <a:pt x="6972" y="143"/>
                  </a:cubicBezTo>
                  <a:lnTo>
                    <a:pt x="6999" y="193"/>
                  </a:lnTo>
                  <a:cubicBezTo>
                    <a:pt x="7000" y="195"/>
                    <a:pt x="7001" y="197"/>
                    <a:pt x="7001" y="198"/>
                  </a:cubicBezTo>
                  <a:lnTo>
                    <a:pt x="7018" y="254"/>
                  </a:lnTo>
                  <a:cubicBezTo>
                    <a:pt x="7019" y="255"/>
                    <a:pt x="7019" y="256"/>
                    <a:pt x="7019" y="257"/>
                  </a:cubicBezTo>
                  <a:lnTo>
                    <a:pt x="7024" y="287"/>
                  </a:lnTo>
                  <a:lnTo>
                    <a:pt x="7025" y="319"/>
                  </a:lnTo>
                  <a:lnTo>
                    <a:pt x="7025" y="1499"/>
                  </a:lnTo>
                  <a:lnTo>
                    <a:pt x="7024" y="1531"/>
                  </a:lnTo>
                  <a:lnTo>
                    <a:pt x="7019" y="1563"/>
                  </a:lnTo>
                  <a:cubicBezTo>
                    <a:pt x="7019" y="1564"/>
                    <a:pt x="7019" y="1565"/>
                    <a:pt x="7018" y="1566"/>
                  </a:cubicBezTo>
                  <a:lnTo>
                    <a:pt x="7001" y="1621"/>
                  </a:lnTo>
                  <a:cubicBezTo>
                    <a:pt x="7001" y="1623"/>
                    <a:pt x="7000" y="1625"/>
                    <a:pt x="6999" y="1626"/>
                  </a:cubicBezTo>
                  <a:lnTo>
                    <a:pt x="6972" y="1676"/>
                  </a:lnTo>
                  <a:cubicBezTo>
                    <a:pt x="6971" y="1677"/>
                    <a:pt x="6970" y="1679"/>
                    <a:pt x="6969" y="1680"/>
                  </a:cubicBezTo>
                  <a:lnTo>
                    <a:pt x="6933" y="1723"/>
                  </a:lnTo>
                  <a:cubicBezTo>
                    <a:pt x="6932" y="1725"/>
                    <a:pt x="6931" y="1726"/>
                    <a:pt x="6930" y="1727"/>
                  </a:cubicBezTo>
                  <a:lnTo>
                    <a:pt x="6886" y="1763"/>
                  </a:lnTo>
                  <a:cubicBezTo>
                    <a:pt x="6885" y="1764"/>
                    <a:pt x="6884" y="1765"/>
                    <a:pt x="6883" y="1765"/>
                  </a:cubicBezTo>
                  <a:lnTo>
                    <a:pt x="6833" y="1793"/>
                  </a:lnTo>
                  <a:cubicBezTo>
                    <a:pt x="6831" y="1794"/>
                    <a:pt x="6829" y="1794"/>
                    <a:pt x="6828" y="1795"/>
                  </a:cubicBezTo>
                  <a:lnTo>
                    <a:pt x="6772" y="1812"/>
                  </a:lnTo>
                  <a:cubicBezTo>
                    <a:pt x="6771" y="1812"/>
                    <a:pt x="6770" y="1812"/>
                    <a:pt x="6769" y="1813"/>
                  </a:cubicBezTo>
                  <a:lnTo>
                    <a:pt x="6739" y="1817"/>
                  </a:lnTo>
                  <a:lnTo>
                    <a:pt x="6707" y="1819"/>
                  </a:lnTo>
                  <a:lnTo>
                    <a:pt x="320" y="1819"/>
                  </a:lnTo>
                  <a:lnTo>
                    <a:pt x="289" y="1817"/>
                  </a:lnTo>
                  <a:lnTo>
                    <a:pt x="257" y="1813"/>
                  </a:lnTo>
                  <a:cubicBezTo>
                    <a:pt x="256" y="1812"/>
                    <a:pt x="255" y="1812"/>
                    <a:pt x="254" y="1812"/>
                  </a:cubicBezTo>
                  <a:lnTo>
                    <a:pt x="198" y="1795"/>
                  </a:lnTo>
                  <a:cubicBezTo>
                    <a:pt x="197" y="1794"/>
                    <a:pt x="195" y="1794"/>
                    <a:pt x="193" y="1793"/>
                  </a:cubicBezTo>
                  <a:lnTo>
                    <a:pt x="143" y="1765"/>
                  </a:lnTo>
                  <a:cubicBezTo>
                    <a:pt x="142" y="1765"/>
                    <a:pt x="141" y="1764"/>
                    <a:pt x="140" y="1763"/>
                  </a:cubicBezTo>
                  <a:lnTo>
                    <a:pt x="96" y="1727"/>
                  </a:lnTo>
                  <a:cubicBezTo>
                    <a:pt x="95" y="1726"/>
                    <a:pt x="94" y="1725"/>
                    <a:pt x="93" y="1723"/>
                  </a:cubicBezTo>
                  <a:lnTo>
                    <a:pt x="57" y="1680"/>
                  </a:lnTo>
                  <a:cubicBezTo>
                    <a:pt x="56" y="1679"/>
                    <a:pt x="55" y="1677"/>
                    <a:pt x="54" y="1676"/>
                  </a:cubicBezTo>
                  <a:lnTo>
                    <a:pt x="27" y="1626"/>
                  </a:lnTo>
                  <a:cubicBezTo>
                    <a:pt x="26" y="1625"/>
                    <a:pt x="25" y="1623"/>
                    <a:pt x="25" y="1621"/>
                  </a:cubicBezTo>
                  <a:lnTo>
                    <a:pt x="8" y="1566"/>
                  </a:lnTo>
                  <a:cubicBezTo>
                    <a:pt x="7" y="1565"/>
                    <a:pt x="7" y="1564"/>
                    <a:pt x="7" y="1563"/>
                  </a:cubicBezTo>
                  <a:lnTo>
                    <a:pt x="2" y="1533"/>
                  </a:lnTo>
                  <a:lnTo>
                    <a:pt x="0" y="1501"/>
                  </a:lnTo>
                  <a:lnTo>
                    <a:pt x="0" y="320"/>
                  </a:lnTo>
                  <a:close/>
                  <a:moveTo>
                    <a:pt x="50" y="1498"/>
                  </a:moveTo>
                  <a:lnTo>
                    <a:pt x="52" y="1526"/>
                  </a:lnTo>
                  <a:lnTo>
                    <a:pt x="56" y="1555"/>
                  </a:lnTo>
                  <a:lnTo>
                    <a:pt x="55" y="1552"/>
                  </a:lnTo>
                  <a:lnTo>
                    <a:pt x="72" y="1607"/>
                  </a:lnTo>
                  <a:lnTo>
                    <a:pt x="70" y="1602"/>
                  </a:lnTo>
                  <a:lnTo>
                    <a:pt x="98" y="1652"/>
                  </a:lnTo>
                  <a:lnTo>
                    <a:pt x="95" y="1648"/>
                  </a:lnTo>
                  <a:lnTo>
                    <a:pt x="131" y="1692"/>
                  </a:lnTo>
                  <a:lnTo>
                    <a:pt x="128" y="1688"/>
                  </a:lnTo>
                  <a:lnTo>
                    <a:pt x="171" y="1724"/>
                  </a:lnTo>
                  <a:lnTo>
                    <a:pt x="168" y="1722"/>
                  </a:lnTo>
                  <a:lnTo>
                    <a:pt x="218" y="1749"/>
                  </a:lnTo>
                  <a:lnTo>
                    <a:pt x="213" y="1747"/>
                  </a:lnTo>
                  <a:lnTo>
                    <a:pt x="268" y="1764"/>
                  </a:lnTo>
                  <a:lnTo>
                    <a:pt x="265" y="1763"/>
                  </a:lnTo>
                  <a:lnTo>
                    <a:pt x="292" y="1767"/>
                  </a:lnTo>
                  <a:lnTo>
                    <a:pt x="320" y="1769"/>
                  </a:lnTo>
                  <a:lnTo>
                    <a:pt x="6704" y="1769"/>
                  </a:lnTo>
                  <a:lnTo>
                    <a:pt x="6732" y="1768"/>
                  </a:lnTo>
                  <a:lnTo>
                    <a:pt x="6761" y="1763"/>
                  </a:lnTo>
                  <a:lnTo>
                    <a:pt x="6758" y="1764"/>
                  </a:lnTo>
                  <a:lnTo>
                    <a:pt x="6813" y="1747"/>
                  </a:lnTo>
                  <a:lnTo>
                    <a:pt x="6808" y="1749"/>
                  </a:lnTo>
                  <a:lnTo>
                    <a:pt x="6858" y="1722"/>
                  </a:lnTo>
                  <a:lnTo>
                    <a:pt x="6855" y="1724"/>
                  </a:lnTo>
                  <a:lnTo>
                    <a:pt x="6898" y="1688"/>
                  </a:lnTo>
                  <a:lnTo>
                    <a:pt x="6895" y="1692"/>
                  </a:lnTo>
                  <a:lnTo>
                    <a:pt x="6931" y="1648"/>
                  </a:lnTo>
                  <a:lnTo>
                    <a:pt x="6928" y="1652"/>
                  </a:lnTo>
                  <a:lnTo>
                    <a:pt x="6956" y="1602"/>
                  </a:lnTo>
                  <a:lnTo>
                    <a:pt x="6954" y="1607"/>
                  </a:lnTo>
                  <a:lnTo>
                    <a:pt x="6971" y="1552"/>
                  </a:lnTo>
                  <a:lnTo>
                    <a:pt x="6970" y="1555"/>
                  </a:lnTo>
                  <a:lnTo>
                    <a:pt x="6974" y="1528"/>
                  </a:lnTo>
                  <a:lnTo>
                    <a:pt x="6975" y="1499"/>
                  </a:lnTo>
                  <a:lnTo>
                    <a:pt x="6975" y="322"/>
                  </a:lnTo>
                  <a:lnTo>
                    <a:pt x="6974" y="294"/>
                  </a:lnTo>
                  <a:lnTo>
                    <a:pt x="6970" y="265"/>
                  </a:lnTo>
                  <a:lnTo>
                    <a:pt x="6971" y="268"/>
                  </a:lnTo>
                  <a:lnTo>
                    <a:pt x="6954" y="213"/>
                  </a:lnTo>
                  <a:lnTo>
                    <a:pt x="6956" y="218"/>
                  </a:lnTo>
                  <a:lnTo>
                    <a:pt x="6928" y="168"/>
                  </a:lnTo>
                  <a:lnTo>
                    <a:pt x="6931" y="171"/>
                  </a:lnTo>
                  <a:lnTo>
                    <a:pt x="6895" y="128"/>
                  </a:lnTo>
                  <a:lnTo>
                    <a:pt x="6898" y="131"/>
                  </a:lnTo>
                  <a:lnTo>
                    <a:pt x="6855" y="95"/>
                  </a:lnTo>
                  <a:lnTo>
                    <a:pt x="6858" y="98"/>
                  </a:lnTo>
                  <a:lnTo>
                    <a:pt x="6808" y="70"/>
                  </a:lnTo>
                  <a:lnTo>
                    <a:pt x="6813" y="72"/>
                  </a:lnTo>
                  <a:lnTo>
                    <a:pt x="6758" y="55"/>
                  </a:lnTo>
                  <a:lnTo>
                    <a:pt x="6761" y="56"/>
                  </a:lnTo>
                  <a:lnTo>
                    <a:pt x="6734" y="52"/>
                  </a:lnTo>
                  <a:lnTo>
                    <a:pt x="6705" y="50"/>
                  </a:lnTo>
                  <a:lnTo>
                    <a:pt x="322" y="50"/>
                  </a:lnTo>
                  <a:lnTo>
                    <a:pt x="294" y="52"/>
                  </a:lnTo>
                  <a:lnTo>
                    <a:pt x="265" y="56"/>
                  </a:lnTo>
                  <a:lnTo>
                    <a:pt x="268" y="55"/>
                  </a:lnTo>
                  <a:lnTo>
                    <a:pt x="213" y="72"/>
                  </a:lnTo>
                  <a:lnTo>
                    <a:pt x="218" y="70"/>
                  </a:lnTo>
                  <a:lnTo>
                    <a:pt x="168" y="98"/>
                  </a:lnTo>
                  <a:lnTo>
                    <a:pt x="171" y="95"/>
                  </a:lnTo>
                  <a:lnTo>
                    <a:pt x="128" y="131"/>
                  </a:lnTo>
                  <a:lnTo>
                    <a:pt x="131" y="128"/>
                  </a:lnTo>
                  <a:lnTo>
                    <a:pt x="95" y="171"/>
                  </a:lnTo>
                  <a:lnTo>
                    <a:pt x="98" y="168"/>
                  </a:lnTo>
                  <a:lnTo>
                    <a:pt x="70" y="218"/>
                  </a:lnTo>
                  <a:lnTo>
                    <a:pt x="72" y="213"/>
                  </a:lnTo>
                  <a:lnTo>
                    <a:pt x="55" y="268"/>
                  </a:lnTo>
                  <a:lnTo>
                    <a:pt x="56" y="265"/>
                  </a:lnTo>
                  <a:lnTo>
                    <a:pt x="52" y="292"/>
                  </a:lnTo>
                  <a:lnTo>
                    <a:pt x="50" y="320"/>
                  </a:lnTo>
                  <a:lnTo>
                    <a:pt x="50" y="1498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914" y="2533"/>
              <a:ext cx="768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Digitized IS Codes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1606" y="2533"/>
              <a:ext cx="62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20"/>
            <p:cNvSpPr>
              <a:spLocks noChangeArrowheads="1"/>
            </p:cNvSpPr>
            <p:nvPr/>
          </p:nvSpPr>
          <p:spPr bwMode="auto">
            <a:xfrm>
              <a:off x="2232" y="1139"/>
              <a:ext cx="961" cy="4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1"/>
            <p:cNvSpPr>
              <a:spLocks noEditPoints="1"/>
            </p:cNvSpPr>
            <p:nvPr/>
          </p:nvSpPr>
          <p:spPr bwMode="auto">
            <a:xfrm>
              <a:off x="2225" y="1131"/>
              <a:ext cx="975" cy="434"/>
            </a:xfrm>
            <a:custGeom>
              <a:avLst/>
              <a:gdLst>
                <a:gd name="T0" fmla="*/ 0 w 975"/>
                <a:gd name="T1" fmla="*/ 0 h 434"/>
                <a:gd name="T2" fmla="*/ 975 w 975"/>
                <a:gd name="T3" fmla="*/ 0 h 434"/>
                <a:gd name="T4" fmla="*/ 975 w 975"/>
                <a:gd name="T5" fmla="*/ 434 h 434"/>
                <a:gd name="T6" fmla="*/ 0 w 975"/>
                <a:gd name="T7" fmla="*/ 434 h 434"/>
                <a:gd name="T8" fmla="*/ 0 w 975"/>
                <a:gd name="T9" fmla="*/ 0 h 434"/>
                <a:gd name="T10" fmla="*/ 14 w 975"/>
                <a:gd name="T11" fmla="*/ 427 h 434"/>
                <a:gd name="T12" fmla="*/ 7 w 975"/>
                <a:gd name="T13" fmla="*/ 419 h 434"/>
                <a:gd name="T14" fmla="*/ 968 w 975"/>
                <a:gd name="T15" fmla="*/ 419 h 434"/>
                <a:gd name="T16" fmla="*/ 961 w 975"/>
                <a:gd name="T17" fmla="*/ 427 h 434"/>
                <a:gd name="T18" fmla="*/ 961 w 975"/>
                <a:gd name="T19" fmla="*/ 8 h 434"/>
                <a:gd name="T20" fmla="*/ 968 w 975"/>
                <a:gd name="T21" fmla="*/ 15 h 434"/>
                <a:gd name="T22" fmla="*/ 7 w 975"/>
                <a:gd name="T23" fmla="*/ 15 h 434"/>
                <a:gd name="T24" fmla="*/ 14 w 975"/>
                <a:gd name="T25" fmla="*/ 8 h 434"/>
                <a:gd name="T26" fmla="*/ 14 w 975"/>
                <a:gd name="T27" fmla="*/ 427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75" h="434">
                  <a:moveTo>
                    <a:pt x="0" y="0"/>
                  </a:moveTo>
                  <a:lnTo>
                    <a:pt x="975" y="0"/>
                  </a:lnTo>
                  <a:lnTo>
                    <a:pt x="975" y="434"/>
                  </a:lnTo>
                  <a:lnTo>
                    <a:pt x="0" y="434"/>
                  </a:lnTo>
                  <a:lnTo>
                    <a:pt x="0" y="0"/>
                  </a:lnTo>
                  <a:close/>
                  <a:moveTo>
                    <a:pt x="14" y="427"/>
                  </a:moveTo>
                  <a:lnTo>
                    <a:pt x="7" y="419"/>
                  </a:lnTo>
                  <a:lnTo>
                    <a:pt x="968" y="419"/>
                  </a:lnTo>
                  <a:lnTo>
                    <a:pt x="961" y="427"/>
                  </a:lnTo>
                  <a:lnTo>
                    <a:pt x="961" y="8"/>
                  </a:lnTo>
                  <a:lnTo>
                    <a:pt x="968" y="15"/>
                  </a:lnTo>
                  <a:lnTo>
                    <a:pt x="7" y="15"/>
                  </a:lnTo>
                  <a:lnTo>
                    <a:pt x="14" y="8"/>
                  </a:lnTo>
                  <a:lnTo>
                    <a:pt x="14" y="427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22"/>
            <p:cNvSpPr>
              <a:spLocks noChangeArrowheads="1"/>
            </p:cNvSpPr>
            <p:nvPr/>
          </p:nvSpPr>
          <p:spPr bwMode="auto">
            <a:xfrm>
              <a:off x="2598" y="1177"/>
              <a:ext cx="289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JVM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2829" y="1177"/>
              <a:ext cx="78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Rectangle 24"/>
            <p:cNvSpPr>
              <a:spLocks noChangeArrowheads="1"/>
            </p:cNvSpPr>
            <p:nvPr/>
          </p:nvSpPr>
          <p:spPr bwMode="auto">
            <a:xfrm>
              <a:off x="2368" y="1415"/>
              <a:ext cx="468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(Java Virtual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Rectangle 25"/>
            <p:cNvSpPr>
              <a:spLocks noChangeArrowheads="1"/>
            </p:cNvSpPr>
            <p:nvPr/>
          </p:nvSpPr>
          <p:spPr bwMode="auto">
            <a:xfrm>
              <a:off x="2773" y="1415"/>
              <a:ext cx="340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Machine)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Rectangle 26"/>
            <p:cNvSpPr>
              <a:spLocks noChangeArrowheads="1"/>
            </p:cNvSpPr>
            <p:nvPr/>
          </p:nvSpPr>
          <p:spPr bwMode="auto">
            <a:xfrm>
              <a:off x="3058" y="1415"/>
              <a:ext cx="51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Freeform 27"/>
            <p:cNvSpPr>
              <a:spLocks noEditPoints="1"/>
            </p:cNvSpPr>
            <p:nvPr/>
          </p:nvSpPr>
          <p:spPr bwMode="auto">
            <a:xfrm>
              <a:off x="2676" y="753"/>
              <a:ext cx="74" cy="386"/>
            </a:xfrm>
            <a:custGeom>
              <a:avLst/>
              <a:gdLst>
                <a:gd name="T0" fmla="*/ 25 w 74"/>
                <a:gd name="T1" fmla="*/ 0 h 386"/>
                <a:gd name="T2" fmla="*/ 24 w 74"/>
                <a:gd name="T3" fmla="*/ 324 h 386"/>
                <a:gd name="T4" fmla="*/ 49 w 74"/>
                <a:gd name="T5" fmla="*/ 324 h 386"/>
                <a:gd name="T6" fmla="*/ 50 w 74"/>
                <a:gd name="T7" fmla="*/ 0 h 386"/>
                <a:gd name="T8" fmla="*/ 25 w 74"/>
                <a:gd name="T9" fmla="*/ 0 h 386"/>
                <a:gd name="T10" fmla="*/ 0 w 74"/>
                <a:gd name="T11" fmla="*/ 311 h 386"/>
                <a:gd name="T12" fmla="*/ 37 w 74"/>
                <a:gd name="T13" fmla="*/ 386 h 386"/>
                <a:gd name="T14" fmla="*/ 74 w 74"/>
                <a:gd name="T15" fmla="*/ 311 h 386"/>
                <a:gd name="T16" fmla="*/ 0 w 74"/>
                <a:gd name="T17" fmla="*/ 311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86">
                  <a:moveTo>
                    <a:pt x="25" y="0"/>
                  </a:moveTo>
                  <a:lnTo>
                    <a:pt x="24" y="324"/>
                  </a:lnTo>
                  <a:lnTo>
                    <a:pt x="49" y="324"/>
                  </a:lnTo>
                  <a:lnTo>
                    <a:pt x="50" y="0"/>
                  </a:lnTo>
                  <a:lnTo>
                    <a:pt x="25" y="0"/>
                  </a:lnTo>
                  <a:close/>
                  <a:moveTo>
                    <a:pt x="0" y="311"/>
                  </a:moveTo>
                  <a:lnTo>
                    <a:pt x="37" y="386"/>
                  </a:lnTo>
                  <a:lnTo>
                    <a:pt x="74" y="311"/>
                  </a:lnTo>
                  <a:lnTo>
                    <a:pt x="0" y="311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8"/>
            <p:cNvSpPr>
              <a:spLocks noEditPoints="1"/>
            </p:cNvSpPr>
            <p:nvPr/>
          </p:nvSpPr>
          <p:spPr bwMode="auto">
            <a:xfrm>
              <a:off x="2701" y="1565"/>
              <a:ext cx="625" cy="192"/>
            </a:xfrm>
            <a:custGeom>
              <a:avLst/>
              <a:gdLst>
                <a:gd name="T0" fmla="*/ 0 w 625"/>
                <a:gd name="T1" fmla="*/ 0 h 192"/>
                <a:gd name="T2" fmla="*/ 0 w 625"/>
                <a:gd name="T3" fmla="*/ 167 h 192"/>
                <a:gd name="T4" fmla="*/ 563 w 625"/>
                <a:gd name="T5" fmla="*/ 167 h 192"/>
                <a:gd name="T6" fmla="*/ 563 w 625"/>
                <a:gd name="T7" fmla="*/ 142 h 192"/>
                <a:gd name="T8" fmla="*/ 12 w 625"/>
                <a:gd name="T9" fmla="*/ 142 h 192"/>
                <a:gd name="T10" fmla="*/ 24 w 625"/>
                <a:gd name="T11" fmla="*/ 155 h 192"/>
                <a:gd name="T12" fmla="*/ 24 w 625"/>
                <a:gd name="T13" fmla="*/ 0 h 192"/>
                <a:gd name="T14" fmla="*/ 0 w 625"/>
                <a:gd name="T15" fmla="*/ 0 h 192"/>
                <a:gd name="T16" fmla="*/ 550 w 625"/>
                <a:gd name="T17" fmla="*/ 192 h 192"/>
                <a:gd name="T18" fmla="*/ 625 w 625"/>
                <a:gd name="T19" fmla="*/ 155 h 192"/>
                <a:gd name="T20" fmla="*/ 550 w 625"/>
                <a:gd name="T21" fmla="*/ 118 h 192"/>
                <a:gd name="T22" fmla="*/ 550 w 625"/>
                <a:gd name="T23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25" h="192">
                  <a:moveTo>
                    <a:pt x="0" y="0"/>
                  </a:moveTo>
                  <a:lnTo>
                    <a:pt x="0" y="167"/>
                  </a:lnTo>
                  <a:lnTo>
                    <a:pt x="563" y="167"/>
                  </a:lnTo>
                  <a:lnTo>
                    <a:pt x="563" y="142"/>
                  </a:lnTo>
                  <a:lnTo>
                    <a:pt x="12" y="142"/>
                  </a:lnTo>
                  <a:lnTo>
                    <a:pt x="24" y="155"/>
                  </a:lnTo>
                  <a:lnTo>
                    <a:pt x="24" y="0"/>
                  </a:lnTo>
                  <a:lnTo>
                    <a:pt x="0" y="0"/>
                  </a:lnTo>
                  <a:close/>
                  <a:moveTo>
                    <a:pt x="550" y="192"/>
                  </a:moveTo>
                  <a:lnTo>
                    <a:pt x="625" y="155"/>
                  </a:lnTo>
                  <a:lnTo>
                    <a:pt x="550" y="118"/>
                  </a:lnTo>
                  <a:lnTo>
                    <a:pt x="550" y="192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9"/>
            <p:cNvSpPr>
              <a:spLocks noEditPoints="1"/>
            </p:cNvSpPr>
            <p:nvPr/>
          </p:nvSpPr>
          <p:spPr bwMode="auto">
            <a:xfrm>
              <a:off x="1701" y="2572"/>
              <a:ext cx="621" cy="50"/>
            </a:xfrm>
            <a:custGeom>
              <a:avLst/>
              <a:gdLst>
                <a:gd name="T0" fmla="*/ 33 w 5019"/>
                <a:gd name="T1" fmla="*/ 167 h 400"/>
                <a:gd name="T2" fmla="*/ 166 w 5019"/>
                <a:gd name="T3" fmla="*/ 234 h 400"/>
                <a:gd name="T4" fmla="*/ 166 w 5019"/>
                <a:gd name="T5" fmla="*/ 167 h 400"/>
                <a:gd name="T6" fmla="*/ 300 w 5019"/>
                <a:gd name="T7" fmla="*/ 234 h 400"/>
                <a:gd name="T8" fmla="*/ 266 w 5019"/>
                <a:gd name="T9" fmla="*/ 200 h 400"/>
                <a:gd name="T10" fmla="*/ 467 w 5019"/>
                <a:gd name="T11" fmla="*/ 200 h 400"/>
                <a:gd name="T12" fmla="*/ 433 w 5019"/>
                <a:gd name="T13" fmla="*/ 234 h 400"/>
                <a:gd name="T14" fmla="*/ 567 w 5019"/>
                <a:gd name="T15" fmla="*/ 167 h 400"/>
                <a:gd name="T16" fmla="*/ 700 w 5019"/>
                <a:gd name="T17" fmla="*/ 234 h 400"/>
                <a:gd name="T18" fmla="*/ 700 w 5019"/>
                <a:gd name="T19" fmla="*/ 167 h 400"/>
                <a:gd name="T20" fmla="*/ 833 w 5019"/>
                <a:gd name="T21" fmla="*/ 234 h 400"/>
                <a:gd name="T22" fmla="*/ 800 w 5019"/>
                <a:gd name="T23" fmla="*/ 200 h 400"/>
                <a:gd name="T24" fmla="*/ 1000 w 5019"/>
                <a:gd name="T25" fmla="*/ 200 h 400"/>
                <a:gd name="T26" fmla="*/ 967 w 5019"/>
                <a:gd name="T27" fmla="*/ 234 h 400"/>
                <a:gd name="T28" fmla="*/ 1100 w 5019"/>
                <a:gd name="T29" fmla="*/ 167 h 400"/>
                <a:gd name="T30" fmla="*/ 1234 w 5019"/>
                <a:gd name="T31" fmla="*/ 234 h 400"/>
                <a:gd name="T32" fmla="*/ 1234 w 5019"/>
                <a:gd name="T33" fmla="*/ 167 h 400"/>
                <a:gd name="T34" fmla="*/ 1367 w 5019"/>
                <a:gd name="T35" fmla="*/ 234 h 400"/>
                <a:gd name="T36" fmla="*/ 1334 w 5019"/>
                <a:gd name="T37" fmla="*/ 200 h 400"/>
                <a:gd name="T38" fmla="*/ 1534 w 5019"/>
                <a:gd name="T39" fmla="*/ 200 h 400"/>
                <a:gd name="T40" fmla="*/ 1500 w 5019"/>
                <a:gd name="T41" fmla="*/ 234 h 400"/>
                <a:gd name="T42" fmla="*/ 1634 w 5019"/>
                <a:gd name="T43" fmla="*/ 167 h 400"/>
                <a:gd name="T44" fmla="*/ 1767 w 5019"/>
                <a:gd name="T45" fmla="*/ 234 h 400"/>
                <a:gd name="T46" fmla="*/ 1767 w 5019"/>
                <a:gd name="T47" fmla="*/ 167 h 400"/>
                <a:gd name="T48" fmla="*/ 1901 w 5019"/>
                <a:gd name="T49" fmla="*/ 234 h 400"/>
                <a:gd name="T50" fmla="*/ 1867 w 5019"/>
                <a:gd name="T51" fmla="*/ 200 h 400"/>
                <a:gd name="T52" fmla="*/ 2067 w 5019"/>
                <a:gd name="T53" fmla="*/ 200 h 400"/>
                <a:gd name="T54" fmla="*/ 2034 w 5019"/>
                <a:gd name="T55" fmla="*/ 234 h 400"/>
                <a:gd name="T56" fmla="*/ 2167 w 5019"/>
                <a:gd name="T57" fmla="*/ 167 h 400"/>
                <a:gd name="T58" fmla="*/ 2301 w 5019"/>
                <a:gd name="T59" fmla="*/ 234 h 400"/>
                <a:gd name="T60" fmla="*/ 2301 w 5019"/>
                <a:gd name="T61" fmla="*/ 167 h 400"/>
                <a:gd name="T62" fmla="*/ 2434 w 5019"/>
                <a:gd name="T63" fmla="*/ 234 h 400"/>
                <a:gd name="T64" fmla="*/ 2401 w 5019"/>
                <a:gd name="T65" fmla="*/ 200 h 400"/>
                <a:gd name="T66" fmla="*/ 2601 w 5019"/>
                <a:gd name="T67" fmla="*/ 200 h 400"/>
                <a:gd name="T68" fmla="*/ 2568 w 5019"/>
                <a:gd name="T69" fmla="*/ 234 h 400"/>
                <a:gd name="T70" fmla="*/ 2701 w 5019"/>
                <a:gd name="T71" fmla="*/ 167 h 400"/>
                <a:gd name="T72" fmla="*/ 2834 w 5019"/>
                <a:gd name="T73" fmla="*/ 234 h 400"/>
                <a:gd name="T74" fmla="*/ 2834 w 5019"/>
                <a:gd name="T75" fmla="*/ 167 h 400"/>
                <a:gd name="T76" fmla="*/ 2968 w 5019"/>
                <a:gd name="T77" fmla="*/ 234 h 400"/>
                <a:gd name="T78" fmla="*/ 2934 w 5019"/>
                <a:gd name="T79" fmla="*/ 200 h 400"/>
                <a:gd name="T80" fmla="*/ 3135 w 5019"/>
                <a:gd name="T81" fmla="*/ 200 h 400"/>
                <a:gd name="T82" fmla="*/ 3101 w 5019"/>
                <a:gd name="T83" fmla="*/ 234 h 400"/>
                <a:gd name="T84" fmla="*/ 3235 w 5019"/>
                <a:gd name="T85" fmla="*/ 167 h 400"/>
                <a:gd name="T86" fmla="*/ 3368 w 5019"/>
                <a:gd name="T87" fmla="*/ 234 h 400"/>
                <a:gd name="T88" fmla="*/ 3368 w 5019"/>
                <a:gd name="T89" fmla="*/ 167 h 400"/>
                <a:gd name="T90" fmla="*/ 3501 w 5019"/>
                <a:gd name="T91" fmla="*/ 234 h 400"/>
                <a:gd name="T92" fmla="*/ 3468 w 5019"/>
                <a:gd name="T93" fmla="*/ 200 h 400"/>
                <a:gd name="T94" fmla="*/ 3668 w 5019"/>
                <a:gd name="T95" fmla="*/ 200 h 400"/>
                <a:gd name="T96" fmla="*/ 3635 w 5019"/>
                <a:gd name="T97" fmla="*/ 234 h 400"/>
                <a:gd name="T98" fmla="*/ 3768 w 5019"/>
                <a:gd name="T99" fmla="*/ 167 h 400"/>
                <a:gd name="T100" fmla="*/ 3902 w 5019"/>
                <a:gd name="T101" fmla="*/ 234 h 400"/>
                <a:gd name="T102" fmla="*/ 3902 w 5019"/>
                <a:gd name="T103" fmla="*/ 167 h 400"/>
                <a:gd name="T104" fmla="*/ 4035 w 5019"/>
                <a:gd name="T105" fmla="*/ 234 h 400"/>
                <a:gd name="T106" fmla="*/ 4002 w 5019"/>
                <a:gd name="T107" fmla="*/ 200 h 400"/>
                <a:gd name="T108" fmla="*/ 4202 w 5019"/>
                <a:gd name="T109" fmla="*/ 200 h 400"/>
                <a:gd name="T110" fmla="*/ 4168 w 5019"/>
                <a:gd name="T111" fmla="*/ 234 h 400"/>
                <a:gd name="T112" fmla="*/ 4302 w 5019"/>
                <a:gd name="T113" fmla="*/ 167 h 400"/>
                <a:gd name="T114" fmla="*/ 4435 w 5019"/>
                <a:gd name="T115" fmla="*/ 234 h 400"/>
                <a:gd name="T116" fmla="*/ 4435 w 5019"/>
                <a:gd name="T117" fmla="*/ 167 h 400"/>
                <a:gd name="T118" fmla="*/ 4569 w 5019"/>
                <a:gd name="T119" fmla="*/ 234 h 400"/>
                <a:gd name="T120" fmla="*/ 4535 w 5019"/>
                <a:gd name="T121" fmla="*/ 200 h 400"/>
                <a:gd name="T122" fmla="*/ 4619 w 5019"/>
                <a:gd name="T123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019" h="400">
                  <a:moveTo>
                    <a:pt x="33" y="234"/>
                  </a:moveTo>
                  <a:lnTo>
                    <a:pt x="33" y="234"/>
                  </a:lnTo>
                  <a:cubicBezTo>
                    <a:pt x="51" y="234"/>
                    <a:pt x="66" y="219"/>
                    <a:pt x="66" y="200"/>
                  </a:cubicBezTo>
                  <a:cubicBezTo>
                    <a:pt x="66" y="182"/>
                    <a:pt x="51" y="167"/>
                    <a:pt x="33" y="167"/>
                  </a:cubicBezTo>
                  <a:lnTo>
                    <a:pt x="33" y="167"/>
                  </a:lnTo>
                  <a:cubicBezTo>
                    <a:pt x="15" y="167"/>
                    <a:pt x="0" y="182"/>
                    <a:pt x="0" y="200"/>
                  </a:cubicBezTo>
                  <a:cubicBezTo>
                    <a:pt x="0" y="219"/>
                    <a:pt x="15" y="234"/>
                    <a:pt x="33" y="234"/>
                  </a:cubicBezTo>
                  <a:close/>
                  <a:moveTo>
                    <a:pt x="166" y="234"/>
                  </a:moveTo>
                  <a:lnTo>
                    <a:pt x="166" y="234"/>
                  </a:lnTo>
                  <a:cubicBezTo>
                    <a:pt x="185" y="234"/>
                    <a:pt x="200" y="219"/>
                    <a:pt x="200" y="200"/>
                  </a:cubicBezTo>
                  <a:cubicBezTo>
                    <a:pt x="200" y="182"/>
                    <a:pt x="185" y="167"/>
                    <a:pt x="166" y="167"/>
                  </a:cubicBezTo>
                  <a:lnTo>
                    <a:pt x="166" y="167"/>
                  </a:lnTo>
                  <a:cubicBezTo>
                    <a:pt x="148" y="167"/>
                    <a:pt x="133" y="182"/>
                    <a:pt x="133" y="200"/>
                  </a:cubicBezTo>
                  <a:cubicBezTo>
                    <a:pt x="133" y="219"/>
                    <a:pt x="148" y="234"/>
                    <a:pt x="166" y="234"/>
                  </a:cubicBezTo>
                  <a:close/>
                  <a:moveTo>
                    <a:pt x="300" y="234"/>
                  </a:moveTo>
                  <a:lnTo>
                    <a:pt x="300" y="234"/>
                  </a:lnTo>
                  <a:cubicBezTo>
                    <a:pt x="318" y="234"/>
                    <a:pt x="333" y="219"/>
                    <a:pt x="333" y="200"/>
                  </a:cubicBezTo>
                  <a:cubicBezTo>
                    <a:pt x="333" y="182"/>
                    <a:pt x="318" y="167"/>
                    <a:pt x="300" y="167"/>
                  </a:cubicBezTo>
                  <a:lnTo>
                    <a:pt x="300" y="167"/>
                  </a:lnTo>
                  <a:cubicBezTo>
                    <a:pt x="281" y="167"/>
                    <a:pt x="266" y="182"/>
                    <a:pt x="266" y="200"/>
                  </a:cubicBezTo>
                  <a:cubicBezTo>
                    <a:pt x="266" y="219"/>
                    <a:pt x="281" y="234"/>
                    <a:pt x="300" y="234"/>
                  </a:cubicBezTo>
                  <a:close/>
                  <a:moveTo>
                    <a:pt x="433" y="234"/>
                  </a:moveTo>
                  <a:lnTo>
                    <a:pt x="433" y="234"/>
                  </a:lnTo>
                  <a:cubicBezTo>
                    <a:pt x="452" y="234"/>
                    <a:pt x="467" y="219"/>
                    <a:pt x="467" y="200"/>
                  </a:cubicBezTo>
                  <a:cubicBezTo>
                    <a:pt x="467" y="182"/>
                    <a:pt x="452" y="167"/>
                    <a:pt x="433" y="167"/>
                  </a:cubicBezTo>
                  <a:lnTo>
                    <a:pt x="433" y="167"/>
                  </a:lnTo>
                  <a:cubicBezTo>
                    <a:pt x="415" y="167"/>
                    <a:pt x="400" y="182"/>
                    <a:pt x="400" y="200"/>
                  </a:cubicBezTo>
                  <a:cubicBezTo>
                    <a:pt x="400" y="219"/>
                    <a:pt x="415" y="234"/>
                    <a:pt x="433" y="234"/>
                  </a:cubicBezTo>
                  <a:close/>
                  <a:moveTo>
                    <a:pt x="567" y="234"/>
                  </a:moveTo>
                  <a:lnTo>
                    <a:pt x="567" y="234"/>
                  </a:lnTo>
                  <a:cubicBezTo>
                    <a:pt x="585" y="234"/>
                    <a:pt x="600" y="219"/>
                    <a:pt x="600" y="200"/>
                  </a:cubicBezTo>
                  <a:cubicBezTo>
                    <a:pt x="600" y="182"/>
                    <a:pt x="585" y="167"/>
                    <a:pt x="567" y="167"/>
                  </a:cubicBezTo>
                  <a:lnTo>
                    <a:pt x="567" y="167"/>
                  </a:lnTo>
                  <a:cubicBezTo>
                    <a:pt x="548" y="167"/>
                    <a:pt x="533" y="182"/>
                    <a:pt x="533" y="200"/>
                  </a:cubicBezTo>
                  <a:cubicBezTo>
                    <a:pt x="533" y="219"/>
                    <a:pt x="548" y="234"/>
                    <a:pt x="567" y="234"/>
                  </a:cubicBezTo>
                  <a:close/>
                  <a:moveTo>
                    <a:pt x="700" y="234"/>
                  </a:moveTo>
                  <a:lnTo>
                    <a:pt x="700" y="234"/>
                  </a:lnTo>
                  <a:cubicBezTo>
                    <a:pt x="718" y="234"/>
                    <a:pt x="733" y="219"/>
                    <a:pt x="733" y="200"/>
                  </a:cubicBezTo>
                  <a:cubicBezTo>
                    <a:pt x="733" y="182"/>
                    <a:pt x="718" y="167"/>
                    <a:pt x="700" y="167"/>
                  </a:cubicBezTo>
                  <a:lnTo>
                    <a:pt x="700" y="167"/>
                  </a:lnTo>
                  <a:cubicBezTo>
                    <a:pt x="682" y="167"/>
                    <a:pt x="667" y="182"/>
                    <a:pt x="667" y="200"/>
                  </a:cubicBezTo>
                  <a:cubicBezTo>
                    <a:pt x="667" y="219"/>
                    <a:pt x="682" y="234"/>
                    <a:pt x="700" y="234"/>
                  </a:cubicBezTo>
                  <a:close/>
                  <a:moveTo>
                    <a:pt x="833" y="234"/>
                  </a:moveTo>
                  <a:lnTo>
                    <a:pt x="833" y="234"/>
                  </a:lnTo>
                  <a:cubicBezTo>
                    <a:pt x="852" y="234"/>
                    <a:pt x="867" y="219"/>
                    <a:pt x="867" y="200"/>
                  </a:cubicBezTo>
                  <a:cubicBezTo>
                    <a:pt x="867" y="182"/>
                    <a:pt x="852" y="167"/>
                    <a:pt x="833" y="167"/>
                  </a:cubicBezTo>
                  <a:lnTo>
                    <a:pt x="833" y="167"/>
                  </a:lnTo>
                  <a:cubicBezTo>
                    <a:pt x="815" y="167"/>
                    <a:pt x="800" y="182"/>
                    <a:pt x="800" y="200"/>
                  </a:cubicBezTo>
                  <a:cubicBezTo>
                    <a:pt x="800" y="219"/>
                    <a:pt x="815" y="234"/>
                    <a:pt x="833" y="234"/>
                  </a:cubicBezTo>
                  <a:close/>
                  <a:moveTo>
                    <a:pt x="967" y="234"/>
                  </a:moveTo>
                  <a:lnTo>
                    <a:pt x="967" y="234"/>
                  </a:lnTo>
                  <a:cubicBezTo>
                    <a:pt x="985" y="234"/>
                    <a:pt x="1000" y="219"/>
                    <a:pt x="1000" y="200"/>
                  </a:cubicBezTo>
                  <a:cubicBezTo>
                    <a:pt x="1000" y="182"/>
                    <a:pt x="985" y="167"/>
                    <a:pt x="967" y="167"/>
                  </a:cubicBezTo>
                  <a:lnTo>
                    <a:pt x="967" y="167"/>
                  </a:lnTo>
                  <a:cubicBezTo>
                    <a:pt x="948" y="167"/>
                    <a:pt x="933" y="182"/>
                    <a:pt x="933" y="200"/>
                  </a:cubicBezTo>
                  <a:cubicBezTo>
                    <a:pt x="933" y="219"/>
                    <a:pt x="948" y="234"/>
                    <a:pt x="967" y="234"/>
                  </a:cubicBezTo>
                  <a:close/>
                  <a:moveTo>
                    <a:pt x="1100" y="234"/>
                  </a:moveTo>
                  <a:lnTo>
                    <a:pt x="1100" y="234"/>
                  </a:lnTo>
                  <a:cubicBezTo>
                    <a:pt x="1119" y="234"/>
                    <a:pt x="1134" y="219"/>
                    <a:pt x="1134" y="200"/>
                  </a:cubicBezTo>
                  <a:cubicBezTo>
                    <a:pt x="1134" y="182"/>
                    <a:pt x="1119" y="167"/>
                    <a:pt x="1100" y="167"/>
                  </a:cubicBezTo>
                  <a:lnTo>
                    <a:pt x="1100" y="167"/>
                  </a:lnTo>
                  <a:cubicBezTo>
                    <a:pt x="1082" y="167"/>
                    <a:pt x="1067" y="182"/>
                    <a:pt x="1067" y="200"/>
                  </a:cubicBezTo>
                  <a:cubicBezTo>
                    <a:pt x="1067" y="219"/>
                    <a:pt x="1082" y="234"/>
                    <a:pt x="1100" y="234"/>
                  </a:cubicBezTo>
                  <a:close/>
                  <a:moveTo>
                    <a:pt x="1234" y="234"/>
                  </a:moveTo>
                  <a:lnTo>
                    <a:pt x="1234" y="234"/>
                  </a:lnTo>
                  <a:cubicBezTo>
                    <a:pt x="1252" y="234"/>
                    <a:pt x="1267" y="219"/>
                    <a:pt x="1267" y="200"/>
                  </a:cubicBezTo>
                  <a:cubicBezTo>
                    <a:pt x="1267" y="182"/>
                    <a:pt x="1252" y="167"/>
                    <a:pt x="1234" y="167"/>
                  </a:cubicBezTo>
                  <a:lnTo>
                    <a:pt x="1234" y="167"/>
                  </a:lnTo>
                  <a:cubicBezTo>
                    <a:pt x="1215" y="167"/>
                    <a:pt x="1200" y="182"/>
                    <a:pt x="1200" y="200"/>
                  </a:cubicBezTo>
                  <a:cubicBezTo>
                    <a:pt x="1200" y="219"/>
                    <a:pt x="1215" y="234"/>
                    <a:pt x="1234" y="234"/>
                  </a:cubicBezTo>
                  <a:close/>
                  <a:moveTo>
                    <a:pt x="1367" y="234"/>
                  </a:moveTo>
                  <a:lnTo>
                    <a:pt x="1367" y="234"/>
                  </a:lnTo>
                  <a:cubicBezTo>
                    <a:pt x="1385" y="234"/>
                    <a:pt x="1400" y="219"/>
                    <a:pt x="1400" y="200"/>
                  </a:cubicBezTo>
                  <a:cubicBezTo>
                    <a:pt x="1400" y="182"/>
                    <a:pt x="1385" y="167"/>
                    <a:pt x="1367" y="167"/>
                  </a:cubicBezTo>
                  <a:lnTo>
                    <a:pt x="1367" y="167"/>
                  </a:lnTo>
                  <a:cubicBezTo>
                    <a:pt x="1349" y="167"/>
                    <a:pt x="1334" y="182"/>
                    <a:pt x="1334" y="200"/>
                  </a:cubicBezTo>
                  <a:cubicBezTo>
                    <a:pt x="1334" y="219"/>
                    <a:pt x="1349" y="234"/>
                    <a:pt x="1367" y="234"/>
                  </a:cubicBezTo>
                  <a:close/>
                  <a:moveTo>
                    <a:pt x="1500" y="234"/>
                  </a:moveTo>
                  <a:lnTo>
                    <a:pt x="1500" y="234"/>
                  </a:lnTo>
                  <a:cubicBezTo>
                    <a:pt x="1519" y="234"/>
                    <a:pt x="1534" y="219"/>
                    <a:pt x="1534" y="200"/>
                  </a:cubicBezTo>
                  <a:cubicBezTo>
                    <a:pt x="1534" y="182"/>
                    <a:pt x="1519" y="167"/>
                    <a:pt x="1500" y="167"/>
                  </a:cubicBezTo>
                  <a:lnTo>
                    <a:pt x="1500" y="167"/>
                  </a:lnTo>
                  <a:cubicBezTo>
                    <a:pt x="1482" y="167"/>
                    <a:pt x="1467" y="182"/>
                    <a:pt x="1467" y="200"/>
                  </a:cubicBezTo>
                  <a:cubicBezTo>
                    <a:pt x="1467" y="219"/>
                    <a:pt x="1482" y="234"/>
                    <a:pt x="1500" y="234"/>
                  </a:cubicBezTo>
                  <a:close/>
                  <a:moveTo>
                    <a:pt x="1634" y="234"/>
                  </a:moveTo>
                  <a:lnTo>
                    <a:pt x="1634" y="234"/>
                  </a:lnTo>
                  <a:cubicBezTo>
                    <a:pt x="1652" y="234"/>
                    <a:pt x="1667" y="219"/>
                    <a:pt x="1667" y="200"/>
                  </a:cubicBezTo>
                  <a:cubicBezTo>
                    <a:pt x="1667" y="182"/>
                    <a:pt x="1652" y="167"/>
                    <a:pt x="1634" y="167"/>
                  </a:cubicBezTo>
                  <a:lnTo>
                    <a:pt x="1634" y="167"/>
                  </a:lnTo>
                  <a:cubicBezTo>
                    <a:pt x="1615" y="167"/>
                    <a:pt x="1600" y="182"/>
                    <a:pt x="1600" y="200"/>
                  </a:cubicBezTo>
                  <a:cubicBezTo>
                    <a:pt x="1600" y="219"/>
                    <a:pt x="1615" y="234"/>
                    <a:pt x="1634" y="234"/>
                  </a:cubicBezTo>
                  <a:close/>
                  <a:moveTo>
                    <a:pt x="1767" y="234"/>
                  </a:moveTo>
                  <a:lnTo>
                    <a:pt x="1767" y="234"/>
                  </a:lnTo>
                  <a:cubicBezTo>
                    <a:pt x="1786" y="234"/>
                    <a:pt x="1801" y="219"/>
                    <a:pt x="1801" y="200"/>
                  </a:cubicBezTo>
                  <a:cubicBezTo>
                    <a:pt x="1801" y="182"/>
                    <a:pt x="1786" y="167"/>
                    <a:pt x="1767" y="167"/>
                  </a:cubicBezTo>
                  <a:lnTo>
                    <a:pt x="1767" y="167"/>
                  </a:lnTo>
                  <a:cubicBezTo>
                    <a:pt x="1749" y="167"/>
                    <a:pt x="1734" y="182"/>
                    <a:pt x="1734" y="200"/>
                  </a:cubicBezTo>
                  <a:cubicBezTo>
                    <a:pt x="1734" y="219"/>
                    <a:pt x="1749" y="234"/>
                    <a:pt x="1767" y="234"/>
                  </a:cubicBezTo>
                  <a:close/>
                  <a:moveTo>
                    <a:pt x="1901" y="234"/>
                  </a:moveTo>
                  <a:lnTo>
                    <a:pt x="1901" y="234"/>
                  </a:lnTo>
                  <a:cubicBezTo>
                    <a:pt x="1919" y="234"/>
                    <a:pt x="1934" y="219"/>
                    <a:pt x="1934" y="200"/>
                  </a:cubicBezTo>
                  <a:cubicBezTo>
                    <a:pt x="1934" y="182"/>
                    <a:pt x="1919" y="167"/>
                    <a:pt x="1901" y="167"/>
                  </a:cubicBezTo>
                  <a:lnTo>
                    <a:pt x="1901" y="167"/>
                  </a:lnTo>
                  <a:cubicBezTo>
                    <a:pt x="1882" y="167"/>
                    <a:pt x="1867" y="182"/>
                    <a:pt x="1867" y="200"/>
                  </a:cubicBezTo>
                  <a:cubicBezTo>
                    <a:pt x="1867" y="219"/>
                    <a:pt x="1882" y="234"/>
                    <a:pt x="1901" y="234"/>
                  </a:cubicBezTo>
                  <a:close/>
                  <a:moveTo>
                    <a:pt x="2034" y="234"/>
                  </a:moveTo>
                  <a:lnTo>
                    <a:pt x="2034" y="234"/>
                  </a:lnTo>
                  <a:cubicBezTo>
                    <a:pt x="2052" y="234"/>
                    <a:pt x="2067" y="219"/>
                    <a:pt x="2067" y="200"/>
                  </a:cubicBezTo>
                  <a:cubicBezTo>
                    <a:pt x="2067" y="182"/>
                    <a:pt x="2052" y="167"/>
                    <a:pt x="2034" y="167"/>
                  </a:cubicBezTo>
                  <a:lnTo>
                    <a:pt x="2034" y="167"/>
                  </a:lnTo>
                  <a:cubicBezTo>
                    <a:pt x="2016" y="167"/>
                    <a:pt x="2001" y="182"/>
                    <a:pt x="2001" y="200"/>
                  </a:cubicBezTo>
                  <a:cubicBezTo>
                    <a:pt x="2001" y="219"/>
                    <a:pt x="2016" y="234"/>
                    <a:pt x="2034" y="234"/>
                  </a:cubicBezTo>
                  <a:close/>
                  <a:moveTo>
                    <a:pt x="2167" y="234"/>
                  </a:moveTo>
                  <a:lnTo>
                    <a:pt x="2167" y="234"/>
                  </a:lnTo>
                  <a:cubicBezTo>
                    <a:pt x="2186" y="234"/>
                    <a:pt x="2201" y="219"/>
                    <a:pt x="2201" y="200"/>
                  </a:cubicBezTo>
                  <a:cubicBezTo>
                    <a:pt x="2201" y="182"/>
                    <a:pt x="2186" y="167"/>
                    <a:pt x="2167" y="167"/>
                  </a:cubicBezTo>
                  <a:lnTo>
                    <a:pt x="2167" y="167"/>
                  </a:lnTo>
                  <a:cubicBezTo>
                    <a:pt x="2149" y="167"/>
                    <a:pt x="2134" y="182"/>
                    <a:pt x="2134" y="200"/>
                  </a:cubicBezTo>
                  <a:cubicBezTo>
                    <a:pt x="2134" y="219"/>
                    <a:pt x="2149" y="234"/>
                    <a:pt x="2167" y="234"/>
                  </a:cubicBezTo>
                  <a:close/>
                  <a:moveTo>
                    <a:pt x="2301" y="234"/>
                  </a:moveTo>
                  <a:lnTo>
                    <a:pt x="2301" y="234"/>
                  </a:lnTo>
                  <a:cubicBezTo>
                    <a:pt x="2319" y="234"/>
                    <a:pt x="2334" y="219"/>
                    <a:pt x="2334" y="200"/>
                  </a:cubicBezTo>
                  <a:cubicBezTo>
                    <a:pt x="2334" y="182"/>
                    <a:pt x="2319" y="167"/>
                    <a:pt x="2301" y="167"/>
                  </a:cubicBezTo>
                  <a:lnTo>
                    <a:pt x="2301" y="167"/>
                  </a:lnTo>
                  <a:cubicBezTo>
                    <a:pt x="2282" y="167"/>
                    <a:pt x="2267" y="182"/>
                    <a:pt x="2267" y="200"/>
                  </a:cubicBezTo>
                  <a:cubicBezTo>
                    <a:pt x="2267" y="219"/>
                    <a:pt x="2282" y="234"/>
                    <a:pt x="2301" y="234"/>
                  </a:cubicBezTo>
                  <a:close/>
                  <a:moveTo>
                    <a:pt x="2434" y="234"/>
                  </a:moveTo>
                  <a:lnTo>
                    <a:pt x="2434" y="234"/>
                  </a:lnTo>
                  <a:cubicBezTo>
                    <a:pt x="2453" y="234"/>
                    <a:pt x="2468" y="219"/>
                    <a:pt x="2468" y="200"/>
                  </a:cubicBezTo>
                  <a:cubicBezTo>
                    <a:pt x="2468" y="182"/>
                    <a:pt x="2453" y="167"/>
                    <a:pt x="2434" y="167"/>
                  </a:cubicBezTo>
                  <a:lnTo>
                    <a:pt x="2434" y="167"/>
                  </a:lnTo>
                  <a:cubicBezTo>
                    <a:pt x="2416" y="167"/>
                    <a:pt x="2401" y="182"/>
                    <a:pt x="2401" y="200"/>
                  </a:cubicBezTo>
                  <a:cubicBezTo>
                    <a:pt x="2401" y="219"/>
                    <a:pt x="2416" y="234"/>
                    <a:pt x="2434" y="234"/>
                  </a:cubicBezTo>
                  <a:close/>
                  <a:moveTo>
                    <a:pt x="2568" y="234"/>
                  </a:moveTo>
                  <a:lnTo>
                    <a:pt x="2568" y="234"/>
                  </a:lnTo>
                  <a:cubicBezTo>
                    <a:pt x="2586" y="234"/>
                    <a:pt x="2601" y="219"/>
                    <a:pt x="2601" y="200"/>
                  </a:cubicBezTo>
                  <a:cubicBezTo>
                    <a:pt x="2601" y="182"/>
                    <a:pt x="2586" y="167"/>
                    <a:pt x="2568" y="167"/>
                  </a:cubicBezTo>
                  <a:lnTo>
                    <a:pt x="2568" y="167"/>
                  </a:lnTo>
                  <a:cubicBezTo>
                    <a:pt x="2549" y="167"/>
                    <a:pt x="2534" y="182"/>
                    <a:pt x="2534" y="200"/>
                  </a:cubicBezTo>
                  <a:cubicBezTo>
                    <a:pt x="2534" y="219"/>
                    <a:pt x="2549" y="234"/>
                    <a:pt x="2568" y="234"/>
                  </a:cubicBezTo>
                  <a:close/>
                  <a:moveTo>
                    <a:pt x="2701" y="234"/>
                  </a:moveTo>
                  <a:lnTo>
                    <a:pt x="2701" y="234"/>
                  </a:lnTo>
                  <a:cubicBezTo>
                    <a:pt x="2719" y="234"/>
                    <a:pt x="2734" y="219"/>
                    <a:pt x="2734" y="200"/>
                  </a:cubicBezTo>
                  <a:cubicBezTo>
                    <a:pt x="2734" y="182"/>
                    <a:pt x="2719" y="167"/>
                    <a:pt x="2701" y="167"/>
                  </a:cubicBezTo>
                  <a:lnTo>
                    <a:pt x="2701" y="167"/>
                  </a:lnTo>
                  <a:cubicBezTo>
                    <a:pt x="2683" y="167"/>
                    <a:pt x="2668" y="182"/>
                    <a:pt x="2668" y="200"/>
                  </a:cubicBezTo>
                  <a:cubicBezTo>
                    <a:pt x="2668" y="219"/>
                    <a:pt x="2683" y="234"/>
                    <a:pt x="2701" y="234"/>
                  </a:cubicBezTo>
                  <a:close/>
                  <a:moveTo>
                    <a:pt x="2834" y="234"/>
                  </a:moveTo>
                  <a:lnTo>
                    <a:pt x="2834" y="234"/>
                  </a:lnTo>
                  <a:cubicBezTo>
                    <a:pt x="2853" y="234"/>
                    <a:pt x="2868" y="219"/>
                    <a:pt x="2868" y="200"/>
                  </a:cubicBezTo>
                  <a:cubicBezTo>
                    <a:pt x="2868" y="182"/>
                    <a:pt x="2853" y="167"/>
                    <a:pt x="2834" y="167"/>
                  </a:cubicBezTo>
                  <a:lnTo>
                    <a:pt x="2834" y="167"/>
                  </a:lnTo>
                  <a:cubicBezTo>
                    <a:pt x="2816" y="167"/>
                    <a:pt x="2801" y="182"/>
                    <a:pt x="2801" y="200"/>
                  </a:cubicBezTo>
                  <a:cubicBezTo>
                    <a:pt x="2801" y="219"/>
                    <a:pt x="2816" y="234"/>
                    <a:pt x="2834" y="234"/>
                  </a:cubicBezTo>
                  <a:close/>
                  <a:moveTo>
                    <a:pt x="2968" y="234"/>
                  </a:moveTo>
                  <a:lnTo>
                    <a:pt x="2968" y="234"/>
                  </a:lnTo>
                  <a:cubicBezTo>
                    <a:pt x="2986" y="234"/>
                    <a:pt x="3001" y="219"/>
                    <a:pt x="3001" y="200"/>
                  </a:cubicBezTo>
                  <a:cubicBezTo>
                    <a:pt x="3001" y="182"/>
                    <a:pt x="2986" y="167"/>
                    <a:pt x="2968" y="167"/>
                  </a:cubicBezTo>
                  <a:lnTo>
                    <a:pt x="2968" y="167"/>
                  </a:lnTo>
                  <a:cubicBezTo>
                    <a:pt x="2949" y="167"/>
                    <a:pt x="2934" y="182"/>
                    <a:pt x="2934" y="200"/>
                  </a:cubicBezTo>
                  <a:cubicBezTo>
                    <a:pt x="2934" y="219"/>
                    <a:pt x="2949" y="234"/>
                    <a:pt x="2968" y="234"/>
                  </a:cubicBezTo>
                  <a:close/>
                  <a:moveTo>
                    <a:pt x="3101" y="234"/>
                  </a:moveTo>
                  <a:lnTo>
                    <a:pt x="3101" y="234"/>
                  </a:lnTo>
                  <a:cubicBezTo>
                    <a:pt x="3120" y="234"/>
                    <a:pt x="3135" y="219"/>
                    <a:pt x="3135" y="200"/>
                  </a:cubicBezTo>
                  <a:cubicBezTo>
                    <a:pt x="3135" y="182"/>
                    <a:pt x="3120" y="167"/>
                    <a:pt x="3101" y="167"/>
                  </a:cubicBezTo>
                  <a:lnTo>
                    <a:pt x="3101" y="167"/>
                  </a:lnTo>
                  <a:cubicBezTo>
                    <a:pt x="3083" y="167"/>
                    <a:pt x="3068" y="182"/>
                    <a:pt x="3068" y="200"/>
                  </a:cubicBezTo>
                  <a:cubicBezTo>
                    <a:pt x="3068" y="219"/>
                    <a:pt x="3083" y="234"/>
                    <a:pt x="3101" y="234"/>
                  </a:cubicBezTo>
                  <a:close/>
                  <a:moveTo>
                    <a:pt x="3235" y="234"/>
                  </a:moveTo>
                  <a:lnTo>
                    <a:pt x="3235" y="234"/>
                  </a:lnTo>
                  <a:cubicBezTo>
                    <a:pt x="3253" y="234"/>
                    <a:pt x="3268" y="219"/>
                    <a:pt x="3268" y="200"/>
                  </a:cubicBezTo>
                  <a:cubicBezTo>
                    <a:pt x="3268" y="182"/>
                    <a:pt x="3253" y="167"/>
                    <a:pt x="3235" y="167"/>
                  </a:cubicBezTo>
                  <a:lnTo>
                    <a:pt x="3235" y="167"/>
                  </a:lnTo>
                  <a:cubicBezTo>
                    <a:pt x="3216" y="167"/>
                    <a:pt x="3201" y="182"/>
                    <a:pt x="3201" y="200"/>
                  </a:cubicBezTo>
                  <a:cubicBezTo>
                    <a:pt x="3201" y="219"/>
                    <a:pt x="3216" y="234"/>
                    <a:pt x="3235" y="234"/>
                  </a:cubicBezTo>
                  <a:close/>
                  <a:moveTo>
                    <a:pt x="3368" y="234"/>
                  </a:moveTo>
                  <a:lnTo>
                    <a:pt x="3368" y="234"/>
                  </a:lnTo>
                  <a:cubicBezTo>
                    <a:pt x="3386" y="234"/>
                    <a:pt x="3401" y="219"/>
                    <a:pt x="3401" y="200"/>
                  </a:cubicBezTo>
                  <a:cubicBezTo>
                    <a:pt x="3401" y="182"/>
                    <a:pt x="3386" y="167"/>
                    <a:pt x="3368" y="167"/>
                  </a:cubicBezTo>
                  <a:lnTo>
                    <a:pt x="3368" y="167"/>
                  </a:lnTo>
                  <a:cubicBezTo>
                    <a:pt x="3350" y="167"/>
                    <a:pt x="3335" y="182"/>
                    <a:pt x="3335" y="200"/>
                  </a:cubicBezTo>
                  <a:cubicBezTo>
                    <a:pt x="3335" y="219"/>
                    <a:pt x="3350" y="234"/>
                    <a:pt x="3368" y="234"/>
                  </a:cubicBezTo>
                  <a:close/>
                  <a:moveTo>
                    <a:pt x="3501" y="234"/>
                  </a:moveTo>
                  <a:lnTo>
                    <a:pt x="3501" y="234"/>
                  </a:lnTo>
                  <a:cubicBezTo>
                    <a:pt x="3520" y="234"/>
                    <a:pt x="3535" y="219"/>
                    <a:pt x="3535" y="200"/>
                  </a:cubicBezTo>
                  <a:cubicBezTo>
                    <a:pt x="3535" y="182"/>
                    <a:pt x="3520" y="167"/>
                    <a:pt x="3501" y="167"/>
                  </a:cubicBezTo>
                  <a:lnTo>
                    <a:pt x="3501" y="167"/>
                  </a:lnTo>
                  <a:cubicBezTo>
                    <a:pt x="3483" y="167"/>
                    <a:pt x="3468" y="182"/>
                    <a:pt x="3468" y="200"/>
                  </a:cubicBezTo>
                  <a:cubicBezTo>
                    <a:pt x="3468" y="219"/>
                    <a:pt x="3483" y="234"/>
                    <a:pt x="3501" y="234"/>
                  </a:cubicBezTo>
                  <a:close/>
                  <a:moveTo>
                    <a:pt x="3635" y="234"/>
                  </a:moveTo>
                  <a:lnTo>
                    <a:pt x="3635" y="234"/>
                  </a:lnTo>
                  <a:cubicBezTo>
                    <a:pt x="3653" y="234"/>
                    <a:pt x="3668" y="219"/>
                    <a:pt x="3668" y="200"/>
                  </a:cubicBezTo>
                  <a:cubicBezTo>
                    <a:pt x="3668" y="182"/>
                    <a:pt x="3653" y="167"/>
                    <a:pt x="3635" y="167"/>
                  </a:cubicBezTo>
                  <a:lnTo>
                    <a:pt x="3635" y="167"/>
                  </a:lnTo>
                  <a:cubicBezTo>
                    <a:pt x="3616" y="167"/>
                    <a:pt x="3601" y="182"/>
                    <a:pt x="3601" y="200"/>
                  </a:cubicBezTo>
                  <a:cubicBezTo>
                    <a:pt x="3601" y="219"/>
                    <a:pt x="3616" y="234"/>
                    <a:pt x="3635" y="234"/>
                  </a:cubicBezTo>
                  <a:close/>
                  <a:moveTo>
                    <a:pt x="3768" y="234"/>
                  </a:moveTo>
                  <a:lnTo>
                    <a:pt x="3768" y="234"/>
                  </a:lnTo>
                  <a:cubicBezTo>
                    <a:pt x="3787" y="234"/>
                    <a:pt x="3802" y="219"/>
                    <a:pt x="3802" y="200"/>
                  </a:cubicBezTo>
                  <a:cubicBezTo>
                    <a:pt x="3802" y="182"/>
                    <a:pt x="3787" y="167"/>
                    <a:pt x="3768" y="167"/>
                  </a:cubicBezTo>
                  <a:lnTo>
                    <a:pt x="3768" y="167"/>
                  </a:lnTo>
                  <a:cubicBezTo>
                    <a:pt x="3750" y="167"/>
                    <a:pt x="3735" y="182"/>
                    <a:pt x="3735" y="200"/>
                  </a:cubicBezTo>
                  <a:cubicBezTo>
                    <a:pt x="3735" y="219"/>
                    <a:pt x="3750" y="234"/>
                    <a:pt x="3768" y="234"/>
                  </a:cubicBezTo>
                  <a:close/>
                  <a:moveTo>
                    <a:pt x="3902" y="234"/>
                  </a:moveTo>
                  <a:lnTo>
                    <a:pt x="3902" y="234"/>
                  </a:lnTo>
                  <a:cubicBezTo>
                    <a:pt x="3920" y="234"/>
                    <a:pt x="3935" y="219"/>
                    <a:pt x="3935" y="200"/>
                  </a:cubicBezTo>
                  <a:cubicBezTo>
                    <a:pt x="3935" y="182"/>
                    <a:pt x="3920" y="167"/>
                    <a:pt x="3902" y="167"/>
                  </a:cubicBezTo>
                  <a:lnTo>
                    <a:pt x="3902" y="167"/>
                  </a:lnTo>
                  <a:cubicBezTo>
                    <a:pt x="3883" y="167"/>
                    <a:pt x="3868" y="182"/>
                    <a:pt x="3868" y="200"/>
                  </a:cubicBezTo>
                  <a:cubicBezTo>
                    <a:pt x="3868" y="219"/>
                    <a:pt x="3883" y="234"/>
                    <a:pt x="3902" y="234"/>
                  </a:cubicBezTo>
                  <a:close/>
                  <a:moveTo>
                    <a:pt x="4035" y="234"/>
                  </a:moveTo>
                  <a:lnTo>
                    <a:pt x="4035" y="234"/>
                  </a:lnTo>
                  <a:cubicBezTo>
                    <a:pt x="4053" y="234"/>
                    <a:pt x="4068" y="219"/>
                    <a:pt x="4068" y="200"/>
                  </a:cubicBezTo>
                  <a:cubicBezTo>
                    <a:pt x="4068" y="182"/>
                    <a:pt x="4053" y="167"/>
                    <a:pt x="4035" y="167"/>
                  </a:cubicBezTo>
                  <a:lnTo>
                    <a:pt x="4035" y="167"/>
                  </a:lnTo>
                  <a:cubicBezTo>
                    <a:pt x="4017" y="167"/>
                    <a:pt x="4002" y="182"/>
                    <a:pt x="4002" y="200"/>
                  </a:cubicBezTo>
                  <a:cubicBezTo>
                    <a:pt x="4002" y="219"/>
                    <a:pt x="4017" y="234"/>
                    <a:pt x="4035" y="234"/>
                  </a:cubicBezTo>
                  <a:close/>
                  <a:moveTo>
                    <a:pt x="4168" y="234"/>
                  </a:moveTo>
                  <a:lnTo>
                    <a:pt x="4168" y="234"/>
                  </a:lnTo>
                  <a:cubicBezTo>
                    <a:pt x="4187" y="234"/>
                    <a:pt x="4202" y="219"/>
                    <a:pt x="4202" y="200"/>
                  </a:cubicBezTo>
                  <a:cubicBezTo>
                    <a:pt x="4202" y="182"/>
                    <a:pt x="4187" y="167"/>
                    <a:pt x="4168" y="167"/>
                  </a:cubicBezTo>
                  <a:lnTo>
                    <a:pt x="4168" y="167"/>
                  </a:lnTo>
                  <a:cubicBezTo>
                    <a:pt x="4150" y="167"/>
                    <a:pt x="4135" y="182"/>
                    <a:pt x="4135" y="200"/>
                  </a:cubicBezTo>
                  <a:cubicBezTo>
                    <a:pt x="4135" y="219"/>
                    <a:pt x="4150" y="234"/>
                    <a:pt x="4168" y="234"/>
                  </a:cubicBezTo>
                  <a:close/>
                  <a:moveTo>
                    <a:pt x="4302" y="234"/>
                  </a:moveTo>
                  <a:lnTo>
                    <a:pt x="4302" y="234"/>
                  </a:lnTo>
                  <a:cubicBezTo>
                    <a:pt x="4320" y="234"/>
                    <a:pt x="4335" y="219"/>
                    <a:pt x="4335" y="200"/>
                  </a:cubicBezTo>
                  <a:cubicBezTo>
                    <a:pt x="4335" y="182"/>
                    <a:pt x="4320" y="167"/>
                    <a:pt x="4302" y="167"/>
                  </a:cubicBezTo>
                  <a:lnTo>
                    <a:pt x="4302" y="167"/>
                  </a:lnTo>
                  <a:cubicBezTo>
                    <a:pt x="4283" y="167"/>
                    <a:pt x="4268" y="182"/>
                    <a:pt x="4268" y="200"/>
                  </a:cubicBezTo>
                  <a:cubicBezTo>
                    <a:pt x="4268" y="219"/>
                    <a:pt x="4283" y="234"/>
                    <a:pt x="4302" y="234"/>
                  </a:cubicBezTo>
                  <a:close/>
                  <a:moveTo>
                    <a:pt x="4435" y="234"/>
                  </a:moveTo>
                  <a:lnTo>
                    <a:pt x="4435" y="234"/>
                  </a:lnTo>
                  <a:cubicBezTo>
                    <a:pt x="4454" y="234"/>
                    <a:pt x="4469" y="219"/>
                    <a:pt x="4469" y="200"/>
                  </a:cubicBezTo>
                  <a:cubicBezTo>
                    <a:pt x="4469" y="182"/>
                    <a:pt x="4454" y="167"/>
                    <a:pt x="4435" y="167"/>
                  </a:cubicBezTo>
                  <a:lnTo>
                    <a:pt x="4435" y="167"/>
                  </a:lnTo>
                  <a:cubicBezTo>
                    <a:pt x="4417" y="167"/>
                    <a:pt x="4402" y="182"/>
                    <a:pt x="4402" y="200"/>
                  </a:cubicBezTo>
                  <a:cubicBezTo>
                    <a:pt x="4402" y="219"/>
                    <a:pt x="4417" y="234"/>
                    <a:pt x="4435" y="234"/>
                  </a:cubicBezTo>
                  <a:close/>
                  <a:moveTo>
                    <a:pt x="4569" y="234"/>
                  </a:moveTo>
                  <a:lnTo>
                    <a:pt x="4569" y="234"/>
                  </a:lnTo>
                  <a:cubicBezTo>
                    <a:pt x="4587" y="234"/>
                    <a:pt x="4602" y="219"/>
                    <a:pt x="4602" y="200"/>
                  </a:cubicBezTo>
                  <a:cubicBezTo>
                    <a:pt x="4602" y="182"/>
                    <a:pt x="4587" y="167"/>
                    <a:pt x="4569" y="167"/>
                  </a:cubicBezTo>
                  <a:lnTo>
                    <a:pt x="4569" y="167"/>
                  </a:lnTo>
                  <a:cubicBezTo>
                    <a:pt x="4550" y="167"/>
                    <a:pt x="4535" y="182"/>
                    <a:pt x="4535" y="200"/>
                  </a:cubicBezTo>
                  <a:cubicBezTo>
                    <a:pt x="4535" y="219"/>
                    <a:pt x="4550" y="234"/>
                    <a:pt x="4569" y="234"/>
                  </a:cubicBezTo>
                  <a:close/>
                  <a:moveTo>
                    <a:pt x="4619" y="400"/>
                  </a:moveTo>
                  <a:lnTo>
                    <a:pt x="5019" y="200"/>
                  </a:lnTo>
                  <a:lnTo>
                    <a:pt x="4619" y="0"/>
                  </a:lnTo>
                  <a:lnTo>
                    <a:pt x="4619" y="400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30"/>
            <p:cNvSpPr>
              <a:spLocks noEditPoints="1"/>
            </p:cNvSpPr>
            <p:nvPr/>
          </p:nvSpPr>
          <p:spPr bwMode="auto">
            <a:xfrm>
              <a:off x="3063" y="2393"/>
              <a:ext cx="704" cy="242"/>
            </a:xfrm>
            <a:custGeom>
              <a:avLst/>
              <a:gdLst>
                <a:gd name="T0" fmla="*/ 698 w 704"/>
                <a:gd name="T1" fmla="*/ 0 h 242"/>
                <a:gd name="T2" fmla="*/ 679 w 704"/>
                <a:gd name="T3" fmla="*/ 0 h 242"/>
                <a:gd name="T4" fmla="*/ 679 w 704"/>
                <a:gd name="T5" fmla="*/ 204 h 242"/>
                <a:gd name="T6" fmla="*/ 692 w 704"/>
                <a:gd name="T7" fmla="*/ 192 h 242"/>
                <a:gd name="T8" fmla="*/ 62 w 704"/>
                <a:gd name="T9" fmla="*/ 192 h 242"/>
                <a:gd name="T10" fmla="*/ 62 w 704"/>
                <a:gd name="T11" fmla="*/ 217 h 242"/>
                <a:gd name="T12" fmla="*/ 704 w 704"/>
                <a:gd name="T13" fmla="*/ 217 h 242"/>
                <a:gd name="T14" fmla="*/ 704 w 704"/>
                <a:gd name="T15" fmla="*/ 12 h 242"/>
                <a:gd name="T16" fmla="*/ 692 w 704"/>
                <a:gd name="T17" fmla="*/ 25 h 242"/>
                <a:gd name="T18" fmla="*/ 698 w 704"/>
                <a:gd name="T19" fmla="*/ 25 h 242"/>
                <a:gd name="T20" fmla="*/ 698 w 704"/>
                <a:gd name="T21" fmla="*/ 0 h 242"/>
                <a:gd name="T22" fmla="*/ 75 w 704"/>
                <a:gd name="T23" fmla="*/ 167 h 242"/>
                <a:gd name="T24" fmla="*/ 0 w 704"/>
                <a:gd name="T25" fmla="*/ 204 h 242"/>
                <a:gd name="T26" fmla="*/ 75 w 704"/>
                <a:gd name="T27" fmla="*/ 242 h 242"/>
                <a:gd name="T28" fmla="*/ 75 w 704"/>
                <a:gd name="T29" fmla="*/ 167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4" h="242">
                  <a:moveTo>
                    <a:pt x="698" y="0"/>
                  </a:moveTo>
                  <a:lnTo>
                    <a:pt x="679" y="0"/>
                  </a:lnTo>
                  <a:lnTo>
                    <a:pt x="679" y="204"/>
                  </a:lnTo>
                  <a:lnTo>
                    <a:pt x="692" y="192"/>
                  </a:lnTo>
                  <a:lnTo>
                    <a:pt x="62" y="192"/>
                  </a:lnTo>
                  <a:lnTo>
                    <a:pt x="62" y="217"/>
                  </a:lnTo>
                  <a:lnTo>
                    <a:pt x="704" y="217"/>
                  </a:lnTo>
                  <a:lnTo>
                    <a:pt x="704" y="12"/>
                  </a:lnTo>
                  <a:lnTo>
                    <a:pt x="692" y="25"/>
                  </a:lnTo>
                  <a:lnTo>
                    <a:pt x="698" y="25"/>
                  </a:lnTo>
                  <a:lnTo>
                    <a:pt x="698" y="0"/>
                  </a:lnTo>
                  <a:close/>
                  <a:moveTo>
                    <a:pt x="75" y="167"/>
                  </a:moveTo>
                  <a:lnTo>
                    <a:pt x="0" y="204"/>
                  </a:lnTo>
                  <a:lnTo>
                    <a:pt x="75" y="242"/>
                  </a:lnTo>
                  <a:lnTo>
                    <a:pt x="75" y="167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31"/>
            <p:cNvSpPr>
              <a:spLocks noEditPoints="1"/>
            </p:cNvSpPr>
            <p:nvPr/>
          </p:nvSpPr>
          <p:spPr bwMode="auto">
            <a:xfrm>
              <a:off x="2663" y="2732"/>
              <a:ext cx="74" cy="520"/>
            </a:xfrm>
            <a:custGeom>
              <a:avLst/>
              <a:gdLst>
                <a:gd name="T0" fmla="*/ 42 w 74"/>
                <a:gd name="T1" fmla="*/ 0 h 520"/>
                <a:gd name="T2" fmla="*/ 50 w 74"/>
                <a:gd name="T3" fmla="*/ 458 h 520"/>
                <a:gd name="T4" fmla="*/ 25 w 74"/>
                <a:gd name="T5" fmla="*/ 458 h 520"/>
                <a:gd name="T6" fmla="*/ 17 w 74"/>
                <a:gd name="T7" fmla="*/ 1 h 520"/>
                <a:gd name="T8" fmla="*/ 42 w 74"/>
                <a:gd name="T9" fmla="*/ 0 h 520"/>
                <a:gd name="T10" fmla="*/ 74 w 74"/>
                <a:gd name="T11" fmla="*/ 445 h 520"/>
                <a:gd name="T12" fmla="*/ 39 w 74"/>
                <a:gd name="T13" fmla="*/ 520 h 520"/>
                <a:gd name="T14" fmla="*/ 0 w 74"/>
                <a:gd name="T15" fmla="*/ 446 h 520"/>
                <a:gd name="T16" fmla="*/ 74 w 74"/>
                <a:gd name="T17" fmla="*/ 445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520">
                  <a:moveTo>
                    <a:pt x="42" y="0"/>
                  </a:moveTo>
                  <a:lnTo>
                    <a:pt x="50" y="458"/>
                  </a:lnTo>
                  <a:lnTo>
                    <a:pt x="25" y="458"/>
                  </a:lnTo>
                  <a:lnTo>
                    <a:pt x="17" y="1"/>
                  </a:lnTo>
                  <a:lnTo>
                    <a:pt x="42" y="0"/>
                  </a:lnTo>
                  <a:close/>
                  <a:moveTo>
                    <a:pt x="74" y="445"/>
                  </a:moveTo>
                  <a:lnTo>
                    <a:pt x="39" y="520"/>
                  </a:lnTo>
                  <a:lnTo>
                    <a:pt x="0" y="446"/>
                  </a:lnTo>
                  <a:lnTo>
                    <a:pt x="74" y="445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Oval 32"/>
            <p:cNvSpPr>
              <a:spLocks noChangeArrowheads="1"/>
            </p:cNvSpPr>
            <p:nvPr/>
          </p:nvSpPr>
          <p:spPr bwMode="auto">
            <a:xfrm>
              <a:off x="2364" y="336"/>
              <a:ext cx="699" cy="417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8" name="Freeform 33"/>
            <p:cNvSpPr>
              <a:spLocks noEditPoints="1"/>
            </p:cNvSpPr>
            <p:nvPr/>
          </p:nvSpPr>
          <p:spPr bwMode="auto">
            <a:xfrm>
              <a:off x="2358" y="329"/>
              <a:ext cx="711" cy="431"/>
            </a:xfrm>
            <a:custGeom>
              <a:avLst/>
              <a:gdLst>
                <a:gd name="T0" fmla="*/ 7 w 711"/>
                <a:gd name="T1" fmla="*/ 172 h 431"/>
                <a:gd name="T2" fmla="*/ 35 w 711"/>
                <a:gd name="T3" fmla="*/ 121 h 431"/>
                <a:gd name="T4" fmla="*/ 82 w 711"/>
                <a:gd name="T5" fmla="*/ 78 h 431"/>
                <a:gd name="T6" fmla="*/ 144 w 711"/>
                <a:gd name="T7" fmla="*/ 42 h 431"/>
                <a:gd name="T8" fmla="*/ 218 w 711"/>
                <a:gd name="T9" fmla="*/ 17 h 431"/>
                <a:gd name="T10" fmla="*/ 302 w 711"/>
                <a:gd name="T11" fmla="*/ 3 h 431"/>
                <a:gd name="T12" fmla="*/ 391 w 711"/>
                <a:gd name="T13" fmla="*/ 1 h 431"/>
                <a:gd name="T14" fmla="*/ 477 w 711"/>
                <a:gd name="T15" fmla="*/ 13 h 431"/>
                <a:gd name="T16" fmla="*/ 553 w 711"/>
                <a:gd name="T17" fmla="*/ 36 h 431"/>
                <a:gd name="T18" fmla="*/ 618 w 711"/>
                <a:gd name="T19" fmla="*/ 70 h 431"/>
                <a:gd name="T20" fmla="*/ 667 w 711"/>
                <a:gd name="T21" fmla="*/ 112 h 431"/>
                <a:gd name="T22" fmla="*/ 700 w 711"/>
                <a:gd name="T23" fmla="*/ 161 h 431"/>
                <a:gd name="T24" fmla="*/ 711 w 711"/>
                <a:gd name="T25" fmla="*/ 215 h 431"/>
                <a:gd name="T26" fmla="*/ 700 w 711"/>
                <a:gd name="T27" fmla="*/ 270 h 431"/>
                <a:gd name="T28" fmla="*/ 668 w 711"/>
                <a:gd name="T29" fmla="*/ 319 h 431"/>
                <a:gd name="T30" fmla="*/ 618 w 711"/>
                <a:gd name="T31" fmla="*/ 361 h 431"/>
                <a:gd name="T32" fmla="*/ 553 w 711"/>
                <a:gd name="T33" fmla="*/ 394 h 431"/>
                <a:gd name="T34" fmla="*/ 477 w 711"/>
                <a:gd name="T35" fmla="*/ 418 h 431"/>
                <a:gd name="T36" fmla="*/ 392 w 711"/>
                <a:gd name="T37" fmla="*/ 429 h 431"/>
                <a:gd name="T38" fmla="*/ 302 w 711"/>
                <a:gd name="T39" fmla="*/ 428 h 431"/>
                <a:gd name="T40" fmla="*/ 218 w 711"/>
                <a:gd name="T41" fmla="*/ 414 h 431"/>
                <a:gd name="T42" fmla="*/ 144 w 711"/>
                <a:gd name="T43" fmla="*/ 389 h 431"/>
                <a:gd name="T44" fmla="*/ 82 w 711"/>
                <a:gd name="T45" fmla="*/ 353 h 431"/>
                <a:gd name="T46" fmla="*/ 35 w 711"/>
                <a:gd name="T47" fmla="*/ 310 h 431"/>
                <a:gd name="T48" fmla="*/ 7 w 711"/>
                <a:gd name="T49" fmla="*/ 260 h 431"/>
                <a:gd name="T50" fmla="*/ 12 w 711"/>
                <a:gd name="T51" fmla="*/ 225 h 431"/>
                <a:gd name="T52" fmla="*/ 27 w 711"/>
                <a:gd name="T53" fmla="*/ 274 h 431"/>
                <a:gd name="T54" fmla="*/ 61 w 711"/>
                <a:gd name="T55" fmla="*/ 319 h 431"/>
                <a:gd name="T56" fmla="*/ 111 w 711"/>
                <a:gd name="T57" fmla="*/ 358 h 431"/>
                <a:gd name="T58" fmla="*/ 176 w 711"/>
                <a:gd name="T59" fmla="*/ 388 h 431"/>
                <a:gd name="T60" fmla="*/ 252 w 711"/>
                <a:gd name="T61" fmla="*/ 409 h 431"/>
                <a:gd name="T62" fmla="*/ 338 w 711"/>
                <a:gd name="T63" fmla="*/ 418 h 431"/>
                <a:gd name="T64" fmla="*/ 425 w 711"/>
                <a:gd name="T65" fmla="*/ 414 h 431"/>
                <a:gd name="T66" fmla="*/ 505 w 711"/>
                <a:gd name="T67" fmla="*/ 398 h 431"/>
                <a:gd name="T68" fmla="*/ 575 w 711"/>
                <a:gd name="T69" fmla="*/ 371 h 431"/>
                <a:gd name="T70" fmla="*/ 632 w 711"/>
                <a:gd name="T71" fmla="*/ 336 h 431"/>
                <a:gd name="T72" fmla="*/ 673 w 711"/>
                <a:gd name="T73" fmla="*/ 293 h 431"/>
                <a:gd name="T74" fmla="*/ 695 w 711"/>
                <a:gd name="T75" fmla="*/ 246 h 431"/>
                <a:gd name="T76" fmla="*/ 697 w 711"/>
                <a:gd name="T77" fmla="*/ 195 h 431"/>
                <a:gd name="T78" fmla="*/ 679 w 711"/>
                <a:gd name="T79" fmla="*/ 147 h 431"/>
                <a:gd name="T80" fmla="*/ 642 w 711"/>
                <a:gd name="T81" fmla="*/ 103 h 431"/>
                <a:gd name="T82" fmla="*/ 588 w 711"/>
                <a:gd name="T83" fmla="*/ 66 h 431"/>
                <a:gd name="T84" fmla="*/ 520 w 711"/>
                <a:gd name="T85" fmla="*/ 38 h 431"/>
                <a:gd name="T86" fmla="*/ 442 w 711"/>
                <a:gd name="T87" fmla="*/ 19 h 431"/>
                <a:gd name="T88" fmla="*/ 356 w 711"/>
                <a:gd name="T89" fmla="*/ 13 h 431"/>
                <a:gd name="T90" fmla="*/ 269 w 711"/>
                <a:gd name="T91" fmla="*/ 19 h 431"/>
                <a:gd name="T92" fmla="*/ 191 w 711"/>
                <a:gd name="T93" fmla="*/ 38 h 431"/>
                <a:gd name="T94" fmla="*/ 123 w 711"/>
                <a:gd name="T95" fmla="*/ 66 h 431"/>
                <a:gd name="T96" fmla="*/ 70 w 711"/>
                <a:gd name="T97" fmla="*/ 103 h 431"/>
                <a:gd name="T98" fmla="*/ 32 w 711"/>
                <a:gd name="T99" fmla="*/ 147 h 431"/>
                <a:gd name="T100" fmla="*/ 14 w 711"/>
                <a:gd name="T101" fmla="*/ 195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11" h="431">
                  <a:moveTo>
                    <a:pt x="0" y="216"/>
                  </a:moveTo>
                  <a:lnTo>
                    <a:pt x="0" y="204"/>
                  </a:lnTo>
                  <a:lnTo>
                    <a:pt x="1" y="193"/>
                  </a:lnTo>
                  <a:lnTo>
                    <a:pt x="4" y="182"/>
                  </a:lnTo>
                  <a:lnTo>
                    <a:pt x="7" y="172"/>
                  </a:lnTo>
                  <a:lnTo>
                    <a:pt x="11" y="161"/>
                  </a:lnTo>
                  <a:lnTo>
                    <a:pt x="16" y="151"/>
                  </a:lnTo>
                  <a:lnTo>
                    <a:pt x="22" y="141"/>
                  </a:lnTo>
                  <a:lnTo>
                    <a:pt x="28" y="131"/>
                  </a:lnTo>
                  <a:lnTo>
                    <a:pt x="35" y="121"/>
                  </a:lnTo>
                  <a:lnTo>
                    <a:pt x="43" y="112"/>
                  </a:lnTo>
                  <a:lnTo>
                    <a:pt x="52" y="103"/>
                  </a:lnTo>
                  <a:lnTo>
                    <a:pt x="61" y="94"/>
                  </a:lnTo>
                  <a:lnTo>
                    <a:pt x="71" y="86"/>
                  </a:lnTo>
                  <a:lnTo>
                    <a:pt x="82" y="78"/>
                  </a:lnTo>
                  <a:lnTo>
                    <a:pt x="93" y="70"/>
                  </a:lnTo>
                  <a:lnTo>
                    <a:pt x="105" y="62"/>
                  </a:lnTo>
                  <a:lnTo>
                    <a:pt x="117" y="55"/>
                  </a:lnTo>
                  <a:lnTo>
                    <a:pt x="130" y="49"/>
                  </a:lnTo>
                  <a:lnTo>
                    <a:pt x="144" y="42"/>
                  </a:lnTo>
                  <a:lnTo>
                    <a:pt x="157" y="37"/>
                  </a:lnTo>
                  <a:lnTo>
                    <a:pt x="172" y="31"/>
                  </a:lnTo>
                  <a:lnTo>
                    <a:pt x="187" y="26"/>
                  </a:lnTo>
                  <a:lnTo>
                    <a:pt x="202" y="21"/>
                  </a:lnTo>
                  <a:lnTo>
                    <a:pt x="218" y="17"/>
                  </a:lnTo>
                  <a:lnTo>
                    <a:pt x="234" y="13"/>
                  </a:lnTo>
                  <a:lnTo>
                    <a:pt x="250" y="10"/>
                  </a:lnTo>
                  <a:lnTo>
                    <a:pt x="267" y="7"/>
                  </a:lnTo>
                  <a:lnTo>
                    <a:pt x="284" y="5"/>
                  </a:lnTo>
                  <a:lnTo>
                    <a:pt x="302" y="3"/>
                  </a:lnTo>
                  <a:lnTo>
                    <a:pt x="319" y="1"/>
                  </a:lnTo>
                  <a:lnTo>
                    <a:pt x="337" y="1"/>
                  </a:lnTo>
                  <a:lnTo>
                    <a:pt x="355" y="0"/>
                  </a:lnTo>
                  <a:lnTo>
                    <a:pt x="374" y="1"/>
                  </a:lnTo>
                  <a:lnTo>
                    <a:pt x="391" y="1"/>
                  </a:lnTo>
                  <a:lnTo>
                    <a:pt x="409" y="3"/>
                  </a:lnTo>
                  <a:lnTo>
                    <a:pt x="427" y="5"/>
                  </a:lnTo>
                  <a:lnTo>
                    <a:pt x="444" y="7"/>
                  </a:lnTo>
                  <a:lnTo>
                    <a:pt x="460" y="10"/>
                  </a:lnTo>
                  <a:lnTo>
                    <a:pt x="477" y="13"/>
                  </a:lnTo>
                  <a:lnTo>
                    <a:pt x="493" y="17"/>
                  </a:lnTo>
                  <a:lnTo>
                    <a:pt x="509" y="21"/>
                  </a:lnTo>
                  <a:lnTo>
                    <a:pt x="524" y="26"/>
                  </a:lnTo>
                  <a:lnTo>
                    <a:pt x="539" y="31"/>
                  </a:lnTo>
                  <a:lnTo>
                    <a:pt x="553" y="36"/>
                  </a:lnTo>
                  <a:lnTo>
                    <a:pt x="567" y="42"/>
                  </a:lnTo>
                  <a:lnTo>
                    <a:pt x="581" y="49"/>
                  </a:lnTo>
                  <a:lnTo>
                    <a:pt x="594" y="55"/>
                  </a:lnTo>
                  <a:lnTo>
                    <a:pt x="606" y="62"/>
                  </a:lnTo>
                  <a:lnTo>
                    <a:pt x="618" y="70"/>
                  </a:lnTo>
                  <a:lnTo>
                    <a:pt x="629" y="78"/>
                  </a:lnTo>
                  <a:lnTo>
                    <a:pt x="639" y="86"/>
                  </a:lnTo>
                  <a:lnTo>
                    <a:pt x="650" y="94"/>
                  </a:lnTo>
                  <a:lnTo>
                    <a:pt x="659" y="103"/>
                  </a:lnTo>
                  <a:lnTo>
                    <a:pt x="667" y="112"/>
                  </a:lnTo>
                  <a:lnTo>
                    <a:pt x="675" y="121"/>
                  </a:lnTo>
                  <a:lnTo>
                    <a:pt x="683" y="130"/>
                  </a:lnTo>
                  <a:lnTo>
                    <a:pt x="689" y="140"/>
                  </a:lnTo>
                  <a:lnTo>
                    <a:pt x="695" y="150"/>
                  </a:lnTo>
                  <a:lnTo>
                    <a:pt x="700" y="161"/>
                  </a:lnTo>
                  <a:lnTo>
                    <a:pt x="704" y="171"/>
                  </a:lnTo>
                  <a:lnTo>
                    <a:pt x="707" y="182"/>
                  </a:lnTo>
                  <a:lnTo>
                    <a:pt x="709" y="193"/>
                  </a:lnTo>
                  <a:lnTo>
                    <a:pt x="711" y="204"/>
                  </a:lnTo>
                  <a:lnTo>
                    <a:pt x="711" y="215"/>
                  </a:lnTo>
                  <a:lnTo>
                    <a:pt x="711" y="226"/>
                  </a:lnTo>
                  <a:lnTo>
                    <a:pt x="710" y="238"/>
                  </a:lnTo>
                  <a:lnTo>
                    <a:pt x="707" y="249"/>
                  </a:lnTo>
                  <a:lnTo>
                    <a:pt x="704" y="259"/>
                  </a:lnTo>
                  <a:lnTo>
                    <a:pt x="700" y="270"/>
                  </a:lnTo>
                  <a:lnTo>
                    <a:pt x="695" y="280"/>
                  </a:lnTo>
                  <a:lnTo>
                    <a:pt x="689" y="290"/>
                  </a:lnTo>
                  <a:lnTo>
                    <a:pt x="683" y="300"/>
                  </a:lnTo>
                  <a:lnTo>
                    <a:pt x="676" y="310"/>
                  </a:lnTo>
                  <a:lnTo>
                    <a:pt x="668" y="319"/>
                  </a:lnTo>
                  <a:lnTo>
                    <a:pt x="659" y="328"/>
                  </a:lnTo>
                  <a:lnTo>
                    <a:pt x="650" y="337"/>
                  </a:lnTo>
                  <a:lnTo>
                    <a:pt x="640" y="345"/>
                  </a:lnTo>
                  <a:lnTo>
                    <a:pt x="629" y="353"/>
                  </a:lnTo>
                  <a:lnTo>
                    <a:pt x="618" y="361"/>
                  </a:lnTo>
                  <a:lnTo>
                    <a:pt x="606" y="368"/>
                  </a:lnTo>
                  <a:lnTo>
                    <a:pt x="594" y="376"/>
                  </a:lnTo>
                  <a:lnTo>
                    <a:pt x="581" y="382"/>
                  </a:lnTo>
                  <a:lnTo>
                    <a:pt x="567" y="388"/>
                  </a:lnTo>
                  <a:lnTo>
                    <a:pt x="553" y="394"/>
                  </a:lnTo>
                  <a:lnTo>
                    <a:pt x="539" y="400"/>
                  </a:lnTo>
                  <a:lnTo>
                    <a:pt x="524" y="405"/>
                  </a:lnTo>
                  <a:lnTo>
                    <a:pt x="509" y="410"/>
                  </a:lnTo>
                  <a:lnTo>
                    <a:pt x="493" y="414"/>
                  </a:lnTo>
                  <a:lnTo>
                    <a:pt x="477" y="418"/>
                  </a:lnTo>
                  <a:lnTo>
                    <a:pt x="461" y="421"/>
                  </a:lnTo>
                  <a:lnTo>
                    <a:pt x="444" y="424"/>
                  </a:lnTo>
                  <a:lnTo>
                    <a:pt x="427" y="426"/>
                  </a:lnTo>
                  <a:lnTo>
                    <a:pt x="409" y="428"/>
                  </a:lnTo>
                  <a:lnTo>
                    <a:pt x="392" y="429"/>
                  </a:lnTo>
                  <a:lnTo>
                    <a:pt x="374" y="430"/>
                  </a:lnTo>
                  <a:lnTo>
                    <a:pt x="356" y="431"/>
                  </a:lnTo>
                  <a:lnTo>
                    <a:pt x="337" y="430"/>
                  </a:lnTo>
                  <a:lnTo>
                    <a:pt x="320" y="430"/>
                  </a:lnTo>
                  <a:lnTo>
                    <a:pt x="302" y="428"/>
                  </a:lnTo>
                  <a:lnTo>
                    <a:pt x="284" y="426"/>
                  </a:lnTo>
                  <a:lnTo>
                    <a:pt x="267" y="424"/>
                  </a:lnTo>
                  <a:lnTo>
                    <a:pt x="251" y="421"/>
                  </a:lnTo>
                  <a:lnTo>
                    <a:pt x="234" y="418"/>
                  </a:lnTo>
                  <a:lnTo>
                    <a:pt x="218" y="414"/>
                  </a:lnTo>
                  <a:lnTo>
                    <a:pt x="202" y="410"/>
                  </a:lnTo>
                  <a:lnTo>
                    <a:pt x="187" y="405"/>
                  </a:lnTo>
                  <a:lnTo>
                    <a:pt x="172" y="400"/>
                  </a:lnTo>
                  <a:lnTo>
                    <a:pt x="158" y="395"/>
                  </a:lnTo>
                  <a:lnTo>
                    <a:pt x="144" y="389"/>
                  </a:lnTo>
                  <a:lnTo>
                    <a:pt x="130" y="382"/>
                  </a:lnTo>
                  <a:lnTo>
                    <a:pt x="117" y="376"/>
                  </a:lnTo>
                  <a:lnTo>
                    <a:pt x="105" y="369"/>
                  </a:lnTo>
                  <a:lnTo>
                    <a:pt x="93" y="361"/>
                  </a:lnTo>
                  <a:lnTo>
                    <a:pt x="82" y="353"/>
                  </a:lnTo>
                  <a:lnTo>
                    <a:pt x="72" y="345"/>
                  </a:lnTo>
                  <a:lnTo>
                    <a:pt x="61" y="337"/>
                  </a:lnTo>
                  <a:lnTo>
                    <a:pt x="52" y="328"/>
                  </a:lnTo>
                  <a:lnTo>
                    <a:pt x="43" y="319"/>
                  </a:lnTo>
                  <a:lnTo>
                    <a:pt x="35" y="310"/>
                  </a:lnTo>
                  <a:lnTo>
                    <a:pt x="28" y="301"/>
                  </a:lnTo>
                  <a:lnTo>
                    <a:pt x="22" y="291"/>
                  </a:lnTo>
                  <a:lnTo>
                    <a:pt x="16" y="281"/>
                  </a:lnTo>
                  <a:lnTo>
                    <a:pt x="11" y="270"/>
                  </a:lnTo>
                  <a:lnTo>
                    <a:pt x="7" y="260"/>
                  </a:lnTo>
                  <a:lnTo>
                    <a:pt x="4" y="249"/>
                  </a:lnTo>
                  <a:lnTo>
                    <a:pt x="2" y="238"/>
                  </a:lnTo>
                  <a:lnTo>
                    <a:pt x="0" y="227"/>
                  </a:lnTo>
                  <a:lnTo>
                    <a:pt x="0" y="216"/>
                  </a:lnTo>
                  <a:close/>
                  <a:moveTo>
                    <a:pt x="12" y="225"/>
                  </a:moveTo>
                  <a:lnTo>
                    <a:pt x="14" y="236"/>
                  </a:lnTo>
                  <a:lnTo>
                    <a:pt x="16" y="245"/>
                  </a:lnTo>
                  <a:lnTo>
                    <a:pt x="19" y="255"/>
                  </a:lnTo>
                  <a:lnTo>
                    <a:pt x="22" y="265"/>
                  </a:lnTo>
                  <a:lnTo>
                    <a:pt x="27" y="274"/>
                  </a:lnTo>
                  <a:lnTo>
                    <a:pt x="32" y="284"/>
                  </a:lnTo>
                  <a:lnTo>
                    <a:pt x="38" y="293"/>
                  </a:lnTo>
                  <a:lnTo>
                    <a:pt x="45" y="302"/>
                  </a:lnTo>
                  <a:lnTo>
                    <a:pt x="52" y="311"/>
                  </a:lnTo>
                  <a:lnTo>
                    <a:pt x="61" y="319"/>
                  </a:lnTo>
                  <a:lnTo>
                    <a:pt x="69" y="327"/>
                  </a:lnTo>
                  <a:lnTo>
                    <a:pt x="79" y="336"/>
                  </a:lnTo>
                  <a:lnTo>
                    <a:pt x="89" y="343"/>
                  </a:lnTo>
                  <a:lnTo>
                    <a:pt x="100" y="351"/>
                  </a:lnTo>
                  <a:lnTo>
                    <a:pt x="111" y="358"/>
                  </a:lnTo>
                  <a:lnTo>
                    <a:pt x="123" y="365"/>
                  </a:lnTo>
                  <a:lnTo>
                    <a:pt x="136" y="371"/>
                  </a:lnTo>
                  <a:lnTo>
                    <a:pt x="149" y="377"/>
                  </a:lnTo>
                  <a:lnTo>
                    <a:pt x="162" y="383"/>
                  </a:lnTo>
                  <a:lnTo>
                    <a:pt x="176" y="388"/>
                  </a:lnTo>
                  <a:lnTo>
                    <a:pt x="191" y="393"/>
                  </a:lnTo>
                  <a:lnTo>
                    <a:pt x="205" y="398"/>
                  </a:lnTo>
                  <a:lnTo>
                    <a:pt x="221" y="402"/>
                  </a:lnTo>
                  <a:lnTo>
                    <a:pt x="236" y="406"/>
                  </a:lnTo>
                  <a:lnTo>
                    <a:pt x="252" y="409"/>
                  </a:lnTo>
                  <a:lnTo>
                    <a:pt x="269" y="412"/>
                  </a:lnTo>
                  <a:lnTo>
                    <a:pt x="286" y="414"/>
                  </a:lnTo>
                  <a:lnTo>
                    <a:pt x="303" y="416"/>
                  </a:lnTo>
                  <a:lnTo>
                    <a:pt x="320" y="417"/>
                  </a:lnTo>
                  <a:lnTo>
                    <a:pt x="338" y="418"/>
                  </a:lnTo>
                  <a:lnTo>
                    <a:pt x="355" y="418"/>
                  </a:lnTo>
                  <a:lnTo>
                    <a:pt x="373" y="418"/>
                  </a:lnTo>
                  <a:lnTo>
                    <a:pt x="391" y="417"/>
                  </a:lnTo>
                  <a:lnTo>
                    <a:pt x="408" y="416"/>
                  </a:lnTo>
                  <a:lnTo>
                    <a:pt x="425" y="414"/>
                  </a:lnTo>
                  <a:lnTo>
                    <a:pt x="442" y="412"/>
                  </a:lnTo>
                  <a:lnTo>
                    <a:pt x="458" y="409"/>
                  </a:lnTo>
                  <a:lnTo>
                    <a:pt x="474" y="406"/>
                  </a:lnTo>
                  <a:lnTo>
                    <a:pt x="490" y="402"/>
                  </a:lnTo>
                  <a:lnTo>
                    <a:pt x="505" y="398"/>
                  </a:lnTo>
                  <a:lnTo>
                    <a:pt x="520" y="393"/>
                  </a:lnTo>
                  <a:lnTo>
                    <a:pt x="535" y="388"/>
                  </a:lnTo>
                  <a:lnTo>
                    <a:pt x="549" y="383"/>
                  </a:lnTo>
                  <a:lnTo>
                    <a:pt x="562" y="377"/>
                  </a:lnTo>
                  <a:lnTo>
                    <a:pt x="575" y="371"/>
                  </a:lnTo>
                  <a:lnTo>
                    <a:pt x="588" y="365"/>
                  </a:lnTo>
                  <a:lnTo>
                    <a:pt x="599" y="358"/>
                  </a:lnTo>
                  <a:lnTo>
                    <a:pt x="611" y="351"/>
                  </a:lnTo>
                  <a:lnTo>
                    <a:pt x="622" y="343"/>
                  </a:lnTo>
                  <a:lnTo>
                    <a:pt x="632" y="336"/>
                  </a:lnTo>
                  <a:lnTo>
                    <a:pt x="641" y="328"/>
                  </a:lnTo>
                  <a:lnTo>
                    <a:pt x="650" y="319"/>
                  </a:lnTo>
                  <a:lnTo>
                    <a:pt x="658" y="311"/>
                  </a:lnTo>
                  <a:lnTo>
                    <a:pt x="666" y="302"/>
                  </a:lnTo>
                  <a:lnTo>
                    <a:pt x="673" y="293"/>
                  </a:lnTo>
                  <a:lnTo>
                    <a:pt x="679" y="284"/>
                  </a:lnTo>
                  <a:lnTo>
                    <a:pt x="684" y="275"/>
                  </a:lnTo>
                  <a:lnTo>
                    <a:pt x="688" y="265"/>
                  </a:lnTo>
                  <a:lnTo>
                    <a:pt x="692" y="256"/>
                  </a:lnTo>
                  <a:lnTo>
                    <a:pt x="695" y="246"/>
                  </a:lnTo>
                  <a:lnTo>
                    <a:pt x="697" y="236"/>
                  </a:lnTo>
                  <a:lnTo>
                    <a:pt x="699" y="226"/>
                  </a:lnTo>
                  <a:lnTo>
                    <a:pt x="699" y="216"/>
                  </a:lnTo>
                  <a:lnTo>
                    <a:pt x="699" y="205"/>
                  </a:lnTo>
                  <a:lnTo>
                    <a:pt x="697" y="195"/>
                  </a:lnTo>
                  <a:lnTo>
                    <a:pt x="695" y="185"/>
                  </a:lnTo>
                  <a:lnTo>
                    <a:pt x="692" y="176"/>
                  </a:lnTo>
                  <a:lnTo>
                    <a:pt x="689" y="166"/>
                  </a:lnTo>
                  <a:lnTo>
                    <a:pt x="684" y="156"/>
                  </a:lnTo>
                  <a:lnTo>
                    <a:pt x="679" y="147"/>
                  </a:lnTo>
                  <a:lnTo>
                    <a:pt x="673" y="138"/>
                  </a:lnTo>
                  <a:lnTo>
                    <a:pt x="666" y="129"/>
                  </a:lnTo>
                  <a:lnTo>
                    <a:pt x="659" y="120"/>
                  </a:lnTo>
                  <a:lnTo>
                    <a:pt x="650" y="112"/>
                  </a:lnTo>
                  <a:lnTo>
                    <a:pt x="642" y="103"/>
                  </a:lnTo>
                  <a:lnTo>
                    <a:pt x="632" y="95"/>
                  </a:lnTo>
                  <a:lnTo>
                    <a:pt x="622" y="88"/>
                  </a:lnTo>
                  <a:lnTo>
                    <a:pt x="611" y="80"/>
                  </a:lnTo>
                  <a:lnTo>
                    <a:pt x="600" y="73"/>
                  </a:lnTo>
                  <a:lnTo>
                    <a:pt x="588" y="66"/>
                  </a:lnTo>
                  <a:lnTo>
                    <a:pt x="575" y="60"/>
                  </a:lnTo>
                  <a:lnTo>
                    <a:pt x="562" y="54"/>
                  </a:lnTo>
                  <a:lnTo>
                    <a:pt x="549" y="48"/>
                  </a:lnTo>
                  <a:lnTo>
                    <a:pt x="535" y="43"/>
                  </a:lnTo>
                  <a:lnTo>
                    <a:pt x="520" y="38"/>
                  </a:lnTo>
                  <a:lnTo>
                    <a:pt x="506" y="33"/>
                  </a:lnTo>
                  <a:lnTo>
                    <a:pt x="490" y="29"/>
                  </a:lnTo>
                  <a:lnTo>
                    <a:pt x="475" y="25"/>
                  </a:lnTo>
                  <a:lnTo>
                    <a:pt x="459" y="22"/>
                  </a:lnTo>
                  <a:lnTo>
                    <a:pt x="442" y="19"/>
                  </a:lnTo>
                  <a:lnTo>
                    <a:pt x="425" y="17"/>
                  </a:lnTo>
                  <a:lnTo>
                    <a:pt x="408" y="15"/>
                  </a:lnTo>
                  <a:lnTo>
                    <a:pt x="391" y="14"/>
                  </a:lnTo>
                  <a:lnTo>
                    <a:pt x="373" y="13"/>
                  </a:lnTo>
                  <a:lnTo>
                    <a:pt x="356" y="13"/>
                  </a:lnTo>
                  <a:lnTo>
                    <a:pt x="338" y="13"/>
                  </a:lnTo>
                  <a:lnTo>
                    <a:pt x="320" y="14"/>
                  </a:lnTo>
                  <a:lnTo>
                    <a:pt x="303" y="15"/>
                  </a:lnTo>
                  <a:lnTo>
                    <a:pt x="286" y="17"/>
                  </a:lnTo>
                  <a:lnTo>
                    <a:pt x="269" y="19"/>
                  </a:lnTo>
                  <a:lnTo>
                    <a:pt x="253" y="22"/>
                  </a:lnTo>
                  <a:lnTo>
                    <a:pt x="237" y="25"/>
                  </a:lnTo>
                  <a:lnTo>
                    <a:pt x="221" y="29"/>
                  </a:lnTo>
                  <a:lnTo>
                    <a:pt x="206" y="33"/>
                  </a:lnTo>
                  <a:lnTo>
                    <a:pt x="191" y="38"/>
                  </a:lnTo>
                  <a:lnTo>
                    <a:pt x="176" y="43"/>
                  </a:lnTo>
                  <a:lnTo>
                    <a:pt x="162" y="48"/>
                  </a:lnTo>
                  <a:lnTo>
                    <a:pt x="149" y="54"/>
                  </a:lnTo>
                  <a:lnTo>
                    <a:pt x="136" y="60"/>
                  </a:lnTo>
                  <a:lnTo>
                    <a:pt x="123" y="66"/>
                  </a:lnTo>
                  <a:lnTo>
                    <a:pt x="111" y="73"/>
                  </a:lnTo>
                  <a:lnTo>
                    <a:pt x="100" y="80"/>
                  </a:lnTo>
                  <a:lnTo>
                    <a:pt x="89" y="88"/>
                  </a:lnTo>
                  <a:lnTo>
                    <a:pt x="79" y="95"/>
                  </a:lnTo>
                  <a:lnTo>
                    <a:pt x="70" y="103"/>
                  </a:lnTo>
                  <a:lnTo>
                    <a:pt x="61" y="112"/>
                  </a:lnTo>
                  <a:lnTo>
                    <a:pt x="53" y="120"/>
                  </a:lnTo>
                  <a:lnTo>
                    <a:pt x="45" y="129"/>
                  </a:lnTo>
                  <a:lnTo>
                    <a:pt x="38" y="138"/>
                  </a:lnTo>
                  <a:lnTo>
                    <a:pt x="32" y="147"/>
                  </a:lnTo>
                  <a:lnTo>
                    <a:pt x="27" y="156"/>
                  </a:lnTo>
                  <a:lnTo>
                    <a:pt x="23" y="166"/>
                  </a:lnTo>
                  <a:lnTo>
                    <a:pt x="19" y="175"/>
                  </a:lnTo>
                  <a:lnTo>
                    <a:pt x="16" y="185"/>
                  </a:lnTo>
                  <a:lnTo>
                    <a:pt x="14" y="195"/>
                  </a:lnTo>
                  <a:lnTo>
                    <a:pt x="12" y="205"/>
                  </a:lnTo>
                  <a:lnTo>
                    <a:pt x="12" y="215"/>
                  </a:lnTo>
                  <a:lnTo>
                    <a:pt x="12" y="225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9" name="Rectangle 34"/>
            <p:cNvSpPr>
              <a:spLocks noChangeArrowheads="1"/>
            </p:cNvSpPr>
            <p:nvPr/>
          </p:nvSpPr>
          <p:spPr bwMode="auto">
            <a:xfrm>
              <a:off x="2565" y="435"/>
              <a:ext cx="476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100" dirty="0" smtClean="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rPr>
                <a:t>IFC/</a:t>
              </a: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ifcXML 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2" name="Rectangle 35"/>
            <p:cNvSpPr>
              <a:spLocks noChangeArrowheads="1"/>
            </p:cNvSpPr>
            <p:nvPr/>
          </p:nvSpPr>
          <p:spPr bwMode="auto">
            <a:xfrm>
              <a:off x="2643" y="555"/>
              <a:ext cx="188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File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3" name="Rectangle 36"/>
            <p:cNvSpPr>
              <a:spLocks noChangeArrowheads="1"/>
            </p:cNvSpPr>
            <p:nvPr/>
          </p:nvSpPr>
          <p:spPr bwMode="auto">
            <a:xfrm>
              <a:off x="2785" y="555"/>
              <a:ext cx="63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4" name="Rectangle 37"/>
            <p:cNvSpPr>
              <a:spLocks noChangeArrowheads="1"/>
            </p:cNvSpPr>
            <p:nvPr/>
          </p:nvSpPr>
          <p:spPr bwMode="auto">
            <a:xfrm>
              <a:off x="2835" y="867"/>
              <a:ext cx="271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Parsing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5" name="Rectangle 38"/>
            <p:cNvSpPr>
              <a:spLocks noChangeArrowheads="1"/>
            </p:cNvSpPr>
            <p:nvPr/>
          </p:nvSpPr>
          <p:spPr bwMode="auto">
            <a:xfrm>
              <a:off x="3058" y="867"/>
              <a:ext cx="51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6" name="Rectangle 39"/>
            <p:cNvSpPr>
              <a:spLocks noChangeArrowheads="1"/>
            </p:cNvSpPr>
            <p:nvPr/>
          </p:nvSpPr>
          <p:spPr bwMode="auto">
            <a:xfrm>
              <a:off x="4104" y="1715"/>
              <a:ext cx="583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Fetching the data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7" name="Rectangle 40"/>
            <p:cNvSpPr>
              <a:spLocks noChangeArrowheads="1"/>
            </p:cNvSpPr>
            <p:nvPr/>
          </p:nvSpPr>
          <p:spPr bwMode="auto">
            <a:xfrm>
              <a:off x="4617" y="1715"/>
              <a:ext cx="51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8" name="Rectangle 41"/>
            <p:cNvSpPr>
              <a:spLocks noChangeArrowheads="1"/>
            </p:cNvSpPr>
            <p:nvPr/>
          </p:nvSpPr>
          <p:spPr bwMode="auto">
            <a:xfrm>
              <a:off x="4634" y="1715"/>
              <a:ext cx="52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9" name="Rectangle 42"/>
            <p:cNvSpPr>
              <a:spLocks noChangeArrowheads="1"/>
            </p:cNvSpPr>
            <p:nvPr/>
          </p:nvSpPr>
          <p:spPr bwMode="auto">
            <a:xfrm>
              <a:off x="1839" y="2444"/>
              <a:ext cx="524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Code Checking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0" name="Rectangle 43"/>
            <p:cNvSpPr>
              <a:spLocks noChangeArrowheads="1"/>
            </p:cNvSpPr>
            <p:nvPr/>
          </p:nvSpPr>
          <p:spPr bwMode="auto">
            <a:xfrm>
              <a:off x="2300" y="2444"/>
              <a:ext cx="51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1" name="Rectangle 44"/>
            <p:cNvSpPr>
              <a:spLocks noChangeArrowheads="1"/>
            </p:cNvSpPr>
            <p:nvPr/>
          </p:nvSpPr>
          <p:spPr bwMode="auto">
            <a:xfrm>
              <a:off x="2753" y="2829"/>
              <a:ext cx="455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File handling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2" name="Rectangle 45"/>
            <p:cNvSpPr>
              <a:spLocks noChangeArrowheads="1"/>
            </p:cNvSpPr>
            <p:nvPr/>
          </p:nvSpPr>
          <p:spPr bwMode="auto">
            <a:xfrm>
              <a:off x="3148" y="2829"/>
              <a:ext cx="51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3" name="Rectangle 46"/>
            <p:cNvSpPr>
              <a:spLocks noChangeArrowheads="1"/>
            </p:cNvSpPr>
            <p:nvPr/>
          </p:nvSpPr>
          <p:spPr bwMode="auto">
            <a:xfrm>
              <a:off x="3326" y="1564"/>
              <a:ext cx="719" cy="8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4" name="Freeform 47"/>
            <p:cNvSpPr>
              <a:spLocks noEditPoints="1"/>
            </p:cNvSpPr>
            <p:nvPr/>
          </p:nvSpPr>
          <p:spPr bwMode="auto">
            <a:xfrm>
              <a:off x="3323" y="1562"/>
              <a:ext cx="724" cy="829"/>
            </a:xfrm>
            <a:custGeom>
              <a:avLst/>
              <a:gdLst>
                <a:gd name="T0" fmla="*/ 0 w 5840"/>
                <a:gd name="T1" fmla="*/ 17 h 6676"/>
                <a:gd name="T2" fmla="*/ 17 w 5840"/>
                <a:gd name="T3" fmla="*/ 0 h 6676"/>
                <a:gd name="T4" fmla="*/ 5824 w 5840"/>
                <a:gd name="T5" fmla="*/ 0 h 6676"/>
                <a:gd name="T6" fmla="*/ 5840 w 5840"/>
                <a:gd name="T7" fmla="*/ 17 h 6676"/>
                <a:gd name="T8" fmla="*/ 5840 w 5840"/>
                <a:gd name="T9" fmla="*/ 6659 h 6676"/>
                <a:gd name="T10" fmla="*/ 5824 w 5840"/>
                <a:gd name="T11" fmla="*/ 6676 h 6676"/>
                <a:gd name="T12" fmla="*/ 17 w 5840"/>
                <a:gd name="T13" fmla="*/ 6676 h 6676"/>
                <a:gd name="T14" fmla="*/ 0 w 5840"/>
                <a:gd name="T15" fmla="*/ 6659 h 6676"/>
                <a:gd name="T16" fmla="*/ 0 w 5840"/>
                <a:gd name="T17" fmla="*/ 17 h 6676"/>
                <a:gd name="T18" fmla="*/ 33 w 5840"/>
                <a:gd name="T19" fmla="*/ 6659 h 6676"/>
                <a:gd name="T20" fmla="*/ 17 w 5840"/>
                <a:gd name="T21" fmla="*/ 6642 h 6676"/>
                <a:gd name="T22" fmla="*/ 5824 w 5840"/>
                <a:gd name="T23" fmla="*/ 6642 h 6676"/>
                <a:gd name="T24" fmla="*/ 5807 w 5840"/>
                <a:gd name="T25" fmla="*/ 6659 h 6676"/>
                <a:gd name="T26" fmla="*/ 5807 w 5840"/>
                <a:gd name="T27" fmla="*/ 17 h 6676"/>
                <a:gd name="T28" fmla="*/ 5824 w 5840"/>
                <a:gd name="T29" fmla="*/ 33 h 6676"/>
                <a:gd name="T30" fmla="*/ 17 w 5840"/>
                <a:gd name="T31" fmla="*/ 33 h 6676"/>
                <a:gd name="T32" fmla="*/ 33 w 5840"/>
                <a:gd name="T33" fmla="*/ 17 h 6676"/>
                <a:gd name="T34" fmla="*/ 33 w 5840"/>
                <a:gd name="T35" fmla="*/ 6659 h 6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40" h="6676">
                  <a:moveTo>
                    <a:pt x="0" y="17"/>
                  </a:moveTo>
                  <a:cubicBezTo>
                    <a:pt x="0" y="8"/>
                    <a:pt x="7" y="0"/>
                    <a:pt x="17" y="0"/>
                  </a:cubicBezTo>
                  <a:lnTo>
                    <a:pt x="5824" y="0"/>
                  </a:lnTo>
                  <a:cubicBezTo>
                    <a:pt x="5833" y="0"/>
                    <a:pt x="5840" y="8"/>
                    <a:pt x="5840" y="17"/>
                  </a:cubicBezTo>
                  <a:lnTo>
                    <a:pt x="5840" y="6659"/>
                  </a:lnTo>
                  <a:cubicBezTo>
                    <a:pt x="5840" y="6668"/>
                    <a:pt x="5833" y="6676"/>
                    <a:pt x="5824" y="6676"/>
                  </a:cubicBezTo>
                  <a:lnTo>
                    <a:pt x="17" y="6676"/>
                  </a:lnTo>
                  <a:cubicBezTo>
                    <a:pt x="7" y="6676"/>
                    <a:pt x="0" y="6668"/>
                    <a:pt x="0" y="6659"/>
                  </a:cubicBezTo>
                  <a:lnTo>
                    <a:pt x="0" y="17"/>
                  </a:lnTo>
                  <a:close/>
                  <a:moveTo>
                    <a:pt x="33" y="6659"/>
                  </a:moveTo>
                  <a:lnTo>
                    <a:pt x="17" y="6642"/>
                  </a:lnTo>
                  <a:lnTo>
                    <a:pt x="5824" y="6642"/>
                  </a:lnTo>
                  <a:lnTo>
                    <a:pt x="5807" y="6659"/>
                  </a:lnTo>
                  <a:lnTo>
                    <a:pt x="5807" y="17"/>
                  </a:lnTo>
                  <a:lnTo>
                    <a:pt x="5824" y="33"/>
                  </a:lnTo>
                  <a:lnTo>
                    <a:pt x="17" y="33"/>
                  </a:lnTo>
                  <a:lnTo>
                    <a:pt x="33" y="17"/>
                  </a:lnTo>
                  <a:lnTo>
                    <a:pt x="33" y="6659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5" name="Rectangle 48"/>
            <p:cNvSpPr>
              <a:spLocks noChangeArrowheads="1"/>
            </p:cNvSpPr>
            <p:nvPr/>
          </p:nvSpPr>
          <p:spPr bwMode="auto">
            <a:xfrm>
              <a:off x="3388" y="1599"/>
              <a:ext cx="605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Collecting the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6" name="Rectangle 49"/>
            <p:cNvSpPr>
              <a:spLocks noChangeArrowheads="1"/>
            </p:cNvSpPr>
            <p:nvPr/>
          </p:nvSpPr>
          <p:spPr bwMode="auto">
            <a:xfrm>
              <a:off x="3388" y="1719"/>
              <a:ext cx="575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data from the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7" name="Rectangle 50"/>
            <p:cNvSpPr>
              <a:spLocks noChangeArrowheads="1"/>
            </p:cNvSpPr>
            <p:nvPr/>
          </p:nvSpPr>
          <p:spPr bwMode="auto">
            <a:xfrm>
              <a:off x="3388" y="1839"/>
              <a:ext cx="666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ifcXML File </a:t>
              </a:r>
              <a:r>
                <a:rPr kumimoji="0" lang="en-US" sz="11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i.e</a:t>
              </a: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8" name="Rectangle 51"/>
            <p:cNvSpPr>
              <a:spLocks noChangeArrowheads="1"/>
            </p:cNvSpPr>
            <p:nvPr/>
          </p:nvSpPr>
          <p:spPr bwMode="auto">
            <a:xfrm>
              <a:off x="3388" y="1959"/>
              <a:ext cx="657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node ,Elements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9" name="Rectangle 52"/>
            <p:cNvSpPr>
              <a:spLocks noChangeArrowheads="1"/>
            </p:cNvSpPr>
            <p:nvPr/>
          </p:nvSpPr>
          <p:spPr bwMode="auto">
            <a:xfrm>
              <a:off x="3388" y="2081"/>
              <a:ext cx="175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etc.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0" name="Rectangle 53"/>
            <p:cNvSpPr>
              <a:spLocks noChangeArrowheads="1"/>
            </p:cNvSpPr>
            <p:nvPr/>
          </p:nvSpPr>
          <p:spPr bwMode="auto">
            <a:xfrm>
              <a:off x="3517" y="2081"/>
              <a:ext cx="62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1" name="Rectangle 54"/>
            <p:cNvSpPr>
              <a:spLocks noChangeArrowheads="1"/>
            </p:cNvSpPr>
            <p:nvPr/>
          </p:nvSpPr>
          <p:spPr bwMode="auto">
            <a:xfrm>
              <a:off x="1675" y="3583"/>
              <a:ext cx="311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Figure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2" name="Rectangle 55"/>
            <p:cNvSpPr>
              <a:spLocks noChangeArrowheads="1"/>
            </p:cNvSpPr>
            <p:nvPr/>
          </p:nvSpPr>
          <p:spPr bwMode="auto">
            <a:xfrm>
              <a:off x="1936" y="3583"/>
              <a:ext cx="111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2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3" name="Rectangle 56"/>
            <p:cNvSpPr>
              <a:spLocks noChangeArrowheads="1"/>
            </p:cNvSpPr>
            <p:nvPr/>
          </p:nvSpPr>
          <p:spPr bwMode="auto">
            <a:xfrm>
              <a:off x="2003" y="3583"/>
              <a:ext cx="2001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: DFD Level</a:t>
              </a:r>
              <a:r>
                <a:rPr kumimoji="0" lang="en-US" sz="12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1</a:t>
              </a: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showing process cycle of scrutinizer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4" name="Rectangle 57"/>
            <p:cNvSpPr>
              <a:spLocks noChangeArrowheads="1"/>
            </p:cNvSpPr>
            <p:nvPr/>
          </p:nvSpPr>
          <p:spPr bwMode="auto">
            <a:xfrm>
              <a:off x="3578" y="3576"/>
              <a:ext cx="67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DFD Cont...</a:t>
            </a:r>
            <a:endParaRPr lang="en-US" sz="2800" dirty="0"/>
          </a:p>
        </p:txBody>
      </p:sp>
      <p:sp>
        <p:nvSpPr>
          <p:cNvPr id="2075" name="Slide Number Placeholder 207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DAD4-B10E-4601-8161-EB6472F5B0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24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Technical Requirements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 End : Java Technology is used.</a:t>
            </a:r>
          </a:p>
          <a:p>
            <a:r>
              <a:rPr lang="en-US" dirty="0" smtClean="0"/>
              <a:t>Back End  : MySQL Database is used.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DAD4-B10E-4601-8161-EB6472F5B0DD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5656885"/>
              </p:ext>
            </p:extLst>
          </p:nvPr>
        </p:nvGraphicFramePr>
        <p:xfrm>
          <a:off x="604838" y="2673350"/>
          <a:ext cx="7483475" cy="2728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Document" r:id="rId3" imgW="6348711" imgH="2317630" progId="Word.Document.12">
                  <p:embed/>
                </p:oleObj>
              </mc:Choice>
              <mc:Fallback>
                <p:oleObj name="Document" r:id="rId3" imgW="6348711" imgH="231763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4838" y="2673350"/>
                        <a:ext cx="7483475" cy="2728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81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4906962"/>
          </a:xfrm>
        </p:spPr>
        <p:txBody>
          <a:bodyPr/>
          <a:lstStyle/>
          <a:p>
            <a:pPr algn="ctr"/>
            <a:r>
              <a:rPr lang="en-US" sz="9600" dirty="0" smtClean="0"/>
              <a:t/>
            </a:r>
            <a:br>
              <a:rPr lang="en-US" sz="9600" dirty="0" smtClean="0"/>
            </a:br>
            <a:r>
              <a:rPr lang="en-US" sz="9600" dirty="0" smtClean="0"/>
              <a:t>..Thank You..</a:t>
            </a:r>
            <a:endParaRPr lang="en-US" sz="9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DAD4-B10E-4601-8161-EB6472F5B0D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0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114</TotalTime>
  <Words>411</Words>
  <Application>Microsoft Office PowerPoint</Application>
  <PresentationFormat>On-screen Show (4:3)</PresentationFormat>
  <Paragraphs>108</Paragraphs>
  <Slides>9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Adjacency</vt:lpstr>
      <vt:lpstr>Document</vt:lpstr>
      <vt:lpstr>PowerPoint Presentation</vt:lpstr>
      <vt:lpstr>Introduction To Scrutinizer</vt:lpstr>
      <vt:lpstr>Objective</vt:lpstr>
      <vt:lpstr>Modules</vt:lpstr>
      <vt:lpstr>Methodology</vt:lpstr>
      <vt:lpstr>Data Flow Diagrams(DFD)</vt:lpstr>
      <vt:lpstr>DFD Cont...</vt:lpstr>
      <vt:lpstr>Technical Requirements</vt:lpstr>
      <vt:lpstr> ..Thank You..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Sarab Sidhu</dc:creator>
  <cp:lastModifiedBy>Sarab Sidhu</cp:lastModifiedBy>
  <cp:revision>12</cp:revision>
  <dcterms:created xsi:type="dcterms:W3CDTF">2015-09-03T06:17:11Z</dcterms:created>
  <dcterms:modified xsi:type="dcterms:W3CDTF">2015-09-04T04:14:06Z</dcterms:modified>
</cp:coreProperties>
</file>