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7" autoAdjust="0"/>
  </p:normalViewPr>
  <p:slideViewPr>
    <p:cSldViewPr>
      <p:cViewPr varScale="1">
        <p:scale>
          <a:sx n="76" d="100"/>
          <a:sy n="7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Prototype of Scrutinizer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2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rab\Downloads\46305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4" y="-76200"/>
            <a:ext cx="8274750" cy="59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181600" y="4953000"/>
            <a:ext cx="7467600" cy="144475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Startup of Software.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333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3" y="6626"/>
            <a:ext cx="9147313" cy="68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2709937"/>
            <a:ext cx="7467600" cy="1444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602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" y="0"/>
            <a:ext cx="913406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50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8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490"/>
            <a:ext cx="9144000" cy="688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2465" r="951" b="6322"/>
          <a:stretch/>
        </p:blipFill>
        <p:spPr bwMode="auto">
          <a:xfrm>
            <a:off x="0" y="-2146"/>
            <a:ext cx="9144000" cy="686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04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Sarab\Desktop\p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71" y="0"/>
            <a:ext cx="9161171" cy="683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733800" y="457200"/>
            <a:ext cx="7467600" cy="1444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3D Visualization of Model.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862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11795" r="1282" b="512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07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128</TotalTime>
  <Words>12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Prototype of Scrutinizer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 Sidhu</dc:creator>
  <cp:lastModifiedBy>Sarab Sidhu</cp:lastModifiedBy>
  <cp:revision>9</cp:revision>
  <dcterms:created xsi:type="dcterms:W3CDTF">2006-08-16T00:00:00Z</dcterms:created>
  <dcterms:modified xsi:type="dcterms:W3CDTF">2015-10-09T05:27:43Z</dcterms:modified>
</cp:coreProperties>
</file>