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1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sharable platform for MEP.</a:t>
            </a:r>
          </a:p>
          <a:p>
            <a:endParaRPr lang="en-US" dirty="0" smtClean="0"/>
          </a:p>
          <a:p>
            <a:r>
              <a:rPr lang="en-US" dirty="0"/>
              <a:t>Sharing of work is made possible by IFC (Industry Foundation Classes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0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designing of the Industry Foundation Classes (</a:t>
            </a:r>
            <a:r>
              <a:rPr lang="en-US" dirty="0" err="1"/>
              <a:t>Ifc</a:t>
            </a:r>
            <a:r>
              <a:rPr lang="en-US" dirty="0"/>
              <a:t>) is fully determined to the exchange of data between various CAD tools. </a:t>
            </a:r>
            <a:endParaRPr lang="en-US" dirty="0" smtClean="0"/>
          </a:p>
          <a:p>
            <a:r>
              <a:rPr lang="en-US" dirty="0"/>
              <a:t>The International Alliance for Interoperability (IAI) laterally known as by </a:t>
            </a:r>
            <a:r>
              <a:rPr lang="en-US" dirty="0" err="1"/>
              <a:t>buildingSMART</a:t>
            </a:r>
            <a:r>
              <a:rPr lang="en-US" dirty="0"/>
              <a:t> International developed the Industry Foundation Classes(</a:t>
            </a:r>
            <a:r>
              <a:rPr lang="en-US" dirty="0" err="1"/>
              <a:t>Ifc</a:t>
            </a:r>
            <a:r>
              <a:rPr lang="en-US" dirty="0"/>
              <a:t>), for data exchange., but it is sometimes referred to as ‘Information for Construction’.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1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File Formats and Icons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441286"/>
              </p:ext>
            </p:extLst>
          </p:nvPr>
        </p:nvGraphicFramePr>
        <p:xfrm>
          <a:off x="838200" y="1752600"/>
          <a:ext cx="7487870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5946064" imgH="2646153" progId="Word.Document.12">
                  <p:embed/>
                </p:oleObj>
              </mc:Choice>
              <mc:Fallback>
                <p:oleObj name="Document" r:id="rId3" imgW="5946064" imgH="2646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752600"/>
                        <a:ext cx="7487870" cy="363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1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IFC Current  Versions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605465"/>
              </p:ext>
            </p:extLst>
          </p:nvPr>
        </p:nvGraphicFramePr>
        <p:xfrm>
          <a:off x="1143000" y="1905000"/>
          <a:ext cx="6895903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6134782" imgH="3681682" progId="Word.Document.12">
                  <p:embed/>
                </p:oleObj>
              </mc:Choice>
              <mc:Fallback>
                <p:oleObj name="Document" r:id="rId3" imgW="6134782" imgH="36816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905000"/>
                        <a:ext cx="6895903" cy="413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18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1400" y="2667000"/>
            <a:ext cx="16764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3733800"/>
            <a:ext cx="16764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Complier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5045299"/>
            <a:ext cx="1371600" cy="838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JVM(Java Virtual Machine)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3771900" y="1249680"/>
            <a:ext cx="1295400" cy="1005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4"/>
            <a:endCxn id="5" idx="0"/>
          </p:cNvCxnSpPr>
          <p:nvPr/>
        </p:nvCxnSpPr>
        <p:spPr>
          <a:xfrm>
            <a:off x="4419600" y="2255520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419600" y="3352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4419600" y="4419600"/>
            <a:ext cx="0" cy="625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46242" y="22098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.Java file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46242" y="3420189"/>
            <a:ext cx="1473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Byte code/.class file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95800" y="460933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.exe file</a:t>
            </a:r>
            <a:endParaRPr lang="en-US" sz="100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</p:spPr>
        <p:txBody>
          <a:bodyPr/>
          <a:lstStyle/>
          <a:p>
            <a:pPr algn="l"/>
            <a:r>
              <a:rPr lang="en-US" dirty="0" smtClean="0"/>
              <a:t>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6965245" cy="1202485"/>
          </a:xfrm>
        </p:spPr>
        <p:txBody>
          <a:bodyPr/>
          <a:lstStyle/>
          <a:p>
            <a:r>
              <a:rPr lang="en-US" dirty="0" smtClean="0"/>
              <a:t>Java file		</a:t>
            </a:r>
            <a:r>
              <a:rPr lang="en-US" dirty="0" err="1" smtClean="0"/>
              <a:t>c++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41" y="1828801"/>
            <a:ext cx="5792359" cy="389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803" y="1828800"/>
            <a:ext cx="5946775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19</TotalTime>
  <Words>118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Pushpin</vt:lpstr>
      <vt:lpstr>Microsoft Word Document</vt:lpstr>
      <vt:lpstr>BIM</vt:lpstr>
      <vt:lpstr>What is BIM?</vt:lpstr>
      <vt:lpstr>What is IFC?</vt:lpstr>
      <vt:lpstr>Data File Formats and Icons </vt:lpstr>
      <vt:lpstr>IFC Current  Versions</vt:lpstr>
      <vt:lpstr>Java?</vt:lpstr>
      <vt:lpstr>Java file  c++ file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BIM</dc:title>
  <dc:creator>Sarab Sidhu</dc:creator>
  <cp:lastModifiedBy>Sarab Sidhu</cp:lastModifiedBy>
  <cp:revision>6</cp:revision>
  <dcterms:created xsi:type="dcterms:W3CDTF">2006-08-16T00:00:00Z</dcterms:created>
  <dcterms:modified xsi:type="dcterms:W3CDTF">2015-09-21T11:01:27Z</dcterms:modified>
</cp:coreProperties>
</file>